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8" r:id="rId5"/>
    <p:sldMasterId id="2147483740" r:id="rId6"/>
  </p:sldMasterIdLst>
  <p:notesMasterIdLst>
    <p:notesMasterId r:id="rId21"/>
  </p:notesMasterIdLst>
  <p:handoutMasterIdLst>
    <p:handoutMasterId r:id="rId22"/>
  </p:handoutMasterIdLst>
  <p:sldIdLst>
    <p:sldId id="271" r:id="rId7"/>
    <p:sldId id="451" r:id="rId8"/>
    <p:sldId id="403" r:id="rId9"/>
    <p:sldId id="357" r:id="rId10"/>
    <p:sldId id="358" r:id="rId11"/>
    <p:sldId id="415" r:id="rId12"/>
    <p:sldId id="452" r:id="rId13"/>
    <p:sldId id="453" r:id="rId14"/>
    <p:sldId id="380" r:id="rId15"/>
    <p:sldId id="454" r:id="rId16"/>
    <p:sldId id="455" r:id="rId17"/>
    <p:sldId id="456" r:id="rId18"/>
    <p:sldId id="458" r:id="rId19"/>
    <p:sldId id="457" r:id="rId2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D97"/>
    <a:srgbClr val="000000"/>
    <a:srgbClr val="F3F4FA"/>
    <a:srgbClr val="E7E9F5"/>
    <a:srgbClr val="00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9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16.11.2022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16.11.2022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63538"/>
            <a:ext cx="5287597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66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77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537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473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434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4347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211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306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100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66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57992"/>
            <a:ext cx="7675197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8135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42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81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3692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897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960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9400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428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6901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32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her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43223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268913" y="1903592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latin typeface="+mn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11702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17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713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89" r:id="rId3"/>
    <p:sldLayoutId id="2147483666" r:id="rId4"/>
    <p:sldLayoutId id="2147483688" r:id="rId5"/>
    <p:sldLayoutId id="2147483655" r:id="rId6"/>
    <p:sldLayoutId id="214748372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1547-6706-47C3-B499-3DB420FB0DC5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E658-30CD-4A58-BB92-F3CF9BFD62F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884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91CB-8C50-444F-AC2C-3B15E951B64A}" type="datetimeFigureOut">
              <a:rPr lang="nb-NO" smtClean="0"/>
              <a:t>16.11.2022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10C7-BFA5-4540-A070-1D47F8AA47D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4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397565" y="1380946"/>
            <a:ext cx="8020878" cy="2185214"/>
          </a:xfrm>
        </p:spPr>
        <p:txBody>
          <a:bodyPr/>
          <a:lstStyle/>
          <a:p>
            <a:r>
              <a:rPr lang="nb-NO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Hvordan ivareta meg selv-</a:t>
            </a:r>
            <a:br>
              <a:rPr lang="nb-NO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møte med andre mennesker?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4373216" y="4754880"/>
            <a:ext cx="383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Erfaringskonsulent Solveig Bartun Rob,</a:t>
            </a:r>
          </a:p>
          <a:p>
            <a:r>
              <a:rPr lang="nb-NO" dirty="0"/>
              <a:t>Kronstad DPS, Helse Bergen HF</a:t>
            </a:r>
          </a:p>
        </p:txBody>
      </p:sp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442108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b-NO" dirty="0">
                <a:solidFill>
                  <a:schemeClr val="tx1"/>
                </a:solidFill>
              </a:rPr>
              <a:t>Søren Kierkegaard: </a:t>
            </a:r>
          </a:p>
          <a:p>
            <a:pPr marL="68580" indent="0">
              <a:buNone/>
            </a:pPr>
            <a:r>
              <a:rPr lang="nb-NO" sz="4000" dirty="0">
                <a:solidFill>
                  <a:schemeClr val="tx1"/>
                </a:solidFill>
              </a:rPr>
              <a:t>«Hvis det i sannhet skal lykkes å føre et menneske hen til et bestemt sted, må man først passe på å finne ham der hvor han er, og begynne der. Det er hemmeligheten i all hjelpekunst.»</a:t>
            </a:r>
          </a:p>
        </p:txBody>
      </p:sp>
    </p:spTree>
    <p:extLst>
      <p:ext uri="{BB962C8B-B14F-4D97-AF65-F5344CB8AC3E}">
        <p14:creationId xmlns:p14="http://schemas.microsoft.com/office/powerpoint/2010/main" val="36867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3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87C7F7-6E85-DC6A-F55C-B286C903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02" y="1166018"/>
            <a:ext cx="7675198" cy="4525963"/>
          </a:xfrm>
        </p:spPr>
        <p:txBody>
          <a:bodyPr/>
          <a:lstStyle/>
          <a:p>
            <a:r>
              <a:rPr lang="nb-NO" sz="4000" dirty="0">
                <a:solidFill>
                  <a:schemeClr val="tx1"/>
                </a:solidFill>
              </a:rPr>
              <a:t>Her og nå!</a:t>
            </a:r>
          </a:p>
          <a:p>
            <a:r>
              <a:rPr lang="nb-NO" sz="4000" dirty="0">
                <a:solidFill>
                  <a:schemeClr val="tx1"/>
                </a:solidFill>
              </a:rPr>
              <a:t>Små steg</a:t>
            </a:r>
          </a:p>
        </p:txBody>
      </p:sp>
    </p:spTree>
    <p:extLst>
      <p:ext uri="{BB962C8B-B14F-4D97-AF65-F5344CB8AC3E}">
        <p14:creationId xmlns:p14="http://schemas.microsoft.com/office/powerpoint/2010/main" val="41291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47DC344-00AF-0727-97C9-9AC2F0B23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840" y="0"/>
            <a:ext cx="5750560" cy="7005759"/>
          </a:xfrm>
        </p:spPr>
      </p:pic>
    </p:spTree>
    <p:extLst>
      <p:ext uri="{BB962C8B-B14F-4D97-AF65-F5344CB8AC3E}">
        <p14:creationId xmlns:p14="http://schemas.microsoft.com/office/powerpoint/2010/main" val="170584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7ADC80-03A2-38A2-64DB-9D2BB8BF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02" y="1262380"/>
            <a:ext cx="7675198" cy="4525963"/>
          </a:xfrm>
        </p:spPr>
        <p:txBody>
          <a:bodyPr/>
          <a:lstStyle/>
          <a:p>
            <a:r>
              <a:rPr lang="nb-NO" sz="4000" dirty="0">
                <a:solidFill>
                  <a:schemeClr val="tx1"/>
                </a:solidFill>
              </a:rPr>
              <a:t>Den kompetente pasienten </a:t>
            </a:r>
          </a:p>
          <a:p>
            <a:r>
              <a:rPr lang="nb-NO" sz="4000" dirty="0">
                <a:solidFill>
                  <a:schemeClr val="tx1"/>
                </a:solidFill>
              </a:rPr>
              <a:t>Hva er frisk?</a:t>
            </a:r>
          </a:p>
          <a:p>
            <a:r>
              <a:rPr lang="nb-NO" sz="4000" dirty="0">
                <a:solidFill>
                  <a:schemeClr val="tx1"/>
                </a:solidFill>
              </a:rPr>
              <a:t>Hva ser vi etter?</a:t>
            </a:r>
          </a:p>
          <a:p>
            <a:r>
              <a:rPr lang="nb-NO" sz="4000" dirty="0">
                <a:solidFill>
                  <a:schemeClr val="tx1"/>
                </a:solidFill>
              </a:rPr>
              <a:t>Troverdig håp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71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00C028-C99A-C63A-F1DC-7983ABCC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02" y="331946"/>
            <a:ext cx="7675198" cy="1008062"/>
          </a:xfrm>
        </p:spPr>
        <p:txBody>
          <a:bodyPr>
            <a:normAutofit/>
          </a:bodyPr>
          <a:lstStyle/>
          <a:p>
            <a:r>
              <a:rPr lang="nb-NO" sz="3200" dirty="0"/>
              <a:t>Mine roller: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626441-7C89-147B-AE3C-938C5554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02" y="882174"/>
            <a:ext cx="7675198" cy="56565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Farmor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Datter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Pårørende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Pasient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Bruker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Venninne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Ektefelle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Erfaringskonsulent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Hjelper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Perfeksjonist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chemeClr val="tx1"/>
                </a:solidFill>
              </a:rPr>
              <a:t>Hvordan ta vare på MEG??</a:t>
            </a:r>
          </a:p>
        </p:txBody>
      </p:sp>
    </p:spTree>
    <p:extLst>
      <p:ext uri="{BB962C8B-B14F-4D97-AF65-F5344CB8AC3E}">
        <p14:creationId xmlns:p14="http://schemas.microsoft.com/office/powerpoint/2010/main" val="38679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 descr="C:\Users\Solveig\Downloads\Sygna\F1000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27817" r="13152" b="570"/>
          <a:stretch/>
        </p:blipFill>
        <p:spPr bwMode="auto">
          <a:xfrm>
            <a:off x="-871008" y="0"/>
            <a:ext cx="10015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3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-78740"/>
            <a:ext cx="4775201" cy="6936740"/>
          </a:xfrm>
        </p:spPr>
      </p:pic>
    </p:spTree>
    <p:extLst>
      <p:ext uri="{BB962C8B-B14F-4D97-AF65-F5344CB8AC3E}">
        <p14:creationId xmlns:p14="http://schemas.microsoft.com/office/powerpoint/2010/main" val="399553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31"/>
            <a:ext cx="5313558" cy="61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0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34D296B-3617-491B-BA1B-CB58275A4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141" y="-725688"/>
            <a:ext cx="5655364" cy="7583688"/>
          </a:xfrm>
        </p:spPr>
      </p:pic>
    </p:spTree>
    <p:extLst>
      <p:ext uri="{BB962C8B-B14F-4D97-AF65-F5344CB8AC3E}">
        <p14:creationId xmlns:p14="http://schemas.microsoft.com/office/powerpoint/2010/main" val="337120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A5CFC9-A525-BC10-CDEC-F59742BF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02" y="510540"/>
            <a:ext cx="7675198" cy="5605780"/>
          </a:xfrm>
        </p:spPr>
        <p:txBody>
          <a:bodyPr/>
          <a:lstStyle/>
          <a:p>
            <a:r>
              <a:rPr lang="nb-NO" sz="2800" b="1" dirty="0">
                <a:solidFill>
                  <a:srgbClr val="0A3D97"/>
                </a:solidFill>
              </a:rPr>
              <a:t>Vi må være flinke til å ta vare på oss selv, for da blir vi gode omsorgspersoner!</a:t>
            </a:r>
          </a:p>
          <a:p>
            <a:r>
              <a:rPr lang="nb-NO" sz="2800" dirty="0">
                <a:solidFill>
                  <a:srgbClr val="0A3D97"/>
                </a:solidFill>
              </a:rPr>
              <a:t>Ta grep: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0A3D97"/>
                </a:solidFill>
              </a:rPr>
              <a:t>La jobb være jobb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0A3D97"/>
                </a:solidFill>
              </a:rPr>
              <a:t>Skille jobb og fritid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0A3D97"/>
                </a:solidFill>
              </a:rPr>
              <a:t>Jobbtelefon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0A3D97"/>
                </a:solidFill>
              </a:rPr>
              <a:t>Lære å si nei, eller 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0A3D97"/>
                </a:solidFill>
              </a:rPr>
              <a:t>Kjøpe meg tid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0A3D97"/>
                </a:solidFill>
              </a:rPr>
              <a:t>Sette grenser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0A3D97"/>
                </a:solidFill>
              </a:rPr>
              <a:t>Gjøre kjekke 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0A3D97"/>
                </a:solidFill>
              </a:rPr>
              <a:t>Hva gir og hva tar energi?</a:t>
            </a:r>
          </a:p>
        </p:txBody>
      </p:sp>
    </p:spTree>
    <p:extLst>
      <p:ext uri="{BB962C8B-B14F-4D97-AF65-F5344CB8AC3E}">
        <p14:creationId xmlns:p14="http://schemas.microsoft.com/office/powerpoint/2010/main" val="17189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EF3BF0-16B9-4B83-A20A-012B4D819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02" y="975360"/>
            <a:ext cx="7675198" cy="5341303"/>
          </a:xfrm>
        </p:spPr>
        <p:txBody>
          <a:bodyPr/>
          <a:lstStyle/>
          <a:p>
            <a:r>
              <a:rPr lang="nb-NO" sz="4400" b="1" dirty="0">
                <a:solidFill>
                  <a:schemeClr val="tx1"/>
                </a:solidFill>
              </a:rPr>
              <a:t>Alltid </a:t>
            </a:r>
            <a:r>
              <a:rPr lang="nb-NO" sz="4400" dirty="0">
                <a:solidFill>
                  <a:schemeClr val="tx1"/>
                </a:solidFill>
              </a:rPr>
              <a:t>profesjonell</a:t>
            </a:r>
          </a:p>
          <a:p>
            <a:r>
              <a:rPr lang="nb-NO" sz="4400" b="1" dirty="0">
                <a:solidFill>
                  <a:schemeClr val="tx1"/>
                </a:solidFill>
              </a:rPr>
              <a:t>Av og til </a:t>
            </a:r>
            <a:r>
              <a:rPr lang="nb-NO" sz="4400" dirty="0">
                <a:solidFill>
                  <a:schemeClr val="tx1"/>
                </a:solidFill>
              </a:rPr>
              <a:t>personlig </a:t>
            </a:r>
          </a:p>
          <a:p>
            <a:r>
              <a:rPr lang="nb-NO" sz="4400" b="1" dirty="0">
                <a:solidFill>
                  <a:schemeClr val="tx1"/>
                </a:solidFill>
              </a:rPr>
              <a:t>Aldri </a:t>
            </a:r>
            <a:r>
              <a:rPr lang="nb-NO" sz="4400" dirty="0">
                <a:solidFill>
                  <a:schemeClr val="tx1"/>
                </a:solidFill>
              </a:rPr>
              <a:t>privat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627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9144000" cy="68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4730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5E4A261354642A76B10F3B637EFD9" ma:contentTypeVersion="0" ma:contentTypeDescription="Opprett et nytt dokument." ma:contentTypeScope="" ma:versionID="cc106abc515d9b35facf0fea3f90d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41bdcf6574f23381f1bc51db417f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holdstype"/>
        <xsd:element ref="dc:title" minOccurs="0" maxOccurs="1" ma:index="0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F636342-67A1-4407-B171-EA430ACA2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9E3BB-4D14-4BB9-9BDF-DDEB8739920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3754</TotalTime>
  <Words>167</Words>
  <Application>Microsoft Office PowerPoint</Application>
  <PresentationFormat>Skjermfremvisning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ScalaSans-Bold</vt:lpstr>
      <vt:lpstr>Times New Roman</vt:lpstr>
      <vt:lpstr>Helse Førde - Presentasjon uten sidetal</vt:lpstr>
      <vt:lpstr>Egendefinert utforming</vt:lpstr>
      <vt:lpstr>1_Egendefinert utforming</vt:lpstr>
      <vt:lpstr>Hvordan ivareta meg selv- i møte med andre mennesker?</vt:lpstr>
      <vt:lpstr>Mine roller: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mal 2012</dc:title>
  <dc:creator>Hanne Alver Krum</dc:creator>
  <cp:lastModifiedBy>Pedersen, Audun</cp:lastModifiedBy>
  <cp:revision>204</cp:revision>
  <cp:lastPrinted>2011-12-05T14:32:55Z</cp:lastPrinted>
  <dcterms:created xsi:type="dcterms:W3CDTF">2012-03-19T16:38:13Z</dcterms:created>
  <dcterms:modified xsi:type="dcterms:W3CDTF">2022-11-16T10:22:53Z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0x0101007B45E4A261354642A76B10F3B637EFD9</vt:lpwstr>
  </property>
</Properties>
</file>