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728" r:id="rId5"/>
    <p:sldMasterId id="2147483740" r:id="rId6"/>
  </p:sldMasterIdLst>
  <p:notesMasterIdLst>
    <p:notesMasterId r:id="rId21"/>
  </p:notesMasterIdLst>
  <p:handoutMasterIdLst>
    <p:handoutMasterId r:id="rId22"/>
  </p:handoutMasterIdLst>
  <p:sldIdLst>
    <p:sldId id="271" r:id="rId7"/>
    <p:sldId id="451" r:id="rId8"/>
    <p:sldId id="403" r:id="rId9"/>
    <p:sldId id="357" r:id="rId10"/>
    <p:sldId id="358" r:id="rId11"/>
    <p:sldId id="415" r:id="rId12"/>
    <p:sldId id="452" r:id="rId13"/>
    <p:sldId id="453" r:id="rId14"/>
    <p:sldId id="380" r:id="rId15"/>
    <p:sldId id="454" r:id="rId16"/>
    <p:sldId id="455" r:id="rId17"/>
    <p:sldId id="456" r:id="rId18"/>
    <p:sldId id="458" r:id="rId19"/>
    <p:sldId id="457" r:id="rId20"/>
  </p:sldIdLst>
  <p:sldSz cx="9144000" cy="6858000" type="screen4x3"/>
  <p:notesSz cx="6858000" cy="9144000"/>
  <p:defaultTextStyle>
    <a:defPPr>
      <a:defRPr lang="nb-NO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3D97"/>
    <a:srgbClr val="000000"/>
    <a:srgbClr val="F3F4FA"/>
    <a:srgbClr val="E7E9F5"/>
    <a:srgbClr val="0029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69" autoAdjust="0"/>
    <p:restoredTop sz="94660"/>
  </p:normalViewPr>
  <p:slideViewPr>
    <p:cSldViewPr snapToGrid="0" snapToObjects="1">
      <p:cViewPr varScale="1">
        <p:scale>
          <a:sx n="62" d="100"/>
          <a:sy n="62" d="100"/>
        </p:scale>
        <p:origin x="1524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91" d="100"/>
          <a:sy n="91" d="100"/>
        </p:scale>
        <p:origin x="-288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 dirty="0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9D4359-EBDC-FC43-A019-8CBBBB60D08C}" type="datetimeFigureOut">
              <a:rPr lang="nb-NO" smtClean="0"/>
              <a:pPr/>
              <a:t>16.11.2022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1BD6B3-C618-314E-913A-06F6EC1502E7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6279480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 dirty="0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49FD8F-D6C5-A544-AA87-3865A95E4205}" type="datetimeFigureOut">
              <a:rPr lang="nb-NO" smtClean="0"/>
              <a:pPr/>
              <a:t>16.11.2022</a:t>
            </a:fld>
            <a:endParaRPr lang="nb-NO" dirty="0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 dirty="0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5C3697-D74B-0149-84E8-C429FD2168AD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8243016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Åpningsside alternativ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 descr="Forside_1_09051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515390"/>
          </a:xfrm>
          <a:prstGeom prst="rect">
            <a:avLst/>
          </a:prstGeom>
        </p:spPr>
      </p:pic>
      <p:sp>
        <p:nvSpPr>
          <p:cNvPr id="16" name="Tittel 1"/>
          <p:cNvSpPr>
            <a:spLocks noGrp="1"/>
          </p:cNvSpPr>
          <p:nvPr>
            <p:ph type="ctrTitle" hasCustomPrompt="1"/>
          </p:nvPr>
        </p:nvSpPr>
        <p:spPr>
          <a:xfrm>
            <a:off x="694103" y="1563538"/>
            <a:ext cx="5287597" cy="1107996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 marL="0" indent="0" algn="l">
              <a:tabLst>
                <a:tab pos="7353300" algn="l"/>
              </a:tabLst>
              <a:defRPr sz="3300" b="1" i="0" kern="1200" cap="all" spc="300" baseline="0">
                <a:solidFill>
                  <a:schemeClr val="bg1"/>
                </a:solidFill>
                <a:latin typeface="Calibri"/>
                <a:cs typeface="Arial"/>
              </a:defRPr>
            </a:lvl1pPr>
          </a:lstStyle>
          <a:p>
            <a:r>
              <a:rPr lang="nb-NO" dirty="0"/>
              <a:t>KLIKK FOR Å LEGGE TIL EN </a:t>
            </a:r>
            <a:r>
              <a:rPr lang="nb-NO" dirty="0" err="1"/>
              <a:t>TITTEl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17248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01547-6706-47C3-B499-3DB420FB0DC5}" type="datetimeFigureOut">
              <a:rPr lang="nb-NO" smtClean="0"/>
              <a:t>16.11.2022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DE658-30CD-4A58-BB92-F3CF9BFD62F8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4664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01547-6706-47C3-B499-3DB420FB0DC5}" type="datetimeFigureOut">
              <a:rPr lang="nb-NO" smtClean="0"/>
              <a:t>16.11.2022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DE658-30CD-4A58-BB92-F3CF9BFD62F8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1887710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01547-6706-47C3-B499-3DB420FB0DC5}" type="datetimeFigureOut">
              <a:rPr lang="nb-NO" smtClean="0"/>
              <a:t>16.11.2022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DE658-30CD-4A58-BB92-F3CF9BFD62F8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8453754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01547-6706-47C3-B499-3DB420FB0DC5}" type="datetimeFigureOut">
              <a:rPr lang="nb-NO" smtClean="0"/>
              <a:t>16.11.2022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DE658-30CD-4A58-BB92-F3CF9BFD62F8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647385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01547-6706-47C3-B499-3DB420FB0DC5}" type="datetimeFigureOut">
              <a:rPr lang="nb-NO" smtClean="0"/>
              <a:t>16.11.2022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DE658-30CD-4A58-BB92-F3CF9BFD62F8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8443422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01547-6706-47C3-B499-3DB420FB0DC5}" type="datetimeFigureOut">
              <a:rPr lang="nb-NO" smtClean="0"/>
              <a:t>16.11.2022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DE658-30CD-4A58-BB92-F3CF9BFD62F8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84347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01547-6706-47C3-B499-3DB420FB0DC5}" type="datetimeFigureOut">
              <a:rPr lang="nb-NO" smtClean="0"/>
              <a:t>16.11.2022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DE658-30CD-4A58-BB92-F3CF9BFD62F8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621144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01547-6706-47C3-B499-3DB420FB0DC5}" type="datetimeFigureOut">
              <a:rPr lang="nb-NO" smtClean="0"/>
              <a:t>16.11.2022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DE658-30CD-4A58-BB92-F3CF9BFD62F8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1730692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01547-6706-47C3-B499-3DB420FB0DC5}" type="datetimeFigureOut">
              <a:rPr lang="nb-NO" smtClean="0"/>
              <a:t>16.11.2022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DE658-30CD-4A58-BB92-F3CF9BFD62F8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6510001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391CB-8C50-444F-AC2C-3B15E951B64A}" type="datetimeFigureOut">
              <a:rPr lang="nb-NO" smtClean="0"/>
              <a:t>16.11.2022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310C7-BFA5-4540-A070-1D47F8AA47DC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16672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Åpningsside alternativ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 descr="Forsid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053834"/>
          </a:xfrm>
          <a:prstGeom prst="rect">
            <a:avLst/>
          </a:prstGeom>
        </p:spPr>
      </p:pic>
      <p:sp>
        <p:nvSpPr>
          <p:cNvPr id="10" name="Tittel 1"/>
          <p:cNvSpPr>
            <a:spLocks noGrp="1"/>
          </p:cNvSpPr>
          <p:nvPr>
            <p:ph type="ctrTitle" hasCustomPrompt="1"/>
          </p:nvPr>
        </p:nvSpPr>
        <p:spPr>
          <a:xfrm>
            <a:off x="694103" y="1557992"/>
            <a:ext cx="7675197" cy="63094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 marL="0" indent="0" algn="l">
              <a:tabLst>
                <a:tab pos="7353300" algn="l"/>
              </a:tabLst>
              <a:defRPr sz="3500" b="1" i="0" kern="1200" cap="all" spc="300">
                <a:solidFill>
                  <a:schemeClr val="bg1"/>
                </a:solidFill>
                <a:latin typeface="Calibri"/>
                <a:cs typeface="Arial"/>
              </a:defRPr>
            </a:lvl1pPr>
          </a:lstStyle>
          <a:p>
            <a:r>
              <a:rPr lang="nb-NO" dirty="0"/>
              <a:t>KLIKK FOR Å LEGGE TIL EN </a:t>
            </a:r>
            <a:r>
              <a:rPr lang="nb-NO" dirty="0" err="1"/>
              <a:t>TITTEl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9205397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391CB-8C50-444F-AC2C-3B15E951B64A}" type="datetimeFigureOut">
              <a:rPr lang="nb-NO" smtClean="0"/>
              <a:t>16.11.2022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310C7-BFA5-4540-A070-1D47F8AA47DC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881357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391CB-8C50-444F-AC2C-3B15E951B64A}" type="datetimeFigureOut">
              <a:rPr lang="nb-NO" smtClean="0"/>
              <a:t>16.11.2022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310C7-BFA5-4540-A070-1D47F8AA47DC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944272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391CB-8C50-444F-AC2C-3B15E951B64A}" type="datetimeFigureOut">
              <a:rPr lang="nb-NO" smtClean="0"/>
              <a:t>16.11.2022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310C7-BFA5-4540-A070-1D47F8AA47DC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88813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391CB-8C50-444F-AC2C-3B15E951B64A}" type="datetimeFigureOut">
              <a:rPr lang="nb-NO" smtClean="0"/>
              <a:t>16.11.2022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310C7-BFA5-4540-A070-1D47F8AA47DC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136920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391CB-8C50-444F-AC2C-3B15E951B64A}" type="datetimeFigureOut">
              <a:rPr lang="nb-NO" smtClean="0"/>
              <a:t>16.11.2022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310C7-BFA5-4540-A070-1D47F8AA47DC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528973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391CB-8C50-444F-AC2C-3B15E951B64A}" type="datetimeFigureOut">
              <a:rPr lang="nb-NO" smtClean="0"/>
              <a:t>16.11.2022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310C7-BFA5-4540-A070-1D47F8AA47DC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87960939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391CB-8C50-444F-AC2C-3B15E951B64A}" type="datetimeFigureOut">
              <a:rPr lang="nb-NO" smtClean="0"/>
              <a:t>16.11.2022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310C7-BFA5-4540-A070-1D47F8AA47DC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3394004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391CB-8C50-444F-AC2C-3B15E951B64A}" type="datetimeFigureOut">
              <a:rPr lang="nb-NO" smtClean="0"/>
              <a:t>16.11.2022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310C7-BFA5-4540-A070-1D47F8AA47DC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9594287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391CB-8C50-444F-AC2C-3B15E951B64A}" type="datetimeFigureOut">
              <a:rPr lang="nb-NO" smtClean="0"/>
              <a:t>16.11.2022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310C7-BFA5-4540-A070-1D47F8AA47DC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4569013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391CB-8C50-444F-AC2C-3B15E951B64A}" type="datetimeFigureOut">
              <a:rPr lang="nb-NO" smtClean="0"/>
              <a:t>16.11.2022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310C7-BFA5-4540-A070-1D47F8AA47DC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53258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mengde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694103" y="693738"/>
            <a:ext cx="7675198" cy="100806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400" b="1" i="0" cap="none" spc="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r>
              <a:rPr lang="nb-NO" dirty="0"/>
              <a:t>Klikk her for å sette inn tittel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94102" y="1790700"/>
            <a:ext cx="7675198" cy="45259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>
                <a:solidFill>
                  <a:srgbClr val="000000"/>
                </a:solidFill>
              </a:defRPr>
            </a:lvl1pPr>
            <a:lvl2pPr>
              <a:defRPr sz="2100">
                <a:solidFill>
                  <a:srgbClr val="000000"/>
                </a:solidFill>
              </a:defRPr>
            </a:lvl2pPr>
            <a:lvl3pPr>
              <a:defRPr sz="2000">
                <a:solidFill>
                  <a:srgbClr val="000000"/>
                </a:solidFill>
              </a:defRPr>
            </a:lvl3pPr>
            <a:lvl4pPr>
              <a:defRPr sz="1900">
                <a:solidFill>
                  <a:srgbClr val="000000"/>
                </a:solidFill>
              </a:defRPr>
            </a:lvl4pPr>
            <a:lvl5pPr>
              <a:defRPr sz="1800">
                <a:solidFill>
                  <a:srgbClr val="000000"/>
                </a:solidFill>
              </a:defRPr>
            </a:lvl5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pic>
        <p:nvPicPr>
          <p:cNvPr id="7" name="Bild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10375" y="6148234"/>
            <a:ext cx="2333624" cy="709766"/>
          </a:xfrm>
          <a:prstGeom prst="rect">
            <a:avLst/>
          </a:prstGeom>
        </p:spPr>
      </p:pic>
      <p:grpSp>
        <p:nvGrpSpPr>
          <p:cNvPr id="8" name="Gruppe 7"/>
          <p:cNvGrpSpPr/>
          <p:nvPr userDrawn="1"/>
        </p:nvGrpSpPr>
        <p:grpSpPr>
          <a:xfrm>
            <a:off x="7471102" y="1840092"/>
            <a:ext cx="2076366" cy="3272765"/>
            <a:chOff x="7102946" y="2925380"/>
            <a:chExt cx="2339414" cy="3687381"/>
          </a:xfrm>
          <a:solidFill>
            <a:srgbClr val="E7E9F5"/>
          </a:solidFill>
        </p:grpSpPr>
        <p:sp>
          <p:nvSpPr>
            <p:cNvPr id="9" name="Ellipse 8"/>
            <p:cNvSpPr/>
            <p:nvPr userDrawn="1"/>
          </p:nvSpPr>
          <p:spPr>
            <a:xfrm>
              <a:off x="8495309" y="2925380"/>
              <a:ext cx="947051" cy="947051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dirty="0"/>
            </a:p>
          </p:txBody>
        </p:sp>
        <p:sp>
          <p:nvSpPr>
            <p:cNvPr id="10" name="Ellipse 9"/>
            <p:cNvSpPr/>
            <p:nvPr userDrawn="1"/>
          </p:nvSpPr>
          <p:spPr>
            <a:xfrm>
              <a:off x="8495309" y="4273087"/>
              <a:ext cx="947051" cy="947051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dirty="0"/>
                <a:t> </a:t>
              </a:r>
            </a:p>
          </p:txBody>
        </p:sp>
        <p:sp>
          <p:nvSpPr>
            <p:cNvPr id="11" name="Ellipse 10"/>
            <p:cNvSpPr/>
            <p:nvPr userDrawn="1"/>
          </p:nvSpPr>
          <p:spPr>
            <a:xfrm>
              <a:off x="7102946" y="4273087"/>
              <a:ext cx="947051" cy="947051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dirty="0"/>
                <a:t> </a:t>
              </a:r>
            </a:p>
          </p:txBody>
        </p:sp>
        <p:sp>
          <p:nvSpPr>
            <p:cNvPr id="12" name="Ellipse 11"/>
            <p:cNvSpPr/>
            <p:nvPr userDrawn="1"/>
          </p:nvSpPr>
          <p:spPr>
            <a:xfrm>
              <a:off x="8495309" y="5665710"/>
              <a:ext cx="947051" cy="947051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dirty="0"/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60525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ald med punktlis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694103" y="693738"/>
            <a:ext cx="7675198" cy="100806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500" b="1" i="0" cap="none" spc="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nb-NO" dirty="0"/>
              <a:t>Klikk for å sette inn tittel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94102" y="1790700"/>
            <a:ext cx="7675198" cy="4525963"/>
          </a:xfrm>
          <a:prstGeom prst="rect">
            <a:avLst/>
          </a:prstGeom>
        </p:spPr>
        <p:txBody>
          <a:bodyPr/>
          <a:lstStyle>
            <a:lvl1pPr>
              <a:defRPr sz="2200">
                <a:solidFill>
                  <a:srgbClr val="000000"/>
                </a:solidFill>
              </a:defRPr>
            </a:lvl1pPr>
            <a:lvl2pPr>
              <a:defRPr sz="2100">
                <a:solidFill>
                  <a:srgbClr val="000000"/>
                </a:solidFill>
              </a:defRPr>
            </a:lvl2pPr>
            <a:lvl3pPr>
              <a:defRPr sz="2000">
                <a:solidFill>
                  <a:srgbClr val="000000"/>
                </a:solidFill>
              </a:defRPr>
            </a:lvl3pPr>
            <a:lvl4pPr>
              <a:defRPr sz="1900">
                <a:solidFill>
                  <a:srgbClr val="000000"/>
                </a:solidFill>
              </a:defRPr>
            </a:lvl4pPr>
            <a:lvl5pPr>
              <a:defRPr sz="1800">
                <a:solidFill>
                  <a:srgbClr val="000000"/>
                </a:solidFill>
              </a:defRPr>
            </a:lvl5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pic>
        <p:nvPicPr>
          <p:cNvPr id="7" name="Bild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10375" y="6148234"/>
            <a:ext cx="2333624" cy="709766"/>
          </a:xfrm>
          <a:prstGeom prst="rect">
            <a:avLst/>
          </a:prstGeom>
        </p:spPr>
      </p:pic>
      <p:grpSp>
        <p:nvGrpSpPr>
          <p:cNvPr id="8" name="Gruppe 7"/>
          <p:cNvGrpSpPr/>
          <p:nvPr userDrawn="1"/>
        </p:nvGrpSpPr>
        <p:grpSpPr>
          <a:xfrm>
            <a:off x="7471102" y="1840092"/>
            <a:ext cx="2076366" cy="3272765"/>
            <a:chOff x="7102946" y="2925380"/>
            <a:chExt cx="2339414" cy="3687381"/>
          </a:xfrm>
          <a:solidFill>
            <a:srgbClr val="E7E9F5"/>
          </a:solidFill>
        </p:grpSpPr>
        <p:sp>
          <p:nvSpPr>
            <p:cNvPr id="9" name="Ellipse 8"/>
            <p:cNvSpPr/>
            <p:nvPr userDrawn="1"/>
          </p:nvSpPr>
          <p:spPr>
            <a:xfrm>
              <a:off x="8495309" y="2925380"/>
              <a:ext cx="947051" cy="947051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dirty="0"/>
            </a:p>
          </p:txBody>
        </p:sp>
        <p:sp>
          <p:nvSpPr>
            <p:cNvPr id="10" name="Ellipse 9"/>
            <p:cNvSpPr/>
            <p:nvPr userDrawn="1"/>
          </p:nvSpPr>
          <p:spPr>
            <a:xfrm>
              <a:off x="8495309" y="4273087"/>
              <a:ext cx="947051" cy="947051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dirty="0"/>
                <a:t> </a:t>
              </a:r>
            </a:p>
          </p:txBody>
        </p:sp>
        <p:sp>
          <p:nvSpPr>
            <p:cNvPr id="11" name="Ellipse 10"/>
            <p:cNvSpPr/>
            <p:nvPr userDrawn="1"/>
          </p:nvSpPr>
          <p:spPr>
            <a:xfrm>
              <a:off x="7102946" y="4273087"/>
              <a:ext cx="947051" cy="947051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dirty="0"/>
                <a:t> </a:t>
              </a:r>
            </a:p>
          </p:txBody>
        </p:sp>
        <p:sp>
          <p:nvSpPr>
            <p:cNvPr id="12" name="Ellipse 11"/>
            <p:cNvSpPr/>
            <p:nvPr userDrawn="1"/>
          </p:nvSpPr>
          <p:spPr>
            <a:xfrm>
              <a:off x="8495309" y="5665710"/>
              <a:ext cx="947051" cy="947051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dirty="0"/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91467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innhald og bile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694103" y="693738"/>
            <a:ext cx="7675198" cy="100806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500" b="1" i="0" cap="none" spc="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nb-NO" dirty="0"/>
              <a:t>Klikk for å sette inn tittel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94102" y="1790700"/>
            <a:ext cx="4322398" cy="45259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>
                <a:solidFill>
                  <a:srgbClr val="000000"/>
                </a:solidFill>
              </a:defRPr>
            </a:lvl1pPr>
            <a:lvl2pPr>
              <a:defRPr sz="2100">
                <a:solidFill>
                  <a:srgbClr val="000000"/>
                </a:solidFill>
              </a:defRPr>
            </a:lvl2pPr>
            <a:lvl3pPr>
              <a:defRPr sz="2000">
                <a:solidFill>
                  <a:srgbClr val="000000"/>
                </a:solidFill>
              </a:defRPr>
            </a:lvl3pPr>
            <a:lvl4pPr>
              <a:defRPr sz="1900">
                <a:solidFill>
                  <a:srgbClr val="000000"/>
                </a:solidFill>
              </a:defRPr>
            </a:lvl4pPr>
            <a:lvl5pPr>
              <a:defRPr sz="1800">
                <a:solidFill>
                  <a:srgbClr val="000000"/>
                </a:solidFill>
              </a:defRPr>
            </a:lvl5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pic>
        <p:nvPicPr>
          <p:cNvPr id="7" name="Bild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10375" y="6148234"/>
            <a:ext cx="2333624" cy="709766"/>
          </a:xfrm>
          <a:prstGeom prst="rect">
            <a:avLst/>
          </a:prstGeom>
        </p:spPr>
      </p:pic>
      <p:grpSp>
        <p:nvGrpSpPr>
          <p:cNvPr id="8" name="Gruppe 7"/>
          <p:cNvGrpSpPr/>
          <p:nvPr userDrawn="1"/>
        </p:nvGrpSpPr>
        <p:grpSpPr>
          <a:xfrm>
            <a:off x="7471102" y="1840092"/>
            <a:ext cx="2076366" cy="3272765"/>
            <a:chOff x="7102946" y="2925380"/>
            <a:chExt cx="2339414" cy="3687381"/>
          </a:xfrm>
          <a:solidFill>
            <a:srgbClr val="E7E9F5"/>
          </a:solidFill>
        </p:grpSpPr>
        <p:sp>
          <p:nvSpPr>
            <p:cNvPr id="9" name="Ellipse 8"/>
            <p:cNvSpPr/>
            <p:nvPr userDrawn="1"/>
          </p:nvSpPr>
          <p:spPr>
            <a:xfrm>
              <a:off x="8495309" y="2925380"/>
              <a:ext cx="947051" cy="947051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dirty="0"/>
            </a:p>
          </p:txBody>
        </p:sp>
        <p:sp>
          <p:nvSpPr>
            <p:cNvPr id="10" name="Ellipse 9"/>
            <p:cNvSpPr/>
            <p:nvPr userDrawn="1"/>
          </p:nvSpPr>
          <p:spPr>
            <a:xfrm>
              <a:off x="8495309" y="4273087"/>
              <a:ext cx="947051" cy="947051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dirty="0"/>
                <a:t> </a:t>
              </a:r>
            </a:p>
          </p:txBody>
        </p:sp>
        <p:sp>
          <p:nvSpPr>
            <p:cNvPr id="11" name="Ellipse 10"/>
            <p:cNvSpPr/>
            <p:nvPr userDrawn="1"/>
          </p:nvSpPr>
          <p:spPr>
            <a:xfrm>
              <a:off x="7102946" y="4273087"/>
              <a:ext cx="947051" cy="947051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dirty="0"/>
                <a:t> </a:t>
              </a:r>
            </a:p>
          </p:txBody>
        </p:sp>
        <p:sp>
          <p:nvSpPr>
            <p:cNvPr id="12" name="Ellipse 11"/>
            <p:cNvSpPr/>
            <p:nvPr userDrawn="1"/>
          </p:nvSpPr>
          <p:spPr>
            <a:xfrm>
              <a:off x="8495309" y="5665710"/>
              <a:ext cx="947051" cy="947051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dirty="0"/>
                <a:t> </a:t>
              </a:r>
            </a:p>
          </p:txBody>
        </p:sp>
      </p:grpSp>
      <p:sp>
        <p:nvSpPr>
          <p:cNvPr id="13" name="Plassholder for bilde 5"/>
          <p:cNvSpPr>
            <a:spLocks noGrp="1"/>
          </p:cNvSpPr>
          <p:nvPr>
            <p:ph type="pic" sz="quarter" idx="11"/>
          </p:nvPr>
        </p:nvSpPr>
        <p:spPr>
          <a:xfrm>
            <a:off x="5268913" y="1903592"/>
            <a:ext cx="3100388" cy="3368675"/>
          </a:xfrm>
          <a:prstGeom prst="rect">
            <a:avLst/>
          </a:prstGeom>
        </p:spPr>
        <p:txBody>
          <a:bodyPr vert="horz"/>
          <a:lstStyle>
            <a:lvl1pPr>
              <a:defRPr sz="2200" cap="none">
                <a:solidFill>
                  <a:srgbClr val="000000"/>
                </a:solidFill>
                <a:latin typeface="+mn-lt"/>
                <a:cs typeface="Arial"/>
              </a:defRPr>
            </a:lvl1pPr>
          </a:lstStyle>
          <a:p>
            <a:r>
              <a:rPr lang="nb-NO" dirty="0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12988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sshaldar til bile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bilde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 vert="horz"/>
          <a:lstStyle>
            <a:lvl1pPr>
              <a:defRPr sz="2100" b="0" i="0" cap="none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nb-NO" dirty="0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2314743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sz="2500" b="1" i="0" baseline="0">
                <a:latin typeface="+mn-lt"/>
              </a:defRPr>
            </a:lvl1pPr>
          </a:lstStyle>
          <a:p>
            <a:r>
              <a:rPr lang="nb-NO" dirty="0"/>
              <a:t>Klikk for å redigere tittel</a:t>
            </a:r>
          </a:p>
        </p:txBody>
      </p:sp>
    </p:spTree>
    <p:extLst>
      <p:ext uri="{BB962C8B-B14F-4D97-AF65-F5344CB8AC3E}">
        <p14:creationId xmlns:p14="http://schemas.microsoft.com/office/powerpoint/2010/main" val="1117024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01547-6706-47C3-B499-3DB420FB0DC5}" type="datetimeFigureOut">
              <a:rPr lang="nb-NO" smtClean="0"/>
              <a:t>16.11.2022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DE658-30CD-4A58-BB92-F3CF9BFD62F8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45175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01547-6706-47C3-B499-3DB420FB0DC5}" type="datetimeFigureOut">
              <a:rPr lang="nb-NO" smtClean="0"/>
              <a:t>16.11.2022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DE658-30CD-4A58-BB92-F3CF9BFD62F8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97132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6810375" y="6148234"/>
            <a:ext cx="2333624" cy="709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115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89" r:id="rId3"/>
    <p:sldLayoutId id="2147483666" r:id="rId4"/>
    <p:sldLayoutId id="2147483688" r:id="rId5"/>
    <p:sldLayoutId id="2147483655" r:id="rId6"/>
    <p:sldLayoutId id="2147483727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4400" b="0" i="0" kern="1200">
          <a:solidFill>
            <a:schemeClr val="tx1"/>
          </a:solidFill>
          <a:latin typeface="ScalaSans-Bold"/>
          <a:ea typeface="+mj-ea"/>
          <a:cs typeface="ScalaSans-Bold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301547-6706-47C3-B499-3DB420FB0DC5}" type="datetimeFigureOut">
              <a:rPr lang="nb-NO" smtClean="0"/>
              <a:t>16.11.2022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5DE658-30CD-4A58-BB92-F3CF9BFD62F8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78849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6391CB-8C50-444F-AC2C-3B15E951B64A}" type="datetimeFigureOut">
              <a:rPr lang="nb-NO" smtClean="0"/>
              <a:t>16.11.2022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310C7-BFA5-4540-A070-1D47F8AA47DC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514452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/>
          <p:cNvSpPr>
            <a:spLocks noGrp="1"/>
          </p:cNvSpPr>
          <p:nvPr>
            <p:ph type="ctrTitle"/>
          </p:nvPr>
        </p:nvSpPr>
        <p:spPr>
          <a:xfrm>
            <a:off x="397565" y="1380946"/>
            <a:ext cx="8020878" cy="2185214"/>
          </a:xfrm>
        </p:spPr>
        <p:txBody>
          <a:bodyPr/>
          <a:lstStyle/>
          <a:p>
            <a:r>
              <a:rPr lang="nb-NO" sz="48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Hvordan ivareta meg selv-</a:t>
            </a:r>
            <a:br>
              <a:rPr lang="nb-NO" sz="48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b-NO" sz="4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møte med andre mennesker?</a:t>
            </a:r>
          </a:p>
        </p:txBody>
      </p:sp>
      <p:sp>
        <p:nvSpPr>
          <p:cNvPr id="4" name="TekstSylinder 3"/>
          <p:cNvSpPr txBox="1"/>
          <p:nvPr/>
        </p:nvSpPr>
        <p:spPr>
          <a:xfrm>
            <a:off x="4373216" y="4754880"/>
            <a:ext cx="38335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Erfaringskonsulent Solveig Bartun Rob,</a:t>
            </a:r>
          </a:p>
          <a:p>
            <a:r>
              <a:rPr lang="nb-NO" dirty="0"/>
              <a:t>Kronstad DPS, Helse Bergen HF</a:t>
            </a:r>
          </a:p>
        </p:txBody>
      </p:sp>
    </p:spTree>
    <p:extLst>
      <p:ext uri="{BB962C8B-B14F-4D97-AF65-F5344CB8AC3E}">
        <p14:creationId xmlns:p14="http://schemas.microsoft.com/office/powerpoint/2010/main" val="35376539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83568" y="980728"/>
            <a:ext cx="7772400" cy="4421087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nb-NO" dirty="0">
                <a:solidFill>
                  <a:schemeClr val="tx1"/>
                </a:solidFill>
              </a:rPr>
              <a:t>Søren Kierkegaard: </a:t>
            </a:r>
          </a:p>
          <a:p>
            <a:pPr marL="68580" indent="0">
              <a:buNone/>
            </a:pPr>
            <a:r>
              <a:rPr lang="nb-NO" sz="4000" dirty="0">
                <a:solidFill>
                  <a:schemeClr val="tx1"/>
                </a:solidFill>
              </a:rPr>
              <a:t>«Hvis det i sannhet skal lykkes å føre et menneske hen til et bestemt sted, må man først passe på å finne ham der hvor han er, og begynne der. Det er hemmeligheten i all hjelpekunst.»</a:t>
            </a:r>
          </a:p>
        </p:txBody>
      </p:sp>
    </p:spTree>
    <p:extLst>
      <p:ext uri="{BB962C8B-B14F-4D97-AF65-F5344CB8AC3E}">
        <p14:creationId xmlns:p14="http://schemas.microsoft.com/office/powerpoint/2010/main" val="3686763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18320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787C7F7-6E85-DC6A-F55C-B286C903BB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4102" y="1166018"/>
            <a:ext cx="7675198" cy="4525963"/>
          </a:xfrm>
        </p:spPr>
        <p:txBody>
          <a:bodyPr/>
          <a:lstStyle/>
          <a:p>
            <a:r>
              <a:rPr lang="nb-NO" sz="4000" dirty="0">
                <a:solidFill>
                  <a:schemeClr val="tx1"/>
                </a:solidFill>
              </a:rPr>
              <a:t>Her og nå!</a:t>
            </a:r>
          </a:p>
          <a:p>
            <a:r>
              <a:rPr lang="nb-NO" sz="4000" dirty="0">
                <a:solidFill>
                  <a:schemeClr val="tx1"/>
                </a:solidFill>
              </a:rPr>
              <a:t>Små steg</a:t>
            </a:r>
          </a:p>
        </p:txBody>
      </p:sp>
    </p:spTree>
    <p:extLst>
      <p:ext uri="{BB962C8B-B14F-4D97-AF65-F5344CB8AC3E}">
        <p14:creationId xmlns:p14="http://schemas.microsoft.com/office/powerpoint/2010/main" val="4129100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547DC344-00AF-0727-97C9-9AC2F0B23F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59840" y="0"/>
            <a:ext cx="5750560" cy="7005759"/>
          </a:xfrm>
        </p:spPr>
      </p:pic>
    </p:spTree>
    <p:extLst>
      <p:ext uri="{BB962C8B-B14F-4D97-AF65-F5344CB8AC3E}">
        <p14:creationId xmlns:p14="http://schemas.microsoft.com/office/powerpoint/2010/main" val="17058498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27ADC80-03A2-38A2-64DB-9D2BB8BFC1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4102" y="1262380"/>
            <a:ext cx="7675198" cy="4525963"/>
          </a:xfrm>
        </p:spPr>
        <p:txBody>
          <a:bodyPr/>
          <a:lstStyle/>
          <a:p>
            <a:r>
              <a:rPr lang="nb-NO" sz="4000" dirty="0">
                <a:solidFill>
                  <a:schemeClr val="tx1"/>
                </a:solidFill>
              </a:rPr>
              <a:t>Den kompetente pasienten </a:t>
            </a:r>
          </a:p>
          <a:p>
            <a:r>
              <a:rPr lang="nb-NO" sz="4000" dirty="0">
                <a:solidFill>
                  <a:schemeClr val="tx1"/>
                </a:solidFill>
              </a:rPr>
              <a:t>Hva er frisk?</a:t>
            </a:r>
          </a:p>
          <a:p>
            <a:r>
              <a:rPr lang="nb-NO" sz="4000" dirty="0">
                <a:solidFill>
                  <a:schemeClr val="tx1"/>
                </a:solidFill>
              </a:rPr>
              <a:t>Hva ser vi etter?</a:t>
            </a:r>
          </a:p>
          <a:p>
            <a:r>
              <a:rPr lang="nb-NO" sz="4000" dirty="0">
                <a:solidFill>
                  <a:schemeClr val="tx1"/>
                </a:solidFill>
              </a:rPr>
              <a:t>Troverdig håp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70712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E00C028-C99A-C63A-F1DC-7983ABCC3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102" y="331946"/>
            <a:ext cx="7675198" cy="1008062"/>
          </a:xfrm>
        </p:spPr>
        <p:txBody>
          <a:bodyPr>
            <a:normAutofit/>
          </a:bodyPr>
          <a:lstStyle/>
          <a:p>
            <a:r>
              <a:rPr lang="nb-NO" sz="3200" dirty="0"/>
              <a:t>Mine roller: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F626441-7C89-147B-AE3C-938C5554CC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4102" y="882174"/>
            <a:ext cx="7675198" cy="565658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600" dirty="0">
                <a:solidFill>
                  <a:schemeClr val="tx1"/>
                </a:solidFill>
              </a:rPr>
              <a:t>Mor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600" dirty="0">
                <a:solidFill>
                  <a:schemeClr val="tx1"/>
                </a:solidFill>
              </a:rPr>
              <a:t>Farmor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600" dirty="0">
                <a:solidFill>
                  <a:schemeClr val="tx1"/>
                </a:solidFill>
              </a:rPr>
              <a:t>Datter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600" dirty="0">
                <a:solidFill>
                  <a:schemeClr val="tx1"/>
                </a:solidFill>
              </a:rPr>
              <a:t>Pårørende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600" dirty="0">
                <a:solidFill>
                  <a:schemeClr val="tx1"/>
                </a:solidFill>
              </a:rPr>
              <a:t>Pasient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600" dirty="0">
                <a:solidFill>
                  <a:schemeClr val="tx1"/>
                </a:solidFill>
              </a:rPr>
              <a:t>Bruker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600" dirty="0">
                <a:solidFill>
                  <a:schemeClr val="tx1"/>
                </a:solidFill>
              </a:rPr>
              <a:t>Venninne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600" dirty="0">
                <a:solidFill>
                  <a:schemeClr val="tx1"/>
                </a:solidFill>
              </a:rPr>
              <a:t>Ektefelle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600" dirty="0">
                <a:solidFill>
                  <a:schemeClr val="tx1"/>
                </a:solidFill>
              </a:rPr>
              <a:t>Erfaringskonsulent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600" dirty="0">
                <a:solidFill>
                  <a:schemeClr val="tx1"/>
                </a:solidFill>
              </a:rPr>
              <a:t>Hjelper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600" dirty="0">
                <a:solidFill>
                  <a:schemeClr val="tx1"/>
                </a:solidFill>
              </a:rPr>
              <a:t>Perfeksjonist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600" dirty="0">
                <a:solidFill>
                  <a:schemeClr val="tx1"/>
                </a:solidFill>
              </a:rPr>
              <a:t>Hvordan ta vare på MEG??</a:t>
            </a:r>
          </a:p>
        </p:txBody>
      </p:sp>
    </p:spTree>
    <p:extLst>
      <p:ext uri="{BB962C8B-B14F-4D97-AF65-F5344CB8AC3E}">
        <p14:creationId xmlns:p14="http://schemas.microsoft.com/office/powerpoint/2010/main" val="3867954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3074" name="Picture 2" descr="C:\Users\Solveig\Downloads\Sygna\F100003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77" t="27817" r="13152" b="570"/>
          <a:stretch/>
        </p:blipFill>
        <p:spPr bwMode="auto">
          <a:xfrm>
            <a:off x="-871008" y="0"/>
            <a:ext cx="1001500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73365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6479" y="-78740"/>
            <a:ext cx="4775201" cy="6936740"/>
          </a:xfrm>
        </p:spPr>
      </p:pic>
    </p:spTree>
    <p:extLst>
      <p:ext uri="{BB962C8B-B14F-4D97-AF65-F5344CB8AC3E}">
        <p14:creationId xmlns:p14="http://schemas.microsoft.com/office/powerpoint/2010/main" val="39955375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ssholder for innhold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24231"/>
            <a:ext cx="5313558" cy="6128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5098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434D296B-3617-491B-BA1B-CB58275A49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10141" y="-725688"/>
            <a:ext cx="5655364" cy="7583688"/>
          </a:xfrm>
        </p:spPr>
      </p:pic>
    </p:spTree>
    <p:extLst>
      <p:ext uri="{BB962C8B-B14F-4D97-AF65-F5344CB8AC3E}">
        <p14:creationId xmlns:p14="http://schemas.microsoft.com/office/powerpoint/2010/main" val="33712011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7A5CFC9-A525-BC10-CDEC-F59742BF78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4102" y="510540"/>
            <a:ext cx="7675198" cy="5605780"/>
          </a:xfrm>
        </p:spPr>
        <p:txBody>
          <a:bodyPr/>
          <a:lstStyle/>
          <a:p>
            <a:r>
              <a:rPr lang="nb-NO" sz="2800" b="1" dirty="0">
                <a:solidFill>
                  <a:srgbClr val="0A3D97"/>
                </a:solidFill>
              </a:rPr>
              <a:t>Vi må være flinke til å ta vare på oss selv, for da blir vi gode omsorgspersoner!</a:t>
            </a:r>
          </a:p>
          <a:p>
            <a:r>
              <a:rPr lang="nb-NO" sz="2800" dirty="0">
                <a:solidFill>
                  <a:srgbClr val="0A3D97"/>
                </a:solidFill>
              </a:rPr>
              <a:t>Ta grep: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800" dirty="0">
                <a:solidFill>
                  <a:srgbClr val="0A3D97"/>
                </a:solidFill>
              </a:rPr>
              <a:t>La jobb være jobb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800" dirty="0">
                <a:solidFill>
                  <a:srgbClr val="0A3D97"/>
                </a:solidFill>
              </a:rPr>
              <a:t>Skille jobb og fritid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800" dirty="0">
                <a:solidFill>
                  <a:srgbClr val="0A3D97"/>
                </a:solidFill>
              </a:rPr>
              <a:t>Jobbtelefon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800" dirty="0">
                <a:solidFill>
                  <a:srgbClr val="0A3D97"/>
                </a:solidFill>
              </a:rPr>
              <a:t>Lære å si nei, eller vent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800" dirty="0">
                <a:solidFill>
                  <a:srgbClr val="0A3D97"/>
                </a:solidFill>
              </a:rPr>
              <a:t>Kjøpe meg tid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800" dirty="0">
                <a:solidFill>
                  <a:srgbClr val="0A3D97"/>
                </a:solidFill>
              </a:rPr>
              <a:t>Sette grenser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800" dirty="0">
                <a:solidFill>
                  <a:srgbClr val="0A3D97"/>
                </a:solidFill>
              </a:rPr>
              <a:t>Gjøre kjekke ting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800" dirty="0">
                <a:solidFill>
                  <a:srgbClr val="0A3D97"/>
                </a:solidFill>
              </a:rPr>
              <a:t>Hva gir og hva tar energi?</a:t>
            </a:r>
          </a:p>
        </p:txBody>
      </p:sp>
    </p:spTree>
    <p:extLst>
      <p:ext uri="{BB962C8B-B14F-4D97-AF65-F5344CB8AC3E}">
        <p14:creationId xmlns:p14="http://schemas.microsoft.com/office/powerpoint/2010/main" val="1718908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2EF3BF0-16B9-4B83-A20A-012B4D8192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4102" y="975360"/>
            <a:ext cx="7675198" cy="5341303"/>
          </a:xfrm>
        </p:spPr>
        <p:txBody>
          <a:bodyPr/>
          <a:lstStyle/>
          <a:p>
            <a:r>
              <a:rPr lang="nb-NO" sz="4400" b="1" dirty="0">
                <a:solidFill>
                  <a:schemeClr val="tx1"/>
                </a:solidFill>
              </a:rPr>
              <a:t>Alltid </a:t>
            </a:r>
            <a:r>
              <a:rPr lang="nb-NO" sz="4400" dirty="0">
                <a:solidFill>
                  <a:schemeClr val="tx1"/>
                </a:solidFill>
              </a:rPr>
              <a:t>profesjonell</a:t>
            </a:r>
          </a:p>
          <a:p>
            <a:r>
              <a:rPr lang="nb-NO" sz="4400" b="1" dirty="0">
                <a:solidFill>
                  <a:schemeClr val="tx1"/>
                </a:solidFill>
              </a:rPr>
              <a:t>Av og til </a:t>
            </a:r>
            <a:r>
              <a:rPr lang="nb-NO" sz="4400" dirty="0">
                <a:solidFill>
                  <a:schemeClr val="tx1"/>
                </a:solidFill>
              </a:rPr>
              <a:t>personlig </a:t>
            </a:r>
          </a:p>
          <a:p>
            <a:r>
              <a:rPr lang="nb-NO" sz="4400" b="1" dirty="0">
                <a:solidFill>
                  <a:schemeClr val="tx1"/>
                </a:solidFill>
              </a:rPr>
              <a:t>Aldri </a:t>
            </a:r>
            <a:r>
              <a:rPr lang="nb-NO" sz="4400" dirty="0">
                <a:solidFill>
                  <a:schemeClr val="tx1"/>
                </a:solidFill>
              </a:rPr>
              <a:t>privat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062763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84"/>
            <a:ext cx="9144000" cy="6846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284730"/>
      </p:ext>
    </p:extLst>
  </p:cSld>
  <p:clrMapOvr>
    <a:masterClrMapping/>
  </p:clrMapOvr>
</p:sld>
</file>

<file path=ppt/theme/theme1.xml><?xml version="1.0" encoding="utf-8"?>
<a:theme xmlns:a="http://schemas.openxmlformats.org/drawingml/2006/main" name="Helse Førde - Presentasjon uten sidetal">
  <a:themeElements>
    <a:clrScheme name="Helse Vest">
      <a:dk1>
        <a:srgbClr val="00338D"/>
      </a:dk1>
      <a:lt1>
        <a:sysClr val="window" lastClr="FFFFFF"/>
      </a:lt1>
      <a:dk2>
        <a:srgbClr val="00338D"/>
      </a:dk2>
      <a:lt2>
        <a:srgbClr val="EEECE1"/>
      </a:lt2>
      <a:accent1>
        <a:srgbClr val="7AB2DC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338D"/>
      </a:hlink>
      <a:folHlink>
        <a:srgbClr val="00336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Egendefinert utformin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Egendefinert utformin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B45E4A261354642A76B10F3B637EFD9" ma:contentTypeVersion="0" ma:contentTypeDescription="Opprett et nytt dokument." ma:contentTypeScope="" ma:versionID="cc106abc515d9b35facf0fea3f90d329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e541bdcf6574f23381f1bc51db417f55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" ma:displayName="Innholdstype"/>
        <xsd:element ref="dc:title" minOccurs="0" maxOccurs="1" ma:index="0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EF636342-67A1-4407-B171-EA430ACA208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DBE14B5F-D9DE-496E-8093-7B314E85D59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759E3BB-4D14-4BB9-9BDF-DDEB87399202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3754</TotalTime>
  <Words>167</Words>
  <Application>Microsoft Office PowerPoint</Application>
  <PresentationFormat>Skjermfremvisning (4:3)</PresentationFormat>
  <Paragraphs>37</Paragraphs>
  <Slides>14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3</vt:i4>
      </vt:variant>
      <vt:variant>
        <vt:lpstr>Lysbildetitler</vt:lpstr>
      </vt:variant>
      <vt:variant>
        <vt:i4>14</vt:i4>
      </vt:variant>
    </vt:vector>
  </HeadingPairs>
  <TitlesOfParts>
    <vt:vector size="21" baseType="lpstr">
      <vt:lpstr>Arial</vt:lpstr>
      <vt:lpstr>Calibri</vt:lpstr>
      <vt:lpstr>ScalaSans-Bold</vt:lpstr>
      <vt:lpstr>Times New Roman</vt:lpstr>
      <vt:lpstr>Helse Førde - Presentasjon uten sidetal</vt:lpstr>
      <vt:lpstr>Egendefinert utforming</vt:lpstr>
      <vt:lpstr>1_Egendefinert utforming</vt:lpstr>
      <vt:lpstr>Hvordan ivareta meg selv- i møte med andre mennesker?</vt:lpstr>
      <vt:lpstr>Mine roller: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>Helse Vest IKT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mal 2012</dc:title>
  <dc:creator>Hanne Alver Krum</dc:creator>
  <cp:lastModifiedBy>Pedersen, Audun</cp:lastModifiedBy>
  <cp:revision>204</cp:revision>
  <cp:lastPrinted>2011-12-05T14:32:55Z</cp:lastPrinted>
  <dcterms:created xsi:type="dcterms:W3CDTF">2012-03-19T16:38:13Z</dcterms:created>
  <dcterms:modified xsi:type="dcterms:W3CDTF">2022-11-16T10:22:53Z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  <property fmtid="{D5CDD505-2E9C-101B-9397-08002B2CF9AE}" pid="3" name="ContentTypeId">
    <vt:lpwstr>0x0101007B45E4A261354642A76B10F3B637EFD9</vt:lpwstr>
  </property>
</Properties>
</file>