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70" r:id="rId6"/>
    <p:sldId id="273" r:id="rId7"/>
    <p:sldId id="274" r:id="rId8"/>
    <p:sldId id="267" r:id="rId9"/>
    <p:sldId id="276" r:id="rId10"/>
    <p:sldId id="277" r:id="rId11"/>
    <p:sldId id="269" r:id="rId12"/>
    <p:sldId id="275" r:id="rId13"/>
    <p:sldId id="272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E80E9E-677C-4828-B688-ED0F759C1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ACBA2B4-95A5-405A-903E-67C3604E3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1A8247-9139-4518-9EA0-C11B8779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5D857D-17AD-4977-A52E-F795D2C4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A711D8-FF1C-4734-9E39-2F6361A5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3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870EA-6EF5-430E-A19D-51C0292E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9C1A24-A3DC-418F-97F7-878F3157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7ACC86-FCBE-4AD2-A432-0D6099DC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E845B0-0D36-4CA5-A781-7C3BDDED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9B267B-77D6-4F0F-8D5B-58A50528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8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375782B-B658-45C5-85D9-9176BBC4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CACDDD-B855-4760-A775-EA2BE498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C22C2-0B9F-4518-9202-95D11D52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24EE86-62C1-4937-88EA-997F95DB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222564-E51D-4FE1-B312-C2D51E09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2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FECBE9-0B72-4D2A-A0EF-395AB355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F5D28C-A618-4D14-84DC-8447F749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F9E35F-EE38-4324-83B3-E8E98B4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394A3A-E39C-4974-AFF4-715660D3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E1D33-CAC3-42CA-99C7-50E6ABB5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0F64A-1A24-43A4-AB4C-CEE589DE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DE7838-6438-4BED-9EBE-C23062DB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A5124-4FBB-469D-A083-FE30E685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C6832-6DD9-45D4-BAD3-1A75A5D6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B396EE-062C-4713-B1B2-7C34437F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21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5224D-3AC9-49E6-B082-5BC9096F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BAE069-33FB-4EAD-B3DC-BACDB8BF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78004C-59B0-44A3-8A47-6605BD85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B231C8-70EF-4B32-9FBC-39C92AF9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D35FA8-68F2-4477-9B87-FFD540BF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BAF382-3689-45FA-9562-7B8F8B6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70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659D2D-039B-4625-8FD7-80265D0E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AB32C5-8EC9-4114-BE93-B08A66DAA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B7144B-76E3-4965-8AE2-A5908829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31B3AE4-366B-4B16-851F-4ABE45086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F51591A-8C65-479E-A8B8-B0FE33D1A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7350201-CA43-4A76-A54C-E160345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4A68242-6B4B-4A89-8CC3-05B37071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2C4FE5D-F246-49C8-9D14-349AF418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3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DFC36-2E06-4B01-A9C2-EB9FB5B6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631072-A04E-4847-ACDA-33A7D6F9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A629FF-EF94-4F91-A3CD-5DDC96FE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F3F509-198E-472C-9190-386ECDA4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3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89D2751-B98E-4C3C-BFFB-CE42A0DD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C2079F-54C5-4932-A752-0C1335F4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860D8A-1C02-4E9E-9FD0-BABE052F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9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62123-672A-4626-86F5-053BC4FB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FA2E0-68E4-4C9E-AC58-21845B1A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0F3D9-7557-406A-A304-1FEFDB84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93CA77-E895-4B84-BCC0-BD9DE843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1805AD-A21C-4C24-A4CA-65F0018A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4A4400-7EC5-4A45-B2B9-29289449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65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54EE8-DD71-4137-905B-9AF5DC20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05FFE7-1725-42E9-8B39-135F62320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9DE4CA-1DE6-4B9D-A618-6BCF647B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663FFB-EBC9-438B-B32E-9D0496A9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1851004-3BB7-474E-A0B3-9912B827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6B26F0-4B0A-4F28-AC6E-5F55EA59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0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DA74B6-74D7-4273-8423-AEE2E4D9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AF0C2B-B2D3-497A-92B9-6C760203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F3E80B-E66B-47BF-B885-271708462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6910-50AD-4949-8FD7-F917485E7C52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86204-20D9-4EFA-8CF6-062426884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13C6F0-A1C6-4038-8E3D-A20358A01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DDC5-2317-4356-8AC7-C7ABB031FE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8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rgen.kommune.no/omkommunen/avdelinger/garnes-ungdomssku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FD61B3C-41C5-48BA-A860-33458BD6E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969"/>
            <a:ext cx="9144000" cy="323099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795A72-80C7-4E24-9202-D990CC44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85" y="4152206"/>
            <a:ext cx="10638971" cy="1856708"/>
          </a:xfrm>
        </p:spPr>
        <p:txBody>
          <a:bodyPr>
            <a:normAutofit fontScale="70000" lnSpcReduction="20000"/>
          </a:bodyPr>
          <a:lstStyle/>
          <a:p>
            <a:endParaRPr lang="nb-NO" sz="60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Foreldremøte </a:t>
            </a:r>
          </a:p>
          <a:p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Garnes </a:t>
            </a:r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ungdomsskule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863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Helsesjukepleiar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Helsesjukepleier Irmelin Eikefet Knudsen er </a:t>
            </a:r>
            <a:r>
              <a:rPr lang="nb-NO" b="1" dirty="0" err="1"/>
              <a:t>tilstades</a:t>
            </a:r>
            <a:r>
              <a:rPr lang="nb-NO" b="1" dirty="0"/>
              <a:t> alle </a:t>
            </a:r>
            <a:r>
              <a:rPr lang="nb-NO" b="1" dirty="0" err="1"/>
              <a:t>dagar</a:t>
            </a:r>
            <a:r>
              <a:rPr lang="nb-NO" b="1" dirty="0"/>
              <a:t> ml. kl. 08.00 - 15.00. Kan </a:t>
            </a:r>
            <a:r>
              <a:rPr lang="nb-NO" b="1" dirty="0" err="1"/>
              <a:t>kontaktast</a:t>
            </a:r>
            <a:r>
              <a:rPr lang="nb-NO" b="1" dirty="0"/>
              <a:t> på 40816753, eller på melding på </a:t>
            </a:r>
            <a:r>
              <a:rPr lang="nb-NO" b="1" dirty="0" err="1"/>
              <a:t>HelseNorge</a:t>
            </a:r>
            <a:r>
              <a:rPr lang="nb-NO" b="1" dirty="0"/>
              <a:t>.</a:t>
            </a:r>
          </a:p>
          <a:p>
            <a:endParaRPr lang="nb-NO" b="1" dirty="0"/>
          </a:p>
          <a:p>
            <a:r>
              <a:rPr lang="nb-NO" dirty="0" err="1"/>
              <a:t>Skulehelsetenesta</a:t>
            </a:r>
            <a:r>
              <a:rPr lang="nb-NO" dirty="0"/>
              <a:t> er </a:t>
            </a:r>
            <a:r>
              <a:rPr lang="nb-NO" dirty="0" err="1"/>
              <a:t>ein</a:t>
            </a:r>
            <a:r>
              <a:rPr lang="nb-NO" dirty="0"/>
              <a:t> del av Barne- og </a:t>
            </a:r>
            <a:r>
              <a:rPr lang="nb-NO" dirty="0" err="1"/>
              <a:t>familitenesta</a:t>
            </a:r>
            <a:r>
              <a:rPr lang="nb-NO" dirty="0"/>
              <a:t> i Bergen kommune. </a:t>
            </a:r>
            <a:r>
              <a:rPr lang="nb-NO" dirty="0" err="1"/>
              <a:t>Tjenesta</a:t>
            </a:r>
            <a:r>
              <a:rPr lang="nb-NO" dirty="0"/>
              <a:t> er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lavterskeltilbod</a:t>
            </a:r>
            <a:r>
              <a:rPr lang="nb-NO" dirty="0"/>
              <a:t>. Vi </a:t>
            </a:r>
            <a:r>
              <a:rPr lang="nb-NO" dirty="0" err="1"/>
              <a:t>oppfordrar</a:t>
            </a:r>
            <a:r>
              <a:rPr lang="nb-NO" dirty="0"/>
              <a:t> barn og </a:t>
            </a:r>
            <a:r>
              <a:rPr lang="nb-NO" dirty="0" err="1"/>
              <a:t>føresette</a:t>
            </a:r>
            <a:r>
              <a:rPr lang="nb-NO" dirty="0"/>
              <a:t> å ta kontakt ved behov!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050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955D4-26ED-4620-AE79-65E8F797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8BFA86-1C14-4A01-B323-E6DEF51E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FAU  - Val av 2 </a:t>
            </a:r>
            <a:r>
              <a:rPr lang="nb-NO" dirty="0" err="1"/>
              <a:t>klassekontaktar</a:t>
            </a:r>
            <a:r>
              <a:rPr lang="nb-NO" dirty="0"/>
              <a:t>  (derav </a:t>
            </a:r>
            <a:r>
              <a:rPr lang="nb-NO" dirty="0" err="1"/>
              <a:t>ein</a:t>
            </a:r>
            <a:r>
              <a:rPr lang="nb-NO" dirty="0"/>
              <a:t> til FAU den andre vara til FAU) .  Kort FAU møte i dag </a:t>
            </a:r>
            <a:r>
              <a:rPr lang="nb-NO" dirty="0" err="1"/>
              <a:t>kl</a:t>
            </a:r>
            <a:r>
              <a:rPr lang="nb-NO" dirty="0"/>
              <a:t> 20.</a:t>
            </a:r>
          </a:p>
          <a:p>
            <a:r>
              <a:rPr lang="nb-NO" dirty="0"/>
              <a:t>KOMMUNIKASJON  SKULE –HEIM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dirty="0" err="1"/>
              <a:t>Skulen</a:t>
            </a:r>
            <a:r>
              <a:rPr lang="nb-NO" dirty="0"/>
              <a:t> si heimeside: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   Bergen kommune - Garnes ungdomsskule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Kontaktskjema – sikker kommunikasjon. Bruk sikker kommunikasjon til </a:t>
            </a:r>
            <a:r>
              <a:rPr lang="nb-NO" dirty="0" err="1"/>
              <a:t>skuleleiinga</a:t>
            </a:r>
            <a:r>
              <a:rPr lang="nb-NO" dirty="0"/>
              <a:t>. </a:t>
            </a:r>
          </a:p>
          <a:p>
            <a:r>
              <a:rPr lang="nb-NO" dirty="0" err="1"/>
              <a:t>Helsesjukepleiar</a:t>
            </a:r>
            <a:endParaRPr lang="nb-NO" dirty="0"/>
          </a:p>
          <a:p>
            <a:r>
              <a:rPr lang="nb-NO" dirty="0"/>
              <a:t>Politi</a:t>
            </a:r>
          </a:p>
        </p:txBody>
      </p:sp>
    </p:spTree>
    <p:extLst>
      <p:ext uri="{BB962C8B-B14F-4D97-AF65-F5344CB8AC3E}">
        <p14:creationId xmlns:p14="http://schemas.microsoft.com/office/powerpoint/2010/main" val="260063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5699D-DDEE-4083-B9CA-898D2A31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Lærarar</a:t>
            </a:r>
            <a:r>
              <a:rPr lang="nb-NO" dirty="0"/>
              <a:t> på trinnet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6F43A2-24F9-40C8-8AEB-FF3D42FC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9A 	Elisabeth Hitland  Mo og Etienne Sandanger</a:t>
            </a:r>
          </a:p>
          <a:p>
            <a:r>
              <a:rPr lang="nb-NO" dirty="0"/>
              <a:t>9B 	Espen Rekdal og Ronja Kvamme, vikar for Kamilla Vågen </a:t>
            </a:r>
          </a:p>
          <a:p>
            <a:r>
              <a:rPr lang="nb-NO" dirty="0"/>
              <a:t>9C	Benedicte Herfjord og Kåre-Andre Hole, vikar for Marita Kilvær</a:t>
            </a:r>
          </a:p>
          <a:p>
            <a:r>
              <a:rPr lang="nb-NO" dirty="0"/>
              <a:t>9D	Ulla Hodneland og Eva-Susanne Aas </a:t>
            </a:r>
          </a:p>
          <a:p>
            <a:r>
              <a:rPr lang="nb-NO" dirty="0"/>
              <a:t>9E	Ingunn Vikne og Torgeir Iversen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Andre faglærere: Sandra Ekreskar, Sigve Knarbakk, Ann-Lovise Åsebø</a:t>
            </a:r>
          </a:p>
          <a:p>
            <a:pPr marL="0" indent="0">
              <a:buNone/>
            </a:pPr>
            <a:r>
              <a:rPr lang="nb-NO" dirty="0"/>
              <a:t>Elevassistent: Sarah Aksnes </a:t>
            </a:r>
          </a:p>
          <a:p>
            <a:pPr marL="0" indent="0">
              <a:buNone/>
            </a:pPr>
            <a:r>
              <a:rPr lang="nb-NO" dirty="0" err="1"/>
              <a:t>Miljøarbeidar</a:t>
            </a:r>
            <a:r>
              <a:rPr lang="nb-NO" dirty="0"/>
              <a:t>: Connie Bolstad </a:t>
            </a:r>
          </a:p>
        </p:txBody>
      </p:sp>
    </p:spTree>
    <p:extLst>
      <p:ext uri="{BB962C8B-B14F-4D97-AF65-F5344CB8AC3E}">
        <p14:creationId xmlns:p14="http://schemas.microsoft.com/office/powerpoint/2010/main" val="25971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1A56E-3E7E-4269-B64B-D6C3B090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Rom for klassemøte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31988-FC5D-4EC7-BF02-917DEEA1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Klasse 9A – rom 135 </a:t>
            </a:r>
          </a:p>
          <a:p>
            <a:pPr marL="0" indent="0">
              <a:buNone/>
            </a:pPr>
            <a:r>
              <a:rPr lang="nb-NO" dirty="0"/>
              <a:t>Klasse 9B – rom 138</a:t>
            </a:r>
          </a:p>
          <a:p>
            <a:pPr marL="0" indent="0">
              <a:buNone/>
            </a:pPr>
            <a:r>
              <a:rPr lang="nb-NO" dirty="0"/>
              <a:t>Klasse 9C – rom 132</a:t>
            </a:r>
          </a:p>
          <a:p>
            <a:pPr marL="0" indent="0">
              <a:buNone/>
            </a:pPr>
            <a:r>
              <a:rPr lang="nb-NO" dirty="0"/>
              <a:t>Klasse 9D – rom 140</a:t>
            </a:r>
          </a:p>
          <a:p>
            <a:pPr marL="0" indent="0">
              <a:buNone/>
            </a:pPr>
            <a:r>
              <a:rPr lang="nb-NO" dirty="0"/>
              <a:t>Klasse 8E – rom 114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Dersom du er usikker på kva for </a:t>
            </a:r>
            <a:r>
              <a:rPr lang="nb-NO" dirty="0" err="1"/>
              <a:t>ein</a:t>
            </a:r>
            <a:r>
              <a:rPr lang="nb-NO" dirty="0"/>
              <a:t> klasse ditt barn går i, har </a:t>
            </a:r>
            <a:r>
              <a:rPr lang="nb-NO" dirty="0" err="1"/>
              <a:t>lærarane</a:t>
            </a:r>
            <a:r>
              <a:rPr lang="nb-NO" dirty="0"/>
              <a:t> klasseliste. </a:t>
            </a:r>
          </a:p>
        </p:txBody>
      </p:sp>
    </p:spTree>
    <p:extLst>
      <p:ext uri="{BB962C8B-B14F-4D97-AF65-F5344CB8AC3E}">
        <p14:creationId xmlns:p14="http://schemas.microsoft.com/office/powerpoint/2010/main" val="13399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AFD51-EBA0-4A07-9DE7-95F13D26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Innhald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01F639-4AD4-44A7-A84E-8FFB525C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/>
          </a:bodyPr>
          <a:lstStyle/>
          <a:p>
            <a:r>
              <a:rPr lang="nb-NO" dirty="0" err="1"/>
              <a:t>Skulen</a:t>
            </a:r>
            <a:r>
              <a:rPr lang="nb-NO" dirty="0"/>
              <a:t> sine satsingsområde</a:t>
            </a:r>
          </a:p>
          <a:p>
            <a:endParaRPr lang="nb-NO" dirty="0"/>
          </a:p>
          <a:p>
            <a:pPr lvl="0"/>
            <a:r>
              <a:rPr lang="nn-NO" dirty="0"/>
              <a:t>Skulen sitt arbeid med sosial kompetanse</a:t>
            </a:r>
          </a:p>
          <a:p>
            <a:pPr lvl="0"/>
            <a:endParaRPr lang="nb-NO" dirty="0"/>
          </a:p>
          <a:p>
            <a:pPr lvl="0"/>
            <a:r>
              <a:rPr lang="nn-NO" dirty="0"/>
              <a:t>Om §9a – retten til eit trygt og godt skulemiljø</a:t>
            </a:r>
          </a:p>
          <a:p>
            <a:pPr lvl="0"/>
            <a:endParaRPr lang="nn-NO" dirty="0"/>
          </a:p>
          <a:p>
            <a:pPr lvl="0"/>
            <a:r>
              <a:rPr lang="nb-NO" dirty="0"/>
              <a:t>Gratisprinsippet</a:t>
            </a:r>
          </a:p>
          <a:p>
            <a:pPr marL="0" lv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755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CAD6A-F525-4A78-B2AF-97E3F87B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E537BB-DBC2-4585-831E-CCD01080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* Digitale </a:t>
            </a:r>
            <a:r>
              <a:rPr lang="nb-NO" dirty="0" err="1"/>
              <a:t>ferdigheiter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Tilpassa opplæring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* LK 20 </a:t>
            </a:r>
          </a:p>
        </p:txBody>
      </p:sp>
    </p:spTree>
    <p:extLst>
      <p:ext uri="{BB962C8B-B14F-4D97-AF65-F5344CB8AC3E}">
        <p14:creationId xmlns:p14="http://schemas.microsoft.com/office/powerpoint/2010/main" val="10341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Opplæringslova § 9A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798" y="2133600"/>
            <a:ext cx="5421523" cy="28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Opplæringslova § 9.1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n-NO" dirty="0"/>
              <a:t> 9 A-2.Retten til eit trygt og godt skulemiljø</a:t>
            </a:r>
          </a:p>
          <a:p>
            <a:r>
              <a:rPr lang="nn-NO" dirty="0"/>
              <a:t>Alle elevar har rett til eit trygt og godt skulemiljø som fremjar helse, trivsel og læring.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Systemarbeid for heile skulen, trinnet og klassen.</a:t>
            </a:r>
          </a:p>
          <a:p>
            <a:pPr marL="0" indent="0">
              <a:buNone/>
            </a:pPr>
            <a:r>
              <a:rPr lang="nn-NO" dirty="0"/>
              <a:t>PALS – positiv åtferd, støttande læringsmiljø og samhandling.</a:t>
            </a:r>
          </a:p>
          <a:p>
            <a:pPr marL="0" indent="0">
              <a:buNone/>
            </a:pPr>
            <a:r>
              <a:rPr lang="nn-NO" dirty="0"/>
              <a:t>Særleg fokus på relasjonar.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Saker som gjeld einskilde elevar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Ønske om at føresette har låg terskel for kontakt. </a:t>
            </a:r>
          </a:p>
          <a:p>
            <a:pPr marL="0" indent="0">
              <a:buNone/>
            </a:pPr>
            <a:r>
              <a:rPr lang="nn-NO" dirty="0"/>
              <a:t>Dialog og samarbeid!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94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F25158-D2B7-4D17-9F90-CAC4B6B0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19250" r="66407" b="4189"/>
          <a:stretch/>
        </p:blipFill>
        <p:spPr>
          <a:xfrm>
            <a:off x="4837113" y="642938"/>
            <a:ext cx="4056063" cy="556736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C10F0A3-7CA7-4C04-9716-B47CA647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8" y="642938"/>
            <a:ext cx="2535238" cy="2535238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29A75571-ACED-4B9B-9F25-F7C65724B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8961438" y="3246438"/>
            <a:ext cx="2535238" cy="29638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8ED667-A691-48BB-BF84-53928560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INFORMASJONSHEFTE TIL FØRESETTE</a:t>
            </a:r>
          </a:p>
        </p:txBody>
      </p:sp>
    </p:spTree>
    <p:extLst>
      <p:ext uri="{BB962C8B-B14F-4D97-AF65-F5344CB8AC3E}">
        <p14:creationId xmlns:p14="http://schemas.microsoft.com/office/powerpoint/2010/main" val="328370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A17A2-7194-44A0-BDFF-E99662B4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ORDENSREGLEMENT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DF50A-68F9-4F6A-BE40-0F524B67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Nytt i Bergen kommune haust 2022</a:t>
            </a:r>
          </a:p>
          <a:p>
            <a:endParaRPr lang="nb-NO" dirty="0"/>
          </a:p>
          <a:p>
            <a:r>
              <a:rPr lang="nb-NO" dirty="0"/>
              <a:t>CB og bøker</a:t>
            </a:r>
          </a:p>
          <a:p>
            <a:endParaRPr lang="nb-NO" dirty="0"/>
          </a:p>
          <a:p>
            <a:r>
              <a:rPr lang="nb-NO" dirty="0"/>
              <a:t>Kostbare personlig utstyr</a:t>
            </a:r>
          </a:p>
        </p:txBody>
      </p:sp>
    </p:spTree>
    <p:extLst>
      <p:ext uri="{BB962C8B-B14F-4D97-AF65-F5344CB8AC3E}">
        <p14:creationId xmlns:p14="http://schemas.microsoft.com/office/powerpoint/2010/main" val="299765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9E414-489F-4EA8-856F-5A11896D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GRATISPRINSIPPET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4CFBDA-976F-4B15-BABE-8355C7089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Alle aktivitetar i skulen sin regi skal vere gratis.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41" y="300080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7D1056-0E3B-9ED1-4C25-5FF5723D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Fagdag i bedrift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DA3BF7-BA3F-30A3-4456-098C226F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UDV – utdanningsvalg på 9. trinn, da får elevene tilbud om en fagdag i bedrift. </a:t>
            </a:r>
          </a:p>
          <a:p>
            <a:r>
              <a:rPr lang="nb-NO" dirty="0"/>
              <a:t>Alle må søke på et programfag</a:t>
            </a:r>
          </a:p>
          <a:p>
            <a:pPr lvl="1"/>
            <a:r>
              <a:rPr lang="nb-NO" dirty="0"/>
              <a:t>10 programfag på yrkesfag </a:t>
            </a:r>
          </a:p>
          <a:p>
            <a:pPr lvl="1"/>
            <a:r>
              <a:rPr lang="nb-NO" dirty="0"/>
              <a:t>5 programfag på studiespesialisering </a:t>
            </a:r>
          </a:p>
        </p:txBody>
      </p:sp>
    </p:spTree>
    <p:extLst>
      <p:ext uri="{BB962C8B-B14F-4D97-AF65-F5344CB8AC3E}">
        <p14:creationId xmlns:p14="http://schemas.microsoft.com/office/powerpoint/2010/main" val="380894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400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Innhald:</vt:lpstr>
      <vt:lpstr>SATSINGSOMRÅDE</vt:lpstr>
      <vt:lpstr>Opplæringslova § 9A</vt:lpstr>
      <vt:lpstr>Opplæringslova § 9.1 </vt:lpstr>
      <vt:lpstr>INFORMASJONSHEFTE TIL FØRESETTE</vt:lpstr>
      <vt:lpstr>ORDENSREGLEMENT</vt:lpstr>
      <vt:lpstr>GRATISPRINSIPPET</vt:lpstr>
      <vt:lpstr>Fagdag i bedrift </vt:lpstr>
      <vt:lpstr>Helsesjukepleiar</vt:lpstr>
      <vt:lpstr>SAMARBEID</vt:lpstr>
      <vt:lpstr>Lærarar på trinnet </vt:lpstr>
      <vt:lpstr>Rom for klassemøte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Sundfjord, Bente</dc:creator>
  <cp:lastModifiedBy>Rasmussen, Janne</cp:lastModifiedBy>
  <cp:revision>62</cp:revision>
  <cp:lastPrinted>2022-09-06T14:04:29Z</cp:lastPrinted>
  <dcterms:created xsi:type="dcterms:W3CDTF">2018-09-04T10:08:57Z</dcterms:created>
  <dcterms:modified xsi:type="dcterms:W3CDTF">2023-09-12T15:57:17Z</dcterms:modified>
</cp:coreProperties>
</file>