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7" r:id="rId1"/>
  </p:sldMasterIdLst>
  <p:notesMasterIdLst>
    <p:notesMasterId r:id="rId15"/>
  </p:notesMasterIdLst>
  <p:sldIdLst>
    <p:sldId id="256" r:id="rId2"/>
    <p:sldId id="266" r:id="rId3"/>
    <p:sldId id="268" r:id="rId4"/>
    <p:sldId id="269" r:id="rId5"/>
    <p:sldId id="274" r:id="rId6"/>
    <p:sldId id="275" r:id="rId7"/>
    <p:sldId id="276" r:id="rId8"/>
    <p:sldId id="277" r:id="rId9"/>
    <p:sldId id="278" r:id="rId10"/>
    <p:sldId id="270" r:id="rId11"/>
    <p:sldId id="267" r:id="rId12"/>
    <p:sldId id="264" r:id="rId13"/>
    <p:sldId id="265" r:id="rId14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45" userDrawn="1">
          <p15:clr>
            <a:srgbClr val="A4A3A4"/>
          </p15:clr>
        </p15:guide>
        <p15:guide id="2" pos="415" userDrawn="1">
          <p15:clr>
            <a:srgbClr val="A4A3A4"/>
          </p15:clr>
        </p15:guide>
        <p15:guide id="3" orient="horz" pos="3680" userDrawn="1">
          <p15:clr>
            <a:srgbClr val="A4A3A4"/>
          </p15:clr>
        </p15:guide>
        <p15:guide id="4" pos="7265" userDrawn="1">
          <p15:clr>
            <a:srgbClr val="A4A3A4"/>
          </p15:clr>
        </p15:guide>
        <p15:guide id="5" orient="horz" pos="323" userDrawn="1">
          <p15:clr>
            <a:srgbClr val="A4A3A4"/>
          </p15:clr>
        </p15:guide>
        <p15:guide id="6" orient="horz" pos="57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32" autoAdjust="0"/>
    <p:restoredTop sz="77723" autoAdjust="0"/>
  </p:normalViewPr>
  <p:slideViewPr>
    <p:cSldViewPr snapToGrid="0">
      <p:cViewPr varScale="1">
        <p:scale>
          <a:sx n="88" d="100"/>
          <a:sy n="88" d="100"/>
        </p:scale>
        <p:origin x="1410" y="96"/>
      </p:cViewPr>
      <p:guideLst>
        <p:guide orient="horz" pos="845"/>
        <p:guide pos="415"/>
        <p:guide orient="horz" pos="3680"/>
        <p:guide pos="7265"/>
        <p:guide orient="horz" pos="323"/>
        <p:guide orient="horz" pos="5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304" y="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470FC4-DEB3-48D7-BB2D-D85B2558F30A}" type="datetimeFigureOut">
              <a:rPr lang="nb-NO" smtClean="0"/>
              <a:t>16.10.2023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A4F7FB-987D-43D3-B819-6AF933BDA20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27778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A4F7FB-987D-43D3-B819-6AF933BDA20F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87746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AC9538C-63A1-4F83-9619-501DB2A492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FF75D5E-96AE-4CBB-9933-B787FBA196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7EA8773-0EFA-4B48-B1A8-A28DE9BE9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10/16/2023</a:t>
            </a:fld>
            <a:endParaRPr lang="en-US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46889BE-E692-4ED4-AD6A-809B8599A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BD674C8-D017-4B0E-B146-ABD82073E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651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E136FA8-6AAD-4321-BC9B-B6B48B46A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B53B8209-1679-4B1E-8403-21717BCFAA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BD76CE8-D3EC-4A32-B83E-8180E8A66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10/16/2023</a:t>
            </a:fld>
            <a:endParaRPr lang="en-US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1A28A7E-D026-48E8-BE7F-63FD9EFD2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3AA6E41-F403-4ED4-B8EB-032E2123F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294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D1913013-F09A-4266-A183-412169E5C0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60530E15-1DB4-4474-8B9E-87045AC805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385F45B-4F6A-47E3-8581-F46A0E79A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10/16/2023</a:t>
            </a:fld>
            <a:endParaRPr lang="en-US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7193633-1223-4C39-9072-3E69725DD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691746F-33DF-41B4-A7C2-7CF94961B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4848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74E6FFD-6E11-4961-95DD-2CAD7148C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CBAB849-64D2-4D9C-9A7A-03EA51A14A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39393FB-BCF4-45A0-8B47-680A743F8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10/16/2023</a:t>
            </a:fld>
            <a:endParaRPr lang="en-US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C2D53B8-3268-4D36-8CAD-8F0CE393A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1AA466D-CF2C-4A99-9A0B-0766F21BA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44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1E624D1-7254-41A3-82F4-8A41DC0D0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FC8A791-E710-4CE9-AEEF-4E592DA97E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8C428C1-97BD-426E-8706-55F4630BC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10/16/2023</a:t>
            </a:fld>
            <a:endParaRPr lang="en-US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5E2FD45-9CC0-4C41-8565-5061888D0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DAD18A4-0DB9-4A23-8786-46D8E917D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5253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BED4D39-5CBD-428C-9501-9206A45AA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6CCB660-F9C6-4648-A1D8-743BEA9CA5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36E1D299-0D81-48A9-B5FC-5E1D6E4575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83A7E3EC-6A69-4A70-A387-6025B71824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10/16/2023</a:t>
            </a:fld>
            <a:endParaRPr lang="en-US" dirty="0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1EFD8EFB-D9AB-4738-A41A-C9C45101C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1BF3C593-313E-4165-9ACA-84402422C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7706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DC8E7C1-AED4-41E9-8590-2E4DC8771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33F97AE-351C-4EB0-8896-9E73E5462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A9084255-F3F2-49C4-915A-93ABD64C5A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2D5400BB-976E-41A8-A298-64B27D705A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8FE50532-276B-4A20-88C4-40FEE53F2E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61F725FD-9BD4-4D5B-9D4B-098EE84C9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10/16/2023</a:t>
            </a:fld>
            <a:endParaRPr lang="en-US" dirty="0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ACD2CCD3-CD93-4A07-A472-948404052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2CA7D10E-95CC-4971-B300-D019A0367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814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93C66EC-A97A-4CCC-A1B4-16E65D3BB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6EFC5A15-B3E8-4980-833D-780068A4A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10/16/2023</a:t>
            </a:fld>
            <a:endParaRPr lang="en-US" dirty="0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0DB899B1-B889-4DD6-885A-CB0894287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98E3A646-DE1D-41EB-AED8-262FA8FDE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135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04E70ED3-68EC-4965-9D5E-F881CC72B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10/16/2023</a:t>
            </a:fld>
            <a:endParaRPr lang="en-US" dirty="0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5078AE55-022C-4806-838F-808684A8C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F8E5DFB2-5573-4A37-8229-90A9D25C7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8104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FCB40FF-3C2D-43A1-B6E5-E9122C971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A2DF5EC-8836-4EE6-854B-7F5DAD63FE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8554124F-280C-4956-BFB1-613C93C167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47622F0B-5DDD-4149-90DC-4B009C16D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10/16/2023</a:t>
            </a:fld>
            <a:endParaRPr lang="en-US" dirty="0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E08F6741-4161-4D63-AFD4-5693A0D91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CFADB842-0B12-4B52-AD45-277DE2F01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092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49B4BCE-19D7-4D97-AE64-D829ECC4B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3588A9DF-D627-448A-837F-3E011EF716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A4B4A096-26C7-44C7-B8A9-247426C2A9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39C82DE9-E3A5-4FA6-83D5-E97CAB037B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10/16/2023</a:t>
            </a:fld>
            <a:endParaRPr lang="en-US" dirty="0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4A9D6FC6-07AB-4F12-8B92-498707760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EE6DDBFF-A969-49B7-A736-7A8F4C66A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561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DE9CA228-C955-428F-B04A-0FB73AC78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9699D67B-544F-46D3-BCF5-4EA4AF25F9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B9DD371-1F44-4BC5-B83F-354B64453F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10/16/2023</a:t>
            </a:fld>
            <a:endParaRPr lang="en-US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0453438-34C0-4EE3-869F-93E34E6EEF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CC1AC77-5C03-45C0-A81E-96DEAF852C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925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4.png"/><Relationship Id="rId7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>
            <a:extLst>
              <a:ext uri="{FF2B5EF4-FFF2-40B4-BE49-F238E27FC236}">
                <a16:creationId xmlns:a16="http://schemas.microsoft.com/office/drawing/2014/main" id="{7F822EC7-3AA0-4546-B656-A0E06F01DB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8813" y="520787"/>
            <a:ext cx="10874375" cy="1837402"/>
          </a:xfrm>
        </p:spPr>
        <p:txBody>
          <a:bodyPr>
            <a:normAutofit/>
          </a:bodyPr>
          <a:lstStyle/>
          <a:p>
            <a:pPr>
              <a:lnSpc>
                <a:spcPts val="6500"/>
              </a:lnSpc>
              <a:spcBef>
                <a:spcPct val="50000"/>
              </a:spcBef>
            </a:pPr>
            <a:r>
              <a:rPr lang="nb-NO" altLang="nb-NO" sz="8000" b="1" dirty="0">
                <a:solidFill>
                  <a:schemeClr val="bg2"/>
                </a:solidFill>
                <a:cs typeface="Arial" panose="020B0604020202020204" pitchFamily="34" charset="0"/>
              </a:rPr>
              <a:t>Velkommen</a:t>
            </a:r>
            <a:endParaRPr lang="nb-NO" sz="7200" dirty="0">
              <a:solidFill>
                <a:schemeClr val="bg2"/>
              </a:solidFill>
            </a:endParaRPr>
          </a:p>
        </p:txBody>
      </p:sp>
      <p:sp>
        <p:nvSpPr>
          <p:cNvPr id="6" name="Undertittel 5">
            <a:extLst>
              <a:ext uri="{FF2B5EF4-FFF2-40B4-BE49-F238E27FC236}">
                <a16:creationId xmlns:a16="http://schemas.microsoft.com/office/drawing/2014/main" id="{1D0472BD-FA3D-4347-B2F3-C769837E57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38400" y="2622964"/>
            <a:ext cx="7315200" cy="703039"/>
          </a:xfrm>
        </p:spPr>
        <p:txBody>
          <a:bodyPr>
            <a:normAutofit/>
          </a:bodyPr>
          <a:lstStyle/>
          <a:p>
            <a:pPr algn="r">
              <a:lnSpc>
                <a:spcPts val="1000"/>
              </a:lnSpc>
              <a:spcBef>
                <a:spcPct val="50000"/>
              </a:spcBef>
            </a:pPr>
            <a:endParaRPr lang="nb-NO" altLang="nb-NO" i="1" dirty="0">
              <a:solidFill>
                <a:schemeClr val="bg2"/>
              </a:solidFill>
              <a:cs typeface="Arial" panose="020B0604020202020204" pitchFamily="34" charset="0"/>
            </a:endParaRPr>
          </a:p>
        </p:txBody>
      </p:sp>
      <p:sp>
        <p:nvSpPr>
          <p:cNvPr id="12" name="Tittel 1">
            <a:extLst>
              <a:ext uri="{FF2B5EF4-FFF2-40B4-BE49-F238E27FC236}">
                <a16:creationId xmlns:a16="http://schemas.microsoft.com/office/drawing/2014/main" id="{C956D9BE-1107-4E53-B3E3-B842C7845F22}"/>
              </a:ext>
            </a:extLst>
          </p:cNvPr>
          <p:cNvSpPr txBox="1">
            <a:spLocks/>
          </p:cNvSpPr>
          <p:nvPr/>
        </p:nvSpPr>
        <p:spPr bwMode="auto">
          <a:xfrm>
            <a:off x="3621249" y="3918106"/>
            <a:ext cx="4949503" cy="6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nb-NO" sz="1400" spc="300" dirty="0">
                <a:solidFill>
                  <a:schemeClr val="bg2"/>
                </a:solidFill>
                <a:cs typeface="Arial" charset="0"/>
              </a:rPr>
              <a:t>–  RENT VANN TIL FOLK OG FJORD  –</a:t>
            </a:r>
            <a:endParaRPr lang="nb-NO" sz="1400" b="1" spc="300" dirty="0">
              <a:solidFill>
                <a:schemeClr val="bg2"/>
              </a:solidFill>
              <a:cs typeface="Arial" charset="0"/>
            </a:endParaRP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C19D8AC2-15A6-4982-9888-F430CA9CA1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846473" y="4559994"/>
            <a:ext cx="4496671" cy="1530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233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11">
            <a:extLst>
              <a:ext uri="{FF2B5EF4-FFF2-40B4-BE49-F238E27FC236}">
                <a16:creationId xmlns:a16="http://schemas.microsoft.com/office/drawing/2014/main" id="{2883E926-6B9D-DC13-65B4-2A94C48D7A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7430" y="2017891"/>
            <a:ext cx="1524213" cy="514422"/>
          </a:xfrm>
          <a:prstGeom prst="rect">
            <a:avLst/>
          </a:prstGeom>
        </p:spPr>
      </p:pic>
      <p:pic>
        <p:nvPicPr>
          <p:cNvPr id="15" name="Bilde 14">
            <a:extLst>
              <a:ext uri="{FF2B5EF4-FFF2-40B4-BE49-F238E27FC236}">
                <a16:creationId xmlns:a16="http://schemas.microsoft.com/office/drawing/2014/main" id="{F1B0147B-A6B8-EE8C-484C-D530959F26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1363" y="2405693"/>
            <a:ext cx="9644743" cy="4266055"/>
          </a:xfrm>
          <a:prstGeom prst="rect">
            <a:avLst/>
          </a:prstGeom>
        </p:spPr>
      </p:pic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7DEEDC1E-75DE-4340-8442-75FAB3B1E6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4147" y="2057400"/>
            <a:ext cx="4668249" cy="3784600"/>
          </a:xfrm>
        </p:spPr>
        <p:txBody>
          <a:bodyPr/>
          <a:lstStyle/>
          <a:p>
            <a:r>
              <a:rPr lang="nb-NO" sz="1600" dirty="0">
                <a:solidFill>
                  <a:schemeClr val="bg2"/>
                </a:solidFill>
                <a:cs typeface="Arial" panose="020B0604020202020204" pitchFamily="34" charset="0"/>
              </a:rPr>
              <a:t>Avslutting av skissen.</a:t>
            </a:r>
          </a:p>
          <a:p>
            <a:endParaRPr lang="nb-NO" dirty="0">
              <a:solidFill>
                <a:schemeClr val="bg2"/>
              </a:solidFill>
            </a:endParaRP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D4A224A0-080C-4BAF-B394-FD37003071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  <p:pic>
        <p:nvPicPr>
          <p:cNvPr id="8" name="Bilde 7" descr="Et bilde som inneholder tekst&#10;&#10;Automatisk generert beskrivelse">
            <a:extLst>
              <a:ext uri="{FF2B5EF4-FFF2-40B4-BE49-F238E27FC236}">
                <a16:creationId xmlns:a16="http://schemas.microsoft.com/office/drawing/2014/main" id="{AA727184-A614-40F1-80B4-BAA3D7403E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1165" y="6054057"/>
            <a:ext cx="1453035" cy="548924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8FCC44EA-8EDF-B6F0-E4B8-285F7CEB50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56068" y="2726028"/>
            <a:ext cx="4982270" cy="1943371"/>
          </a:xfrm>
          <a:prstGeom prst="rect">
            <a:avLst/>
          </a:prstGeom>
        </p:spPr>
      </p:pic>
      <p:pic>
        <p:nvPicPr>
          <p:cNvPr id="14" name="Bilde 13">
            <a:extLst>
              <a:ext uri="{FF2B5EF4-FFF2-40B4-BE49-F238E27FC236}">
                <a16:creationId xmlns:a16="http://schemas.microsoft.com/office/drawing/2014/main" id="{89F5D617-DED5-5BA2-C531-BD748E6FD6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30890" y="4259767"/>
            <a:ext cx="1543265" cy="819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211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7DEEDC1E-75DE-4340-8442-75FAB3B1E6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4147" y="2057400"/>
            <a:ext cx="4668249" cy="3784600"/>
          </a:xfrm>
        </p:spPr>
        <p:txBody>
          <a:bodyPr/>
          <a:lstStyle/>
          <a:p>
            <a:r>
              <a:rPr lang="nb-NO" sz="1600" dirty="0">
                <a:solidFill>
                  <a:schemeClr val="bg2"/>
                </a:solidFill>
                <a:cs typeface="Arial" panose="020B0604020202020204" pitchFamily="34" charset="0"/>
              </a:rPr>
              <a:t>Oppmålingsfiler og egenprodusert skisse kan legges ved saken.</a:t>
            </a:r>
          </a:p>
          <a:p>
            <a:endParaRPr lang="nb-NO" dirty="0">
              <a:solidFill>
                <a:schemeClr val="bg2"/>
              </a:solidFill>
            </a:endParaRP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D4A224A0-080C-4BAF-B394-FD37003071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  <p:pic>
        <p:nvPicPr>
          <p:cNvPr id="8" name="Bilde 7" descr="Et bilde som inneholder tekst&#10;&#10;Automatisk generert beskrivelse">
            <a:extLst>
              <a:ext uri="{FF2B5EF4-FFF2-40B4-BE49-F238E27FC236}">
                <a16:creationId xmlns:a16="http://schemas.microsoft.com/office/drawing/2014/main" id="{AA727184-A614-40F1-80B4-BAA3D7403E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165" y="6054057"/>
            <a:ext cx="1453035" cy="548924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F3C3820F-5474-E173-7637-C20921AD4C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3188" y="1218893"/>
            <a:ext cx="5191850" cy="4410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723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9E5B274-3804-4484-8697-024821F1E5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165" y="1252415"/>
            <a:ext cx="2802844" cy="4500562"/>
          </a:xfrm>
        </p:spPr>
        <p:txBody>
          <a:bodyPr>
            <a:normAutofit/>
          </a:bodyPr>
          <a:lstStyle/>
          <a:p>
            <a:pPr marL="285750" indent="-285750"/>
            <a:r>
              <a:rPr lang="nb-NO" sz="1400" dirty="0">
                <a:solidFill>
                  <a:schemeClr val="bg2"/>
                </a:solidFill>
                <a:cs typeface="Arial" panose="020B0604020202020204" pitchFamily="34" charset="0"/>
              </a:rPr>
              <a:t>Her kan bilder og andre relevante filer lastes opp.</a:t>
            </a:r>
          </a:p>
          <a:p>
            <a:endParaRPr lang="nb-NO" sz="1400" dirty="0">
              <a:solidFill>
                <a:schemeClr val="bg2"/>
              </a:solidFill>
              <a:cs typeface="Arial" panose="020B0604020202020204" pitchFamily="34" charset="0"/>
            </a:endParaRPr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F530DE42-0D74-4E10-92B0-5E9A894BE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3" y="473984"/>
            <a:ext cx="10870450" cy="597400"/>
          </a:xfrm>
        </p:spPr>
        <p:txBody>
          <a:bodyPr>
            <a:normAutofit/>
          </a:bodyPr>
          <a:lstStyle/>
          <a:p>
            <a:pPr algn="ctr"/>
            <a:r>
              <a:rPr lang="nb-NO" sz="3600" dirty="0">
                <a:solidFill>
                  <a:schemeClr val="bg2"/>
                </a:solidFill>
                <a:cs typeface="Arial" panose="020B0604020202020204" pitchFamily="34" charset="0"/>
              </a:rPr>
              <a:t>3. Vedlegg</a:t>
            </a:r>
            <a:endParaRPr lang="nb-NO" dirty="0">
              <a:solidFill>
                <a:schemeClr val="bg2"/>
              </a:solidFill>
            </a:endParaRP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221BACFD-11FA-4FA7-9382-EFB1ED570B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  <p:pic>
        <p:nvPicPr>
          <p:cNvPr id="10" name="Bilde 9" descr="Et bilde som inneholder tekst&#10;&#10;Automatisk generert beskrivelse">
            <a:extLst>
              <a:ext uri="{FF2B5EF4-FFF2-40B4-BE49-F238E27FC236}">
                <a16:creationId xmlns:a16="http://schemas.microsoft.com/office/drawing/2014/main" id="{D8DC4936-FF7A-451A-B07F-12E0442466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165" y="6054057"/>
            <a:ext cx="1453035" cy="548924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CECE9624-F5EB-4226-9E78-F73DAB16BD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6569" y="1252415"/>
            <a:ext cx="8471439" cy="426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186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>
            <a:extLst>
              <a:ext uri="{FF2B5EF4-FFF2-40B4-BE49-F238E27FC236}">
                <a16:creationId xmlns:a16="http://schemas.microsoft.com/office/drawing/2014/main" id="{7F822EC7-3AA0-4546-B656-A0E06F01DB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8813" y="1343281"/>
            <a:ext cx="10874375" cy="1596613"/>
          </a:xfrm>
        </p:spPr>
        <p:txBody>
          <a:bodyPr>
            <a:noAutofit/>
          </a:bodyPr>
          <a:lstStyle/>
          <a:p>
            <a:pPr>
              <a:lnSpc>
                <a:spcPts val="6500"/>
              </a:lnSpc>
              <a:spcBef>
                <a:spcPct val="50000"/>
              </a:spcBef>
            </a:pPr>
            <a:r>
              <a:rPr lang="nb-NO" altLang="nb-NO" sz="4000" b="1" dirty="0">
                <a:solidFill>
                  <a:schemeClr val="bg2"/>
                </a:solidFill>
                <a:cs typeface="Arial" panose="020B0604020202020204" pitchFamily="34" charset="0"/>
              </a:rPr>
              <a:t>Takk for oppmerksomheten!</a:t>
            </a:r>
            <a:endParaRPr lang="nb-NO" sz="3600" dirty="0">
              <a:solidFill>
                <a:schemeClr val="bg2"/>
              </a:solidFill>
            </a:endParaRPr>
          </a:p>
        </p:txBody>
      </p:sp>
      <p:sp>
        <p:nvSpPr>
          <p:cNvPr id="12" name="Tittel 1">
            <a:extLst>
              <a:ext uri="{FF2B5EF4-FFF2-40B4-BE49-F238E27FC236}">
                <a16:creationId xmlns:a16="http://schemas.microsoft.com/office/drawing/2014/main" id="{C956D9BE-1107-4E53-B3E3-B842C7845F22}"/>
              </a:ext>
            </a:extLst>
          </p:cNvPr>
          <p:cNvSpPr txBox="1">
            <a:spLocks/>
          </p:cNvSpPr>
          <p:nvPr/>
        </p:nvSpPr>
        <p:spPr bwMode="auto">
          <a:xfrm>
            <a:off x="3621249" y="3918106"/>
            <a:ext cx="4949503" cy="6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nb-NO" sz="1400" spc="300" dirty="0">
                <a:solidFill>
                  <a:schemeClr val="bg2"/>
                </a:solidFill>
                <a:cs typeface="Arial" charset="0"/>
              </a:rPr>
              <a:t>–  RENT VANN TIL FOLK OG FJORD  –</a:t>
            </a:r>
            <a:endParaRPr lang="nb-NO" sz="1400" b="1" spc="300" dirty="0">
              <a:solidFill>
                <a:schemeClr val="bg2"/>
              </a:solidFill>
              <a:cs typeface="Arial" charset="0"/>
            </a:endParaRP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C19D8AC2-15A6-4982-9888-F430CA9CA12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846473" y="4550369"/>
            <a:ext cx="4496671" cy="1530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49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0B95931C-48E9-4835-8B84-8A499BFA3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146" y="917576"/>
            <a:ext cx="5987025" cy="548924"/>
          </a:xfrm>
        </p:spPr>
        <p:txBody>
          <a:bodyPr>
            <a:normAutofit/>
          </a:bodyPr>
          <a:lstStyle/>
          <a:p>
            <a:r>
              <a:rPr lang="nb-NO" sz="2800" dirty="0" err="1">
                <a:solidFill>
                  <a:schemeClr val="bg2"/>
                </a:solidFill>
                <a:cs typeface="Arial" panose="020B0604020202020204" pitchFamily="34" charset="0"/>
              </a:rPr>
              <a:t>Opptrettelse</a:t>
            </a:r>
            <a:r>
              <a:rPr lang="nb-NO" sz="2800" dirty="0">
                <a:solidFill>
                  <a:schemeClr val="bg2"/>
                </a:solidFill>
                <a:cs typeface="Arial" panose="020B0604020202020204" pitchFamily="34" charset="0"/>
              </a:rPr>
              <a:t> av sluttdokumentasjon</a:t>
            </a:r>
            <a:endParaRPr lang="nb-NO" sz="2800" dirty="0">
              <a:solidFill>
                <a:schemeClr val="bg2"/>
              </a:solidFill>
            </a:endParaRP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7DEEDC1E-75DE-4340-8442-75FAB3B1E6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6667" y="3287486"/>
            <a:ext cx="4628361" cy="2554514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>
                <a:solidFill>
                  <a:schemeClr val="bg2"/>
                </a:solidFill>
                <a:cs typeface="Arial" panose="020B0604020202020204" pitchFamily="34" charset="0"/>
              </a:rPr>
              <a:t>Arbeid med sluttdokumentasjon kan utføres kontinuerlig under prosjektet.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>
                <a:solidFill>
                  <a:schemeClr val="bg2"/>
                </a:solidFill>
                <a:cs typeface="Arial" panose="020B0604020202020204" pitchFamily="34" charset="0"/>
              </a:rPr>
              <a:t>Det er viktig at alle vesentlige detaljer kommer med slik at skisser blir så riktige som mulig.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>
                <a:solidFill>
                  <a:schemeClr val="bg2"/>
                </a:solidFill>
                <a:cs typeface="Arial" panose="020B0604020202020204" pitchFamily="34" charset="0"/>
              </a:rPr>
              <a:t>Et bilde forteller mer en tusen ord.</a:t>
            </a:r>
          </a:p>
          <a:p>
            <a:endParaRPr lang="nb-NO" dirty="0">
              <a:solidFill>
                <a:schemeClr val="bg2"/>
              </a:solidFill>
            </a:endParaRP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D4A224A0-080C-4BAF-B394-FD37003071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  <p:pic>
        <p:nvPicPr>
          <p:cNvPr id="8" name="Bilde 7" descr="Et bilde som inneholder tekst&#10;&#10;Automatisk generert beskrivelse">
            <a:extLst>
              <a:ext uri="{FF2B5EF4-FFF2-40B4-BE49-F238E27FC236}">
                <a16:creationId xmlns:a16="http://schemas.microsoft.com/office/drawing/2014/main" id="{AA727184-A614-40F1-80B4-BAA3D7403E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165" y="6054057"/>
            <a:ext cx="1453035" cy="548924"/>
          </a:xfrm>
          <a:prstGeom prst="rect">
            <a:avLst/>
          </a:prstGeom>
        </p:spPr>
      </p:pic>
      <p:pic>
        <p:nvPicPr>
          <p:cNvPr id="16" name="Bilde 15" descr="Et bilde som inneholder tekst&#10;&#10;Automatisk generert beskrivelse">
            <a:extLst>
              <a:ext uri="{FF2B5EF4-FFF2-40B4-BE49-F238E27FC236}">
                <a16:creationId xmlns:a16="http://schemas.microsoft.com/office/drawing/2014/main" id="{B47F45B0-C0FE-34D3-91E0-6FBB84BAA5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5028" y="1798008"/>
            <a:ext cx="7110306" cy="4239217"/>
          </a:xfrm>
          <a:prstGeom prst="rect">
            <a:avLst/>
          </a:prstGeom>
        </p:spPr>
      </p:pic>
      <p:pic>
        <p:nvPicPr>
          <p:cNvPr id="24" name="Bilde 23">
            <a:extLst>
              <a:ext uri="{FF2B5EF4-FFF2-40B4-BE49-F238E27FC236}">
                <a16:creationId xmlns:a16="http://schemas.microsoft.com/office/drawing/2014/main" id="{9B656795-2AEF-B33B-42AB-3EA01687E3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552683"/>
            <a:ext cx="12192000" cy="1085850"/>
          </a:xfrm>
          <a:prstGeom prst="rect">
            <a:avLst/>
          </a:prstGeom>
        </p:spPr>
      </p:pic>
      <p:pic>
        <p:nvPicPr>
          <p:cNvPr id="28" name="Bilde 27">
            <a:extLst>
              <a:ext uri="{FF2B5EF4-FFF2-40B4-BE49-F238E27FC236}">
                <a16:creationId xmlns:a16="http://schemas.microsoft.com/office/drawing/2014/main" id="{50A8506C-5A19-C5BC-60A0-3EEAFFE4A2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536049"/>
            <a:ext cx="12192000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089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0B95931C-48E9-4835-8B84-8A499BFA3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146" y="917576"/>
            <a:ext cx="4781359" cy="863600"/>
          </a:xfrm>
        </p:spPr>
        <p:txBody>
          <a:bodyPr>
            <a:normAutofit/>
          </a:bodyPr>
          <a:lstStyle/>
          <a:p>
            <a:r>
              <a:rPr lang="nb-NO" sz="2800" dirty="0">
                <a:solidFill>
                  <a:schemeClr val="bg2"/>
                </a:solidFill>
                <a:cs typeface="Arial" panose="020B0604020202020204" pitchFamily="34" charset="0"/>
              </a:rPr>
              <a:t>Fiktivt prosjekt.</a:t>
            </a:r>
            <a:endParaRPr lang="nb-NO" sz="2800" dirty="0">
              <a:solidFill>
                <a:schemeClr val="bg2"/>
              </a:solidFill>
            </a:endParaRP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7DEEDC1E-75DE-4340-8442-75FAB3B1E6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4147" y="2057400"/>
            <a:ext cx="4668249" cy="3784600"/>
          </a:xfrm>
        </p:spPr>
        <p:txBody>
          <a:bodyPr/>
          <a:lstStyle/>
          <a:p>
            <a:r>
              <a:rPr lang="nb-NO" sz="1600" dirty="0">
                <a:solidFill>
                  <a:schemeClr val="bg2"/>
                </a:solidFill>
                <a:cs typeface="Arial" panose="020B0604020202020204" pitchFamily="34" charset="0"/>
              </a:rPr>
              <a:t>Demonstrasjon av skisse.</a:t>
            </a:r>
          </a:p>
          <a:p>
            <a:endParaRPr lang="nb-NO" dirty="0">
              <a:solidFill>
                <a:schemeClr val="bg2"/>
              </a:solidFill>
            </a:endParaRP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D4A224A0-080C-4BAF-B394-FD37003071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  <p:pic>
        <p:nvPicPr>
          <p:cNvPr id="8" name="Bilde 7" descr="Et bilde som inneholder tekst&#10;&#10;Automatisk generert beskrivelse">
            <a:extLst>
              <a:ext uri="{FF2B5EF4-FFF2-40B4-BE49-F238E27FC236}">
                <a16:creationId xmlns:a16="http://schemas.microsoft.com/office/drawing/2014/main" id="{AA727184-A614-40F1-80B4-BAA3D7403E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165" y="6054057"/>
            <a:ext cx="1453035" cy="548924"/>
          </a:xfrm>
          <a:prstGeom prst="rect">
            <a:avLst/>
          </a:prstGeom>
        </p:spPr>
      </p:pic>
      <p:sp>
        <p:nvSpPr>
          <p:cNvPr id="12" name="Plassholder for bilde 11">
            <a:extLst>
              <a:ext uri="{FF2B5EF4-FFF2-40B4-BE49-F238E27FC236}">
                <a16:creationId xmlns:a16="http://schemas.microsoft.com/office/drawing/2014/main" id="{EBA61E35-0AA4-671A-370A-6CC6E6D30119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pic>
        <p:nvPicPr>
          <p:cNvPr id="14" name="Bilde 13">
            <a:extLst>
              <a:ext uri="{FF2B5EF4-FFF2-40B4-BE49-F238E27FC236}">
                <a16:creationId xmlns:a16="http://schemas.microsoft.com/office/drawing/2014/main" id="{6FF73D51-EF2D-6B4B-AA6F-79706BA246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9051" y="-4761"/>
            <a:ext cx="5524928" cy="6858000"/>
          </a:xfrm>
          <a:prstGeom prst="rect">
            <a:avLst/>
          </a:prstGeom>
        </p:spPr>
      </p:pic>
      <p:pic>
        <p:nvPicPr>
          <p:cNvPr id="16" name="Bilde 15">
            <a:extLst>
              <a:ext uri="{FF2B5EF4-FFF2-40B4-BE49-F238E27FC236}">
                <a16:creationId xmlns:a16="http://schemas.microsoft.com/office/drawing/2014/main" id="{45F2ADA8-F0F9-476C-A6FD-7F09A00FB9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8057" y="-4761"/>
            <a:ext cx="57000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399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9E5B274-3804-4484-8697-024821F1E5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341438"/>
            <a:ext cx="4446225" cy="4373562"/>
          </a:xfrm>
        </p:spPr>
        <p:txBody>
          <a:bodyPr>
            <a:normAutofit/>
          </a:bodyPr>
          <a:lstStyle/>
          <a:p>
            <a:pPr marL="285750" indent="-285750"/>
            <a:r>
              <a:rPr lang="nb-NO" sz="1400" dirty="0">
                <a:solidFill>
                  <a:schemeClr val="bg2"/>
                </a:solidFill>
                <a:cs typeface="Arial" panose="020B0604020202020204" pitchFamily="34" charset="0"/>
              </a:rPr>
              <a:t>Velg objekt som skal tegnes inn i skissen slik</a:t>
            </a:r>
          </a:p>
          <a:p>
            <a:pPr marL="0" indent="0">
              <a:buNone/>
            </a:pPr>
            <a:r>
              <a:rPr lang="nb-NO" sz="1400" dirty="0">
                <a:solidFill>
                  <a:schemeClr val="bg2"/>
                </a:solidFill>
                <a:cs typeface="Arial" panose="020B0604020202020204" pitchFamily="34" charset="0"/>
              </a:rPr>
              <a:t>      den er bygget.</a:t>
            </a:r>
          </a:p>
          <a:p>
            <a:endParaRPr lang="nb-NO" sz="1400" dirty="0">
              <a:solidFill>
                <a:schemeClr val="bg2"/>
              </a:solidFill>
              <a:cs typeface="Arial" panose="020B0604020202020204" pitchFamily="34" charset="0"/>
            </a:endParaRPr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F530DE42-0D74-4E10-92B0-5E9A894BE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792" y="299327"/>
            <a:ext cx="10870450" cy="597400"/>
          </a:xfrm>
        </p:spPr>
        <p:txBody>
          <a:bodyPr>
            <a:normAutofit/>
          </a:bodyPr>
          <a:lstStyle/>
          <a:p>
            <a:pPr algn="ctr"/>
            <a:r>
              <a:rPr lang="nb-NO" sz="3600" dirty="0">
                <a:solidFill>
                  <a:schemeClr val="bg2"/>
                </a:solidFill>
                <a:cs typeface="Arial" panose="020B0604020202020204" pitchFamily="34" charset="0"/>
              </a:rPr>
              <a:t>2. Skisse</a:t>
            </a:r>
            <a:endParaRPr lang="nb-NO" dirty="0">
              <a:solidFill>
                <a:schemeClr val="bg2"/>
              </a:solidFill>
            </a:endParaRP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221BACFD-11FA-4FA7-9382-EFB1ED570B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  <p:pic>
        <p:nvPicPr>
          <p:cNvPr id="10" name="Bilde 9" descr="Et bilde som inneholder tekst&#10;&#10;Automatisk generert beskrivelse">
            <a:extLst>
              <a:ext uri="{FF2B5EF4-FFF2-40B4-BE49-F238E27FC236}">
                <a16:creationId xmlns:a16="http://schemas.microsoft.com/office/drawing/2014/main" id="{D8DC4936-FF7A-451A-B07F-12E0442466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165" y="6054057"/>
            <a:ext cx="1453035" cy="548924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CD235484-84C7-11DB-CA38-3F12662948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038" y="1341438"/>
            <a:ext cx="5182323" cy="3258005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26B9E4ED-B9DE-DB2E-8561-10AC39D85F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7960" y="1341438"/>
            <a:ext cx="6765227" cy="4142896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9714B0F1-2543-84E0-10AF-3E55AD9B04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21168" y="837229"/>
            <a:ext cx="3075031" cy="5106373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2D0DEFFB-C56B-68A1-5322-968DB26E79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0143" y="2318544"/>
            <a:ext cx="4391025" cy="241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69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7DEEDC1E-75DE-4340-8442-75FAB3B1E6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4411" y="1284514"/>
            <a:ext cx="2334125" cy="3784600"/>
          </a:xfrm>
        </p:spPr>
        <p:txBody>
          <a:bodyPr/>
          <a:lstStyle/>
          <a:p>
            <a:r>
              <a:rPr lang="nb-NO" sz="1600" dirty="0">
                <a:solidFill>
                  <a:schemeClr val="bg2"/>
                </a:solidFill>
                <a:cs typeface="Arial" panose="020B0604020202020204" pitchFamily="34" charset="0"/>
              </a:rPr>
              <a:t>Kryssmålinger</a:t>
            </a:r>
          </a:p>
          <a:p>
            <a:endParaRPr lang="nb-NO" dirty="0">
              <a:solidFill>
                <a:schemeClr val="bg2"/>
              </a:solidFill>
            </a:endParaRP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D4A224A0-080C-4BAF-B394-FD37003071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  <p:pic>
        <p:nvPicPr>
          <p:cNvPr id="8" name="Bilde 7" descr="Et bilde som inneholder tekst&#10;&#10;Automatisk generert beskrivelse">
            <a:extLst>
              <a:ext uri="{FF2B5EF4-FFF2-40B4-BE49-F238E27FC236}">
                <a16:creationId xmlns:a16="http://schemas.microsoft.com/office/drawing/2014/main" id="{AA727184-A614-40F1-80B4-BAA3D7403E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165" y="6054057"/>
            <a:ext cx="1453035" cy="548924"/>
          </a:xfrm>
          <a:prstGeom prst="rect">
            <a:avLst/>
          </a:prstGeom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25CCF692-243E-B06D-FFEB-2B1A4FC478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9039" y="1771477"/>
            <a:ext cx="5237002" cy="4518926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FDCC41CB-70DA-BBBD-0581-DFB235F86D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4235" y="613519"/>
            <a:ext cx="3361765" cy="5715000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A695DC41-F07D-758E-7906-4BEFA5E445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82441" y="567597"/>
            <a:ext cx="2892504" cy="551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68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7DEEDC1E-75DE-4340-8442-75FAB3B1E6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06947" y="1632858"/>
            <a:ext cx="4668249" cy="3784600"/>
          </a:xfrm>
        </p:spPr>
        <p:txBody>
          <a:bodyPr/>
          <a:lstStyle/>
          <a:p>
            <a:r>
              <a:rPr lang="nb-NO" sz="1600" dirty="0">
                <a:solidFill>
                  <a:schemeClr val="bg2"/>
                </a:solidFill>
                <a:cs typeface="Arial" panose="020B0604020202020204" pitchFamily="34" charset="0"/>
              </a:rPr>
              <a:t>Flytting av ledninger etter at punkter har blitt målsatt.</a:t>
            </a:r>
          </a:p>
          <a:p>
            <a:endParaRPr lang="nb-NO" dirty="0">
              <a:solidFill>
                <a:schemeClr val="bg2"/>
              </a:solidFill>
            </a:endParaRP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D4A224A0-080C-4BAF-B394-FD37003071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  <p:pic>
        <p:nvPicPr>
          <p:cNvPr id="8" name="Bilde 7" descr="Et bilde som inneholder tekst&#10;&#10;Automatisk generert beskrivelse">
            <a:extLst>
              <a:ext uri="{FF2B5EF4-FFF2-40B4-BE49-F238E27FC236}">
                <a16:creationId xmlns:a16="http://schemas.microsoft.com/office/drawing/2014/main" id="{AA727184-A614-40F1-80B4-BAA3D7403E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165" y="6054057"/>
            <a:ext cx="1453035" cy="548924"/>
          </a:xfrm>
          <a:prstGeom prst="rect">
            <a:avLst/>
          </a:prstGeom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66620F17-F43C-4E78-72C0-FC5202CBF9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2314" y="953257"/>
            <a:ext cx="4239217" cy="3705742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105190B4-B2A4-E1EA-24B9-306339A0FE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9810" y="416145"/>
            <a:ext cx="2892504" cy="552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524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7DEEDC1E-75DE-4340-8442-75FAB3B1E6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40239" y="1431055"/>
            <a:ext cx="2904879" cy="3784600"/>
          </a:xfrm>
        </p:spPr>
        <p:txBody>
          <a:bodyPr/>
          <a:lstStyle/>
          <a:p>
            <a:r>
              <a:rPr lang="nb-NO" sz="1600" dirty="0">
                <a:solidFill>
                  <a:schemeClr val="bg2"/>
                </a:solidFill>
                <a:cs typeface="Arial" panose="020B0604020202020204" pitchFamily="34" charset="0"/>
              </a:rPr>
              <a:t>Parallellmålinger </a:t>
            </a:r>
          </a:p>
          <a:p>
            <a:endParaRPr lang="nb-NO" dirty="0">
              <a:solidFill>
                <a:schemeClr val="bg2"/>
              </a:solidFill>
            </a:endParaRP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D4A224A0-080C-4BAF-B394-FD37003071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  <p:pic>
        <p:nvPicPr>
          <p:cNvPr id="8" name="Bilde 7" descr="Et bilde som inneholder tekst&#10;&#10;Automatisk generert beskrivelse">
            <a:extLst>
              <a:ext uri="{FF2B5EF4-FFF2-40B4-BE49-F238E27FC236}">
                <a16:creationId xmlns:a16="http://schemas.microsoft.com/office/drawing/2014/main" id="{AA727184-A614-40F1-80B4-BAA3D7403E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165" y="6054057"/>
            <a:ext cx="1453035" cy="548924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BBB09AB2-E5F2-D306-567F-826D3D69C9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1858" y="633184"/>
            <a:ext cx="5337437" cy="4582471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73257000-E3C4-F515-D5C1-AEFE5F06AC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5849" y="275224"/>
            <a:ext cx="2893094" cy="5202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089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7DEEDC1E-75DE-4340-8442-75FAB3B1E6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0260" y="1692885"/>
            <a:ext cx="4668249" cy="3784600"/>
          </a:xfrm>
        </p:spPr>
        <p:txBody>
          <a:bodyPr/>
          <a:lstStyle/>
          <a:p>
            <a:r>
              <a:rPr lang="nb-NO" sz="1600" dirty="0">
                <a:solidFill>
                  <a:schemeClr val="bg2"/>
                </a:solidFill>
                <a:cs typeface="Arial" panose="020B0604020202020204" pitchFamily="34" charset="0"/>
              </a:rPr>
              <a:t>Avstandsmålinger</a:t>
            </a:r>
          </a:p>
          <a:p>
            <a:endParaRPr lang="nb-NO" dirty="0">
              <a:solidFill>
                <a:schemeClr val="bg2"/>
              </a:solidFill>
            </a:endParaRP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D4A224A0-080C-4BAF-B394-FD37003071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  <p:pic>
        <p:nvPicPr>
          <p:cNvPr id="8" name="Bilde 7" descr="Et bilde som inneholder tekst&#10;&#10;Automatisk generert beskrivelse">
            <a:extLst>
              <a:ext uri="{FF2B5EF4-FFF2-40B4-BE49-F238E27FC236}">
                <a16:creationId xmlns:a16="http://schemas.microsoft.com/office/drawing/2014/main" id="{AA727184-A614-40F1-80B4-BAA3D7403E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165" y="6054057"/>
            <a:ext cx="1453035" cy="548924"/>
          </a:xfrm>
          <a:prstGeom prst="rect">
            <a:avLst/>
          </a:prstGeom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B8AB2C3A-4D78-57C3-E3C4-AC7E53E96C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7599" y="275224"/>
            <a:ext cx="7554141" cy="5483426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148EEF1C-0AF1-25C2-E562-8790963F27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0309" y="275224"/>
            <a:ext cx="2803266" cy="5486677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AD34D3EA-A503-0B70-F1F6-FCC1D2A995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9948" y="390425"/>
            <a:ext cx="4344006" cy="508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063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7DEEDC1E-75DE-4340-8442-75FAB3B1E6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4148" y="2057400"/>
            <a:ext cx="4168416" cy="378460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>
                <a:solidFill>
                  <a:schemeClr val="bg2"/>
                </a:solidFill>
                <a:cs typeface="Arial" panose="020B0604020202020204" pitchFamily="34" charset="0"/>
              </a:rPr>
              <a:t>Import av </a:t>
            </a:r>
            <a:r>
              <a:rPr lang="nb-NO" sz="1600" dirty="0" err="1">
                <a:solidFill>
                  <a:schemeClr val="bg2"/>
                </a:solidFill>
                <a:cs typeface="Arial" panose="020B0604020202020204" pitchFamily="34" charset="0"/>
              </a:rPr>
              <a:t>kof</a:t>
            </a:r>
            <a:r>
              <a:rPr lang="nb-NO" sz="1600" dirty="0">
                <a:solidFill>
                  <a:schemeClr val="bg2"/>
                </a:solidFill>
                <a:cs typeface="Arial" panose="020B0604020202020204" pitchFamily="34" charset="0"/>
              </a:rPr>
              <a:t>-fil til skisse.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>
                <a:solidFill>
                  <a:schemeClr val="bg2"/>
                </a:solidFill>
                <a:cs typeface="Arial" panose="020B0604020202020204" pitchFamily="34" charset="0"/>
              </a:rPr>
              <a:t>Punkt og ledninger kan flyttes for å enkelt å samstemme med målte punkt. </a:t>
            </a:r>
          </a:p>
          <a:p>
            <a:endParaRPr lang="nb-NO" dirty="0">
              <a:solidFill>
                <a:schemeClr val="bg2"/>
              </a:solidFill>
            </a:endParaRP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D4A224A0-080C-4BAF-B394-FD37003071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  <p:pic>
        <p:nvPicPr>
          <p:cNvPr id="8" name="Bilde 7" descr="Et bilde som inneholder tekst&#10;&#10;Automatisk generert beskrivelse">
            <a:extLst>
              <a:ext uri="{FF2B5EF4-FFF2-40B4-BE49-F238E27FC236}">
                <a16:creationId xmlns:a16="http://schemas.microsoft.com/office/drawing/2014/main" id="{AA727184-A614-40F1-80B4-BAA3D7403E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165" y="6054057"/>
            <a:ext cx="1453035" cy="548924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9897CCAB-0ED4-7171-7B51-7BD9007C7A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7530" y="1338771"/>
            <a:ext cx="4134427" cy="3620005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09D928A8-9066-C7B0-4DB1-A4C40F5E7B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47530" y="1234696"/>
            <a:ext cx="4324954" cy="2715004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5EF5A2DB-F42B-57F9-6160-5B271026D4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60510" y="507671"/>
            <a:ext cx="7087589" cy="4591691"/>
          </a:xfrm>
          <a:prstGeom prst="rect">
            <a:avLst/>
          </a:prstGeom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A4DB22C8-5997-5272-323D-A0FF325D79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02025" y="615422"/>
            <a:ext cx="6630325" cy="4906060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C4238840-7D9D-41FD-105A-1FF9A018CFB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878" y="507671"/>
            <a:ext cx="4124901" cy="109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117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Egendefinert 1">
      <a:dk1>
        <a:srgbClr val="FFFFFF"/>
      </a:dk1>
      <a:lt1>
        <a:srgbClr val="FFFFFF"/>
      </a:lt1>
      <a:dk2>
        <a:srgbClr val="FFFFFF"/>
      </a:dk2>
      <a:lt2>
        <a:srgbClr val="FFFFFF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V-PPT-mørk-140122.potx" id="{B479863B-1E5C-408A-B24D-FCAE2F5287E2}" vid="{643D9447-D530-48B8-91FC-50705488E31B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BV-PPT-mørk-140122</Template>
  <TotalTime>611</TotalTime>
  <Words>143</Words>
  <Application>Microsoft Office PowerPoint</Application>
  <PresentationFormat>Widescreen</PresentationFormat>
  <Paragraphs>24</Paragraphs>
  <Slides>13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Office-tema</vt:lpstr>
      <vt:lpstr>Velkommen</vt:lpstr>
      <vt:lpstr>Opptrettelse av sluttdokumentasjon</vt:lpstr>
      <vt:lpstr>Fiktivt prosjekt.</vt:lpstr>
      <vt:lpstr>2. Skisse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3. Vedlegg</vt:lpstr>
      <vt:lpstr>Takk for oppmerksomheten!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Velkommen</dc:title>
  <dc:creator>Andersen, Tore</dc:creator>
  <cp:lastModifiedBy>Kraft, Tommas</cp:lastModifiedBy>
  <cp:revision>23</cp:revision>
  <dcterms:created xsi:type="dcterms:W3CDTF">2022-01-20T07:03:36Z</dcterms:created>
  <dcterms:modified xsi:type="dcterms:W3CDTF">2023-10-16T13:05:13Z</dcterms:modified>
</cp:coreProperties>
</file>