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35" r:id="rId4"/>
    <p:sldId id="327" r:id="rId5"/>
    <p:sldId id="270" r:id="rId6"/>
    <p:sldId id="336" r:id="rId7"/>
    <p:sldId id="337" r:id="rId8"/>
    <p:sldId id="338" r:id="rId9"/>
    <p:sldId id="316" r:id="rId10"/>
    <p:sldId id="323" r:id="rId11"/>
    <p:sldId id="339" r:id="rId12"/>
    <p:sldId id="281" r:id="rId13"/>
    <p:sldId id="261" r:id="rId14"/>
    <p:sldId id="325" r:id="rId15"/>
    <p:sldId id="340" r:id="rId16"/>
    <p:sldId id="341" r:id="rId17"/>
    <p:sldId id="342" r:id="rId1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20DF6-3D02-E44B-A054-D5C3C7949E51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A8F7ECE-55E3-6E47-A29D-C96741B7EB71}">
      <dgm:prSet phldrT="[Tekst]" custT="1"/>
      <dgm:spPr/>
      <dgm:t>
        <a:bodyPr/>
        <a:lstStyle/>
        <a:p>
          <a:r>
            <a:rPr lang="nb-NO" sz="1400" dirty="0">
              <a:solidFill>
                <a:srgbClr val="000000"/>
              </a:solidFill>
            </a:rPr>
            <a:t>MIL</a:t>
          </a:r>
        </a:p>
      </dgm:t>
    </dgm:pt>
    <dgm:pt modelId="{CF43A308-F684-0640-9AB4-1A6E673513F5}" type="parTrans" cxnId="{0F26229D-409D-D546-81EE-D2D57F9AC88B}">
      <dgm:prSet/>
      <dgm:spPr/>
      <dgm:t>
        <a:bodyPr/>
        <a:lstStyle/>
        <a:p>
          <a:endParaRPr lang="nb-NO"/>
        </a:p>
      </dgm:t>
    </dgm:pt>
    <dgm:pt modelId="{8C1CE323-5F27-6849-8938-B4E440CECCF5}" type="sibTrans" cxnId="{0F26229D-409D-D546-81EE-D2D57F9AC88B}">
      <dgm:prSet/>
      <dgm:spPr/>
      <dgm:t>
        <a:bodyPr/>
        <a:lstStyle/>
        <a:p>
          <a:endParaRPr lang="nb-NO"/>
        </a:p>
      </dgm:t>
    </dgm:pt>
    <dgm:pt modelId="{52F7FDA4-3995-084A-AEF9-C13D388A1911}">
      <dgm:prSet phldrT="[Tekst]" custT="1"/>
      <dgm:spPr/>
      <dgm:t>
        <a:bodyPr/>
        <a:lstStyle/>
        <a:p>
          <a:r>
            <a:rPr lang="nb-NO" sz="1600" dirty="0">
              <a:solidFill>
                <a:srgbClr val="000000"/>
              </a:solidFill>
            </a:rPr>
            <a:t>SKAPE EMPOWERMENT </a:t>
          </a:r>
        </a:p>
      </dgm:t>
    </dgm:pt>
    <dgm:pt modelId="{6E748348-7F59-8240-BB63-32F00CB19027}" type="parTrans" cxnId="{E169DABB-5504-C14F-82B6-34244B62D4F9}">
      <dgm:prSet/>
      <dgm:spPr/>
      <dgm:t>
        <a:bodyPr/>
        <a:lstStyle/>
        <a:p>
          <a:endParaRPr lang="nb-NO"/>
        </a:p>
      </dgm:t>
    </dgm:pt>
    <dgm:pt modelId="{9A5F2129-80DA-F74C-845B-A825D7B8FAA8}" type="sibTrans" cxnId="{E169DABB-5504-C14F-82B6-34244B62D4F9}">
      <dgm:prSet/>
      <dgm:spPr/>
      <dgm:t>
        <a:bodyPr/>
        <a:lstStyle/>
        <a:p>
          <a:endParaRPr lang="nb-NO"/>
        </a:p>
      </dgm:t>
    </dgm:pt>
    <dgm:pt modelId="{ED5A64E6-B70C-FD48-B9CE-19C0E58FB8E4}">
      <dgm:prSet phldrT="[Tekst]" custT="1"/>
      <dgm:spPr/>
      <dgm:t>
        <a:bodyPr/>
        <a:lstStyle/>
        <a:p>
          <a:r>
            <a:rPr lang="nb-NO" sz="1600" dirty="0">
              <a:solidFill>
                <a:srgbClr val="000000"/>
              </a:solidFill>
            </a:rPr>
            <a:t>Idrett er et middel heller enn eget mål</a:t>
          </a:r>
        </a:p>
      </dgm:t>
    </dgm:pt>
    <dgm:pt modelId="{D78EEA2E-12BF-9A4F-B6A7-24DAD319B378}" type="parTrans" cxnId="{C00EF8DB-6B9B-E647-B4CC-6C19FE4F417F}">
      <dgm:prSet/>
      <dgm:spPr/>
      <dgm:t>
        <a:bodyPr/>
        <a:lstStyle/>
        <a:p>
          <a:endParaRPr lang="nb-NO"/>
        </a:p>
      </dgm:t>
    </dgm:pt>
    <dgm:pt modelId="{2A275880-CAD7-074B-9BB6-E85CF58A9E55}" type="sibTrans" cxnId="{C00EF8DB-6B9B-E647-B4CC-6C19FE4F417F}">
      <dgm:prSet/>
      <dgm:spPr/>
      <dgm:t>
        <a:bodyPr/>
        <a:lstStyle/>
        <a:p>
          <a:endParaRPr lang="nb-NO"/>
        </a:p>
      </dgm:t>
    </dgm:pt>
    <dgm:pt modelId="{49477ECA-8BB2-E144-81C6-0B3AE26ED0CB}">
      <dgm:prSet phldrT="[Tekst]" custT="1"/>
      <dgm:spPr/>
      <dgm:t>
        <a:bodyPr/>
        <a:lstStyle/>
        <a:p>
          <a:r>
            <a:rPr lang="nb-NO" sz="1600" dirty="0">
              <a:solidFill>
                <a:schemeClr val="tx1"/>
              </a:solidFill>
            </a:rPr>
            <a:t>Nettverks byggende arena</a:t>
          </a:r>
        </a:p>
      </dgm:t>
    </dgm:pt>
    <dgm:pt modelId="{51981B33-0407-334A-AB59-0985ADD93643}" type="parTrans" cxnId="{49695B67-DDC8-F04A-BE33-182512F80D2C}">
      <dgm:prSet/>
      <dgm:spPr/>
      <dgm:t>
        <a:bodyPr/>
        <a:lstStyle/>
        <a:p>
          <a:endParaRPr lang="nb-NO"/>
        </a:p>
      </dgm:t>
    </dgm:pt>
    <dgm:pt modelId="{5219BC81-773D-1D46-97FF-DC6F53307632}" type="sibTrans" cxnId="{49695B67-DDC8-F04A-BE33-182512F80D2C}">
      <dgm:prSet/>
      <dgm:spPr/>
      <dgm:t>
        <a:bodyPr/>
        <a:lstStyle/>
        <a:p>
          <a:endParaRPr lang="nb-NO"/>
        </a:p>
      </dgm:t>
    </dgm:pt>
    <dgm:pt modelId="{B31D52EA-28B8-5D4B-968D-FCDBDEF5F1DA}">
      <dgm:prSet phldrT="[Tekst]" custT="1"/>
      <dgm:spPr/>
      <dgm:t>
        <a:bodyPr/>
        <a:lstStyle/>
        <a:p>
          <a:r>
            <a:rPr lang="nb-NO" sz="1600" dirty="0">
              <a:solidFill>
                <a:srgbClr val="000000"/>
              </a:solidFill>
            </a:rPr>
            <a:t>Motvirke </a:t>
          </a:r>
        </a:p>
        <a:p>
          <a:r>
            <a:rPr lang="nb-NO" sz="1600" dirty="0">
              <a:solidFill>
                <a:srgbClr val="000000"/>
              </a:solidFill>
            </a:rPr>
            <a:t>Marginalisering og Radikalisering</a:t>
          </a:r>
        </a:p>
      </dgm:t>
    </dgm:pt>
    <dgm:pt modelId="{96D74D92-8EC3-9F48-B900-4E294AF83878}" type="parTrans" cxnId="{CAB7FD35-3939-C34F-A5B3-9ACA6CDC1282}">
      <dgm:prSet/>
      <dgm:spPr/>
      <dgm:t>
        <a:bodyPr/>
        <a:lstStyle/>
        <a:p>
          <a:endParaRPr lang="nb-NO"/>
        </a:p>
      </dgm:t>
    </dgm:pt>
    <dgm:pt modelId="{7EEE1D43-F09C-B64E-9022-24D4BE38314C}" type="sibTrans" cxnId="{CAB7FD35-3939-C34F-A5B3-9ACA6CDC1282}">
      <dgm:prSet/>
      <dgm:spPr/>
      <dgm:t>
        <a:bodyPr/>
        <a:lstStyle/>
        <a:p>
          <a:endParaRPr lang="nb-NO"/>
        </a:p>
      </dgm:t>
    </dgm:pt>
    <dgm:pt modelId="{55DA8E1B-D41D-964C-A24B-CF6BF9B04327}">
      <dgm:prSet phldrT="[Tekst]" custT="1"/>
      <dgm:spPr/>
      <dgm:t>
        <a:bodyPr/>
        <a:lstStyle/>
        <a:p>
          <a:r>
            <a:rPr lang="nb-NO" sz="1400" dirty="0">
              <a:solidFill>
                <a:srgbClr val="000000"/>
              </a:solidFill>
            </a:rPr>
            <a:t>Tilbyr kulturkompetanse</a:t>
          </a:r>
        </a:p>
        <a:p>
          <a:r>
            <a:rPr lang="nb-NO" sz="1400" dirty="0">
              <a:solidFill>
                <a:srgbClr val="000000"/>
              </a:solidFill>
            </a:rPr>
            <a:t>dialog</a:t>
          </a:r>
        </a:p>
      </dgm:t>
    </dgm:pt>
    <dgm:pt modelId="{9EBC112A-E334-B649-B8C1-5CD39B396713}" type="parTrans" cxnId="{8BB97B8D-B718-8B4A-B535-D3FC1D436DC8}">
      <dgm:prSet/>
      <dgm:spPr/>
      <dgm:t>
        <a:bodyPr/>
        <a:lstStyle/>
        <a:p>
          <a:endParaRPr lang="nb-NO"/>
        </a:p>
      </dgm:t>
    </dgm:pt>
    <dgm:pt modelId="{54D09FFE-FE68-B449-8B9A-27D88DADFFEC}" type="sibTrans" cxnId="{8BB97B8D-B718-8B4A-B535-D3FC1D436DC8}">
      <dgm:prSet/>
      <dgm:spPr/>
      <dgm:t>
        <a:bodyPr/>
        <a:lstStyle/>
        <a:p>
          <a:endParaRPr lang="nb-NO"/>
        </a:p>
      </dgm:t>
    </dgm:pt>
    <dgm:pt modelId="{DDC4D72D-4C37-C24F-B2C9-10FBEC673126}">
      <dgm:prSet phldrT="[Tekst]" custT="1"/>
      <dgm:spPr/>
      <dgm:t>
        <a:bodyPr/>
        <a:lstStyle/>
        <a:p>
          <a:r>
            <a:rPr lang="nb-NO" sz="1600" dirty="0">
              <a:solidFill>
                <a:schemeClr val="tx1"/>
              </a:solidFill>
            </a:rPr>
            <a:t>Skape trygghet, felleskap</a:t>
          </a:r>
        </a:p>
        <a:p>
          <a:r>
            <a:rPr lang="nb-NO" sz="1600" dirty="0">
              <a:solidFill>
                <a:schemeClr val="tx1"/>
              </a:solidFill>
            </a:rPr>
            <a:t>Anerkjennelse </a:t>
          </a:r>
        </a:p>
      </dgm:t>
    </dgm:pt>
    <dgm:pt modelId="{C0572B1D-05A3-DD42-9888-A8C314DE59A3}" type="parTrans" cxnId="{D97A7D20-61B5-DC4E-BCCA-9D72C1D102AF}">
      <dgm:prSet/>
      <dgm:spPr/>
      <dgm:t>
        <a:bodyPr/>
        <a:lstStyle/>
        <a:p>
          <a:endParaRPr lang="nb-NO"/>
        </a:p>
      </dgm:t>
    </dgm:pt>
    <dgm:pt modelId="{25C57740-0231-924C-B66C-38C7B2226256}" type="sibTrans" cxnId="{D97A7D20-61B5-DC4E-BCCA-9D72C1D102AF}">
      <dgm:prSet/>
      <dgm:spPr/>
      <dgm:t>
        <a:bodyPr/>
        <a:lstStyle/>
        <a:p>
          <a:endParaRPr lang="nb-NO"/>
        </a:p>
      </dgm:t>
    </dgm:pt>
    <dgm:pt modelId="{3A7BE5F6-3198-0B4E-9C9A-85BC923B1D5E}" type="pres">
      <dgm:prSet presAssocID="{F9E20DF6-3D02-E44B-A054-D5C3C7949E5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83C358-2299-D246-B19E-7F22A0E3F252}" type="pres">
      <dgm:prSet presAssocID="{5A8F7ECE-55E3-6E47-A29D-C96741B7EB71}" presName="centerShape" presStyleLbl="node0" presStyleIdx="0" presStyleCnt="1" custScaleY="99142" custLinFactNeighborX="-3283" custLinFactNeighborY="-398"/>
      <dgm:spPr/>
    </dgm:pt>
    <dgm:pt modelId="{6F1EB1DD-9440-FA46-A298-86BF769733CF}" type="pres">
      <dgm:prSet presAssocID="{6E748348-7F59-8240-BB63-32F00CB19027}" presName="Name9" presStyleLbl="parChTrans1D2" presStyleIdx="0" presStyleCnt="6"/>
      <dgm:spPr/>
    </dgm:pt>
    <dgm:pt modelId="{565E1067-4F42-044E-8BFE-2F2D469A686B}" type="pres">
      <dgm:prSet presAssocID="{6E748348-7F59-8240-BB63-32F00CB19027}" presName="connTx" presStyleLbl="parChTrans1D2" presStyleIdx="0" presStyleCnt="6"/>
      <dgm:spPr/>
    </dgm:pt>
    <dgm:pt modelId="{C8213BA8-7C0D-7441-B2ED-71B63CFF3CAA}" type="pres">
      <dgm:prSet presAssocID="{52F7FDA4-3995-084A-AEF9-C13D388A1911}" presName="node" presStyleLbl="node1" presStyleIdx="0" presStyleCnt="6" custScaleX="168418" custRadScaleRad="112944" custRadScaleInc="133032">
        <dgm:presLayoutVars>
          <dgm:bulletEnabled val="1"/>
        </dgm:presLayoutVars>
      </dgm:prSet>
      <dgm:spPr/>
    </dgm:pt>
    <dgm:pt modelId="{0A8F37BD-5C94-8B46-9512-233BB2949806}" type="pres">
      <dgm:prSet presAssocID="{96D74D92-8EC3-9F48-B900-4E294AF83878}" presName="Name9" presStyleLbl="parChTrans1D2" presStyleIdx="1" presStyleCnt="6"/>
      <dgm:spPr/>
    </dgm:pt>
    <dgm:pt modelId="{726C7FBD-456A-6E45-8228-4C452A92B1C7}" type="pres">
      <dgm:prSet presAssocID="{96D74D92-8EC3-9F48-B900-4E294AF83878}" presName="connTx" presStyleLbl="parChTrans1D2" presStyleIdx="1" presStyleCnt="6"/>
      <dgm:spPr/>
    </dgm:pt>
    <dgm:pt modelId="{4D00D798-5A33-9F4C-9C44-8A1A4E9E2EB9}" type="pres">
      <dgm:prSet presAssocID="{B31D52EA-28B8-5D4B-968D-FCDBDEF5F1DA}" presName="node" presStyleLbl="node1" presStyleIdx="1" presStyleCnt="6" custScaleX="157227" custRadScaleRad="103166" custRadScaleInc="105060">
        <dgm:presLayoutVars>
          <dgm:bulletEnabled val="1"/>
        </dgm:presLayoutVars>
      </dgm:prSet>
      <dgm:spPr/>
    </dgm:pt>
    <dgm:pt modelId="{57D3EB30-1431-7D4D-81AC-92C6E4D20296}" type="pres">
      <dgm:prSet presAssocID="{9EBC112A-E334-B649-B8C1-5CD39B396713}" presName="Name9" presStyleLbl="parChTrans1D2" presStyleIdx="2" presStyleCnt="6"/>
      <dgm:spPr/>
    </dgm:pt>
    <dgm:pt modelId="{27BE08CB-F323-0643-8384-CF05E542E92B}" type="pres">
      <dgm:prSet presAssocID="{9EBC112A-E334-B649-B8C1-5CD39B396713}" presName="connTx" presStyleLbl="parChTrans1D2" presStyleIdx="2" presStyleCnt="6"/>
      <dgm:spPr/>
    </dgm:pt>
    <dgm:pt modelId="{453E1A3F-F18F-BA4D-8FF7-E8C52EF0B8CD}" type="pres">
      <dgm:prSet presAssocID="{55DA8E1B-D41D-964C-A24B-CF6BF9B04327}" presName="node" presStyleLbl="node1" presStyleIdx="2" presStyleCnt="6" custScaleX="154438" custScaleY="94039" custRadScaleRad="127555" custRadScaleInc="54898">
        <dgm:presLayoutVars>
          <dgm:bulletEnabled val="1"/>
        </dgm:presLayoutVars>
      </dgm:prSet>
      <dgm:spPr/>
    </dgm:pt>
    <dgm:pt modelId="{1BD90EC0-D376-D74F-891F-990F9E60F4EA}" type="pres">
      <dgm:prSet presAssocID="{D78EEA2E-12BF-9A4F-B6A7-24DAD319B378}" presName="Name9" presStyleLbl="parChTrans1D2" presStyleIdx="3" presStyleCnt="6"/>
      <dgm:spPr/>
    </dgm:pt>
    <dgm:pt modelId="{DFE58901-F3FB-5541-A0EC-78C05DBEAF46}" type="pres">
      <dgm:prSet presAssocID="{D78EEA2E-12BF-9A4F-B6A7-24DAD319B378}" presName="connTx" presStyleLbl="parChTrans1D2" presStyleIdx="3" presStyleCnt="6"/>
      <dgm:spPr/>
    </dgm:pt>
    <dgm:pt modelId="{0D8634A5-D870-AB41-8E2A-DE7845DC7F51}" type="pres">
      <dgm:prSet presAssocID="{ED5A64E6-B70C-FD48-B9CE-19C0E58FB8E4}" presName="node" presStyleLbl="node1" presStyleIdx="3" presStyleCnt="6" custScaleX="164560" custRadScaleRad="114605" custRadScaleInc="100765">
        <dgm:presLayoutVars>
          <dgm:bulletEnabled val="1"/>
        </dgm:presLayoutVars>
      </dgm:prSet>
      <dgm:spPr/>
    </dgm:pt>
    <dgm:pt modelId="{5E6EC3CF-BCC7-BD40-B089-0814F731EA51}" type="pres">
      <dgm:prSet presAssocID="{51981B33-0407-334A-AB59-0985ADD93643}" presName="Name9" presStyleLbl="parChTrans1D2" presStyleIdx="4" presStyleCnt="6"/>
      <dgm:spPr/>
    </dgm:pt>
    <dgm:pt modelId="{FE7F0AE9-43BC-8242-B95D-5D6F33B067C9}" type="pres">
      <dgm:prSet presAssocID="{51981B33-0407-334A-AB59-0985ADD93643}" presName="connTx" presStyleLbl="parChTrans1D2" presStyleIdx="4" presStyleCnt="6"/>
      <dgm:spPr/>
    </dgm:pt>
    <dgm:pt modelId="{C59EB945-72EB-7540-9643-0230B221CC86}" type="pres">
      <dgm:prSet presAssocID="{49477ECA-8BB2-E144-81C6-0B3AE26ED0CB}" presName="node" presStyleLbl="node1" presStyleIdx="4" presStyleCnt="6" custScaleX="173840" custRadScaleRad="125472" custRadScaleInc="96245">
        <dgm:presLayoutVars>
          <dgm:bulletEnabled val="1"/>
        </dgm:presLayoutVars>
      </dgm:prSet>
      <dgm:spPr/>
    </dgm:pt>
    <dgm:pt modelId="{78843C6F-E9D4-8D4D-A964-EE69ECC4C8E0}" type="pres">
      <dgm:prSet presAssocID="{C0572B1D-05A3-DD42-9888-A8C314DE59A3}" presName="Name9" presStyleLbl="parChTrans1D2" presStyleIdx="5" presStyleCnt="6"/>
      <dgm:spPr/>
    </dgm:pt>
    <dgm:pt modelId="{672336CA-83DD-B248-8C40-4526A482834E}" type="pres">
      <dgm:prSet presAssocID="{C0572B1D-05A3-DD42-9888-A8C314DE59A3}" presName="connTx" presStyleLbl="parChTrans1D2" presStyleIdx="5" presStyleCnt="6"/>
      <dgm:spPr/>
    </dgm:pt>
    <dgm:pt modelId="{9FD531F2-0FBD-C441-900D-5F8F4F27683E}" type="pres">
      <dgm:prSet presAssocID="{DDC4D72D-4C37-C24F-B2C9-10FBEC673126}" presName="node" presStyleLbl="node1" presStyleIdx="5" presStyleCnt="6" custScaleX="168696" custRadScaleRad="101075" custRadScaleInc="64386">
        <dgm:presLayoutVars>
          <dgm:bulletEnabled val="1"/>
        </dgm:presLayoutVars>
      </dgm:prSet>
      <dgm:spPr/>
    </dgm:pt>
  </dgm:ptLst>
  <dgm:cxnLst>
    <dgm:cxn modelId="{DB94D304-6674-5D49-BED7-8658D015C8AD}" type="presOf" srcId="{F9E20DF6-3D02-E44B-A054-D5C3C7949E51}" destId="{3A7BE5F6-3198-0B4E-9C9A-85BC923B1D5E}" srcOrd="0" destOrd="0" presId="urn:microsoft.com/office/officeart/2005/8/layout/radial1"/>
    <dgm:cxn modelId="{B618530F-11E0-0E42-942E-2CB40481C595}" type="presOf" srcId="{6E748348-7F59-8240-BB63-32F00CB19027}" destId="{6F1EB1DD-9440-FA46-A298-86BF769733CF}" srcOrd="0" destOrd="0" presId="urn:microsoft.com/office/officeart/2005/8/layout/radial1"/>
    <dgm:cxn modelId="{D97A7D20-61B5-DC4E-BCCA-9D72C1D102AF}" srcId="{5A8F7ECE-55E3-6E47-A29D-C96741B7EB71}" destId="{DDC4D72D-4C37-C24F-B2C9-10FBEC673126}" srcOrd="5" destOrd="0" parTransId="{C0572B1D-05A3-DD42-9888-A8C314DE59A3}" sibTransId="{25C57740-0231-924C-B66C-38C7B2226256}"/>
    <dgm:cxn modelId="{A298B020-4AF7-AE43-A51D-B42E02C03358}" type="presOf" srcId="{9EBC112A-E334-B649-B8C1-5CD39B396713}" destId="{57D3EB30-1431-7D4D-81AC-92C6E4D20296}" srcOrd="0" destOrd="0" presId="urn:microsoft.com/office/officeart/2005/8/layout/radial1"/>
    <dgm:cxn modelId="{9D0BF322-50EC-9B48-9B7F-EF8445F1707D}" type="presOf" srcId="{51981B33-0407-334A-AB59-0985ADD93643}" destId="{5E6EC3CF-BCC7-BD40-B089-0814F731EA51}" srcOrd="0" destOrd="0" presId="urn:microsoft.com/office/officeart/2005/8/layout/radial1"/>
    <dgm:cxn modelId="{83580728-9018-5B4C-B78D-6A24413B9C8F}" type="presOf" srcId="{C0572B1D-05A3-DD42-9888-A8C314DE59A3}" destId="{78843C6F-E9D4-8D4D-A964-EE69ECC4C8E0}" srcOrd="0" destOrd="0" presId="urn:microsoft.com/office/officeart/2005/8/layout/radial1"/>
    <dgm:cxn modelId="{1353F629-A1BC-4A4E-B94D-5828D5B13855}" type="presOf" srcId="{9EBC112A-E334-B649-B8C1-5CD39B396713}" destId="{27BE08CB-F323-0643-8384-CF05E542E92B}" srcOrd="1" destOrd="0" presId="urn:microsoft.com/office/officeart/2005/8/layout/radial1"/>
    <dgm:cxn modelId="{A33B772A-549C-F346-A7EE-2011A28081E7}" type="presOf" srcId="{ED5A64E6-B70C-FD48-B9CE-19C0E58FB8E4}" destId="{0D8634A5-D870-AB41-8E2A-DE7845DC7F51}" srcOrd="0" destOrd="0" presId="urn:microsoft.com/office/officeart/2005/8/layout/radial1"/>
    <dgm:cxn modelId="{CAB7FD35-3939-C34F-A5B3-9ACA6CDC1282}" srcId="{5A8F7ECE-55E3-6E47-A29D-C96741B7EB71}" destId="{B31D52EA-28B8-5D4B-968D-FCDBDEF5F1DA}" srcOrd="1" destOrd="0" parTransId="{96D74D92-8EC3-9F48-B900-4E294AF83878}" sibTransId="{7EEE1D43-F09C-B64E-9022-24D4BE38314C}"/>
    <dgm:cxn modelId="{EF508A3C-7467-BA4C-AA17-E3907D1FCEC4}" type="presOf" srcId="{B31D52EA-28B8-5D4B-968D-FCDBDEF5F1DA}" destId="{4D00D798-5A33-9F4C-9C44-8A1A4E9E2EB9}" srcOrd="0" destOrd="0" presId="urn:microsoft.com/office/officeart/2005/8/layout/radial1"/>
    <dgm:cxn modelId="{97022E4B-36C0-DC42-ABDF-A7AED3A719A7}" type="presOf" srcId="{C0572B1D-05A3-DD42-9888-A8C314DE59A3}" destId="{672336CA-83DD-B248-8C40-4526A482834E}" srcOrd="1" destOrd="0" presId="urn:microsoft.com/office/officeart/2005/8/layout/radial1"/>
    <dgm:cxn modelId="{71DCA24F-44EE-CC4D-A7FE-605B77728027}" type="presOf" srcId="{D78EEA2E-12BF-9A4F-B6A7-24DAD319B378}" destId="{DFE58901-F3FB-5541-A0EC-78C05DBEAF46}" srcOrd="1" destOrd="0" presId="urn:microsoft.com/office/officeart/2005/8/layout/radial1"/>
    <dgm:cxn modelId="{49695B67-DDC8-F04A-BE33-182512F80D2C}" srcId="{5A8F7ECE-55E3-6E47-A29D-C96741B7EB71}" destId="{49477ECA-8BB2-E144-81C6-0B3AE26ED0CB}" srcOrd="4" destOrd="0" parTransId="{51981B33-0407-334A-AB59-0985ADD93643}" sibTransId="{5219BC81-773D-1D46-97FF-DC6F53307632}"/>
    <dgm:cxn modelId="{8BB97B8D-B718-8B4A-B535-D3FC1D436DC8}" srcId="{5A8F7ECE-55E3-6E47-A29D-C96741B7EB71}" destId="{55DA8E1B-D41D-964C-A24B-CF6BF9B04327}" srcOrd="2" destOrd="0" parTransId="{9EBC112A-E334-B649-B8C1-5CD39B396713}" sibTransId="{54D09FFE-FE68-B449-8B9A-27D88DADFFEC}"/>
    <dgm:cxn modelId="{95F9CC90-4918-7B4C-B901-9D3AE7DA9553}" type="presOf" srcId="{96D74D92-8EC3-9F48-B900-4E294AF83878}" destId="{0A8F37BD-5C94-8B46-9512-233BB2949806}" srcOrd="0" destOrd="0" presId="urn:microsoft.com/office/officeart/2005/8/layout/radial1"/>
    <dgm:cxn modelId="{0F26229D-409D-D546-81EE-D2D57F9AC88B}" srcId="{F9E20DF6-3D02-E44B-A054-D5C3C7949E51}" destId="{5A8F7ECE-55E3-6E47-A29D-C96741B7EB71}" srcOrd="0" destOrd="0" parTransId="{CF43A308-F684-0640-9AB4-1A6E673513F5}" sibTransId="{8C1CE323-5F27-6849-8938-B4E440CECCF5}"/>
    <dgm:cxn modelId="{2C0F65AC-0106-F94B-A1E2-EA7CEACF672D}" type="presOf" srcId="{49477ECA-8BB2-E144-81C6-0B3AE26ED0CB}" destId="{C59EB945-72EB-7540-9643-0230B221CC86}" srcOrd="0" destOrd="0" presId="urn:microsoft.com/office/officeart/2005/8/layout/radial1"/>
    <dgm:cxn modelId="{E169DABB-5504-C14F-82B6-34244B62D4F9}" srcId="{5A8F7ECE-55E3-6E47-A29D-C96741B7EB71}" destId="{52F7FDA4-3995-084A-AEF9-C13D388A1911}" srcOrd="0" destOrd="0" parTransId="{6E748348-7F59-8240-BB63-32F00CB19027}" sibTransId="{9A5F2129-80DA-F74C-845B-A825D7B8FAA8}"/>
    <dgm:cxn modelId="{7A61BFC7-6271-204D-856B-3B04BB22337B}" type="presOf" srcId="{5A8F7ECE-55E3-6E47-A29D-C96741B7EB71}" destId="{6983C358-2299-D246-B19E-7F22A0E3F252}" srcOrd="0" destOrd="0" presId="urn:microsoft.com/office/officeart/2005/8/layout/radial1"/>
    <dgm:cxn modelId="{42378ECA-0EE0-D141-A89C-40415131E73E}" type="presOf" srcId="{D78EEA2E-12BF-9A4F-B6A7-24DAD319B378}" destId="{1BD90EC0-D376-D74F-891F-990F9E60F4EA}" srcOrd="0" destOrd="0" presId="urn:microsoft.com/office/officeart/2005/8/layout/radial1"/>
    <dgm:cxn modelId="{664DB7D0-7D7F-DE42-8FE8-FED91721A4B1}" type="presOf" srcId="{96D74D92-8EC3-9F48-B900-4E294AF83878}" destId="{726C7FBD-456A-6E45-8228-4C452A92B1C7}" srcOrd="1" destOrd="0" presId="urn:microsoft.com/office/officeart/2005/8/layout/radial1"/>
    <dgm:cxn modelId="{4C174AD2-7478-DC49-AB42-133FC365A8B7}" type="presOf" srcId="{52F7FDA4-3995-084A-AEF9-C13D388A1911}" destId="{C8213BA8-7C0D-7441-B2ED-71B63CFF3CAA}" srcOrd="0" destOrd="0" presId="urn:microsoft.com/office/officeart/2005/8/layout/radial1"/>
    <dgm:cxn modelId="{A61BB7D7-65C7-4647-8740-C8C774671722}" type="presOf" srcId="{DDC4D72D-4C37-C24F-B2C9-10FBEC673126}" destId="{9FD531F2-0FBD-C441-900D-5F8F4F27683E}" srcOrd="0" destOrd="0" presId="urn:microsoft.com/office/officeart/2005/8/layout/radial1"/>
    <dgm:cxn modelId="{9D7890D9-CD5D-B945-85D6-798A4E339DD4}" type="presOf" srcId="{51981B33-0407-334A-AB59-0985ADD93643}" destId="{FE7F0AE9-43BC-8242-B95D-5D6F33B067C9}" srcOrd="1" destOrd="0" presId="urn:microsoft.com/office/officeart/2005/8/layout/radial1"/>
    <dgm:cxn modelId="{C00EF8DB-6B9B-E647-B4CC-6C19FE4F417F}" srcId="{5A8F7ECE-55E3-6E47-A29D-C96741B7EB71}" destId="{ED5A64E6-B70C-FD48-B9CE-19C0E58FB8E4}" srcOrd="3" destOrd="0" parTransId="{D78EEA2E-12BF-9A4F-B6A7-24DAD319B378}" sibTransId="{2A275880-CAD7-074B-9BB6-E85CF58A9E55}"/>
    <dgm:cxn modelId="{4BBF93E7-438C-F64F-A280-CE031B4D3BCA}" type="presOf" srcId="{6E748348-7F59-8240-BB63-32F00CB19027}" destId="{565E1067-4F42-044E-8BFE-2F2D469A686B}" srcOrd="1" destOrd="0" presId="urn:microsoft.com/office/officeart/2005/8/layout/radial1"/>
    <dgm:cxn modelId="{5D5C56F5-72DC-0941-A392-F88BF26DD364}" type="presOf" srcId="{55DA8E1B-D41D-964C-A24B-CF6BF9B04327}" destId="{453E1A3F-F18F-BA4D-8FF7-E8C52EF0B8CD}" srcOrd="0" destOrd="0" presId="urn:microsoft.com/office/officeart/2005/8/layout/radial1"/>
    <dgm:cxn modelId="{57000E4E-05B2-C243-AAEC-C5682BB1A1F2}" type="presParOf" srcId="{3A7BE5F6-3198-0B4E-9C9A-85BC923B1D5E}" destId="{6983C358-2299-D246-B19E-7F22A0E3F252}" srcOrd="0" destOrd="0" presId="urn:microsoft.com/office/officeart/2005/8/layout/radial1"/>
    <dgm:cxn modelId="{64BAF240-D385-1C4E-B99E-DD4F9BC9C78C}" type="presParOf" srcId="{3A7BE5F6-3198-0B4E-9C9A-85BC923B1D5E}" destId="{6F1EB1DD-9440-FA46-A298-86BF769733CF}" srcOrd="1" destOrd="0" presId="urn:microsoft.com/office/officeart/2005/8/layout/radial1"/>
    <dgm:cxn modelId="{42D36284-45C1-884C-95A4-4FC32743F9F1}" type="presParOf" srcId="{6F1EB1DD-9440-FA46-A298-86BF769733CF}" destId="{565E1067-4F42-044E-8BFE-2F2D469A686B}" srcOrd="0" destOrd="0" presId="urn:microsoft.com/office/officeart/2005/8/layout/radial1"/>
    <dgm:cxn modelId="{BFFDA99D-51D7-7C41-9F19-17470D6031DC}" type="presParOf" srcId="{3A7BE5F6-3198-0B4E-9C9A-85BC923B1D5E}" destId="{C8213BA8-7C0D-7441-B2ED-71B63CFF3CAA}" srcOrd="2" destOrd="0" presId="urn:microsoft.com/office/officeart/2005/8/layout/radial1"/>
    <dgm:cxn modelId="{7A5C9C86-D5BD-A54A-A516-32D8730DDFAF}" type="presParOf" srcId="{3A7BE5F6-3198-0B4E-9C9A-85BC923B1D5E}" destId="{0A8F37BD-5C94-8B46-9512-233BB2949806}" srcOrd="3" destOrd="0" presId="urn:microsoft.com/office/officeart/2005/8/layout/radial1"/>
    <dgm:cxn modelId="{40FEC8BD-3E4B-0049-B9D5-5788B5BFCE8B}" type="presParOf" srcId="{0A8F37BD-5C94-8B46-9512-233BB2949806}" destId="{726C7FBD-456A-6E45-8228-4C452A92B1C7}" srcOrd="0" destOrd="0" presId="urn:microsoft.com/office/officeart/2005/8/layout/radial1"/>
    <dgm:cxn modelId="{033C1D80-3C84-274E-8BBD-C6680238E4B5}" type="presParOf" srcId="{3A7BE5F6-3198-0B4E-9C9A-85BC923B1D5E}" destId="{4D00D798-5A33-9F4C-9C44-8A1A4E9E2EB9}" srcOrd="4" destOrd="0" presId="urn:microsoft.com/office/officeart/2005/8/layout/radial1"/>
    <dgm:cxn modelId="{990AA622-26F5-D443-A2AC-6383A941A01C}" type="presParOf" srcId="{3A7BE5F6-3198-0B4E-9C9A-85BC923B1D5E}" destId="{57D3EB30-1431-7D4D-81AC-92C6E4D20296}" srcOrd="5" destOrd="0" presId="urn:microsoft.com/office/officeart/2005/8/layout/radial1"/>
    <dgm:cxn modelId="{63ACA9F6-70B0-074F-BEC6-37518FA11C8D}" type="presParOf" srcId="{57D3EB30-1431-7D4D-81AC-92C6E4D20296}" destId="{27BE08CB-F323-0643-8384-CF05E542E92B}" srcOrd="0" destOrd="0" presId="urn:microsoft.com/office/officeart/2005/8/layout/radial1"/>
    <dgm:cxn modelId="{1A16DB9F-CBDF-DD46-BA76-69FC19BB490E}" type="presParOf" srcId="{3A7BE5F6-3198-0B4E-9C9A-85BC923B1D5E}" destId="{453E1A3F-F18F-BA4D-8FF7-E8C52EF0B8CD}" srcOrd="6" destOrd="0" presId="urn:microsoft.com/office/officeart/2005/8/layout/radial1"/>
    <dgm:cxn modelId="{BCBC3AF9-FEB1-AB42-A5CF-BD4491860563}" type="presParOf" srcId="{3A7BE5F6-3198-0B4E-9C9A-85BC923B1D5E}" destId="{1BD90EC0-D376-D74F-891F-990F9E60F4EA}" srcOrd="7" destOrd="0" presId="urn:microsoft.com/office/officeart/2005/8/layout/radial1"/>
    <dgm:cxn modelId="{B5C1DEB7-47BB-FF48-8752-DD544EA7B365}" type="presParOf" srcId="{1BD90EC0-D376-D74F-891F-990F9E60F4EA}" destId="{DFE58901-F3FB-5541-A0EC-78C05DBEAF46}" srcOrd="0" destOrd="0" presId="urn:microsoft.com/office/officeart/2005/8/layout/radial1"/>
    <dgm:cxn modelId="{540C57EC-D271-F749-AF4D-8E64AF95D1A7}" type="presParOf" srcId="{3A7BE5F6-3198-0B4E-9C9A-85BC923B1D5E}" destId="{0D8634A5-D870-AB41-8E2A-DE7845DC7F51}" srcOrd="8" destOrd="0" presId="urn:microsoft.com/office/officeart/2005/8/layout/radial1"/>
    <dgm:cxn modelId="{F10AA7FC-866B-644A-9C13-E49537D56B78}" type="presParOf" srcId="{3A7BE5F6-3198-0B4E-9C9A-85BC923B1D5E}" destId="{5E6EC3CF-BCC7-BD40-B089-0814F731EA51}" srcOrd="9" destOrd="0" presId="urn:microsoft.com/office/officeart/2005/8/layout/radial1"/>
    <dgm:cxn modelId="{E3D4ADBE-50B1-9F4E-8C58-394F1DDA51D7}" type="presParOf" srcId="{5E6EC3CF-BCC7-BD40-B089-0814F731EA51}" destId="{FE7F0AE9-43BC-8242-B95D-5D6F33B067C9}" srcOrd="0" destOrd="0" presId="urn:microsoft.com/office/officeart/2005/8/layout/radial1"/>
    <dgm:cxn modelId="{F3456F03-D425-3E43-8D9C-A6B5B832A34B}" type="presParOf" srcId="{3A7BE5F6-3198-0B4E-9C9A-85BC923B1D5E}" destId="{C59EB945-72EB-7540-9643-0230B221CC86}" srcOrd="10" destOrd="0" presId="urn:microsoft.com/office/officeart/2005/8/layout/radial1"/>
    <dgm:cxn modelId="{297EB2FA-3E89-D945-8F81-A27ED01BB7BE}" type="presParOf" srcId="{3A7BE5F6-3198-0B4E-9C9A-85BC923B1D5E}" destId="{78843C6F-E9D4-8D4D-A964-EE69ECC4C8E0}" srcOrd="11" destOrd="0" presId="urn:microsoft.com/office/officeart/2005/8/layout/radial1"/>
    <dgm:cxn modelId="{AFE1CC8D-F940-294B-BAD9-BA6DA5B9A6E3}" type="presParOf" srcId="{78843C6F-E9D4-8D4D-A964-EE69ECC4C8E0}" destId="{672336CA-83DD-B248-8C40-4526A482834E}" srcOrd="0" destOrd="0" presId="urn:microsoft.com/office/officeart/2005/8/layout/radial1"/>
    <dgm:cxn modelId="{04FBAB4E-AB81-A040-9815-088C0D839710}" type="presParOf" srcId="{3A7BE5F6-3198-0B4E-9C9A-85BC923B1D5E}" destId="{9FD531F2-0FBD-C441-900D-5F8F4F27683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10FCF-C4C4-7544-A56B-BE3891D87E15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7A22778F-1D87-BA42-BBB8-B76929B8D2BE}">
      <dgm:prSet phldrT="[Tekst]"/>
      <dgm:spPr/>
      <dgm:t>
        <a:bodyPr/>
        <a:lstStyle/>
        <a:p>
          <a:r>
            <a:rPr lang="nb-NO"/>
            <a:t>MIL</a:t>
          </a:r>
          <a:endParaRPr lang="nb-NO" dirty="0"/>
        </a:p>
      </dgm:t>
    </dgm:pt>
    <dgm:pt modelId="{311208E0-C8CE-BA4E-9EEC-2F4ADF4FE4B4}" type="parTrans" cxnId="{25BFD47F-146B-D84C-9338-4B386C172085}">
      <dgm:prSet/>
      <dgm:spPr/>
      <dgm:t>
        <a:bodyPr/>
        <a:lstStyle/>
        <a:p>
          <a:endParaRPr lang="nb-NO"/>
        </a:p>
      </dgm:t>
    </dgm:pt>
    <dgm:pt modelId="{0C7FCF05-F6A2-1F4D-951A-CDC6F3FCFA9A}" type="sibTrans" cxnId="{25BFD47F-146B-D84C-9338-4B386C172085}">
      <dgm:prSet/>
      <dgm:spPr/>
      <dgm:t>
        <a:bodyPr/>
        <a:lstStyle/>
        <a:p>
          <a:endParaRPr lang="nb-NO"/>
        </a:p>
      </dgm:t>
    </dgm:pt>
    <dgm:pt modelId="{1A81DE78-9A2F-F544-BE03-31F308101A3B}">
      <dgm:prSet phldrT="[Tekst]"/>
      <dgm:spPr/>
      <dgm:t>
        <a:bodyPr/>
        <a:lstStyle/>
        <a:p>
          <a:r>
            <a:rPr lang="nb-NO" b="0" dirty="0">
              <a:solidFill>
                <a:schemeClr val="bg1"/>
              </a:solidFill>
            </a:rPr>
            <a:t>Hordaland</a:t>
          </a:r>
          <a:r>
            <a:rPr lang="nb-NO" dirty="0"/>
            <a:t> idrettskretsen, Idrettsservice og Idrettsrådet</a:t>
          </a:r>
        </a:p>
      </dgm:t>
    </dgm:pt>
    <dgm:pt modelId="{6E7ACC7B-A245-7A43-BA13-EEEC85266E0E}" type="parTrans" cxnId="{7A352A38-6C46-4D4A-ABFB-34AC44357790}">
      <dgm:prSet/>
      <dgm:spPr/>
      <dgm:t>
        <a:bodyPr/>
        <a:lstStyle/>
        <a:p>
          <a:endParaRPr lang="nb-NO"/>
        </a:p>
      </dgm:t>
    </dgm:pt>
    <dgm:pt modelId="{A4C7E917-5030-764D-A31C-2ECA8E93C607}" type="sibTrans" cxnId="{7A352A38-6C46-4D4A-ABFB-34AC44357790}">
      <dgm:prSet/>
      <dgm:spPr/>
      <dgm:t>
        <a:bodyPr/>
        <a:lstStyle/>
        <a:p>
          <a:endParaRPr lang="nb-NO"/>
        </a:p>
      </dgm:t>
    </dgm:pt>
    <dgm:pt modelId="{8F115D3F-7A86-544D-A38C-A1AC76DD7229}">
      <dgm:prSet phldrT="[Tekst]" phldr="1"/>
      <dgm:spPr/>
      <dgm:t>
        <a:bodyPr/>
        <a:lstStyle/>
        <a:p>
          <a:endParaRPr lang="nb-NO"/>
        </a:p>
      </dgm:t>
    </dgm:pt>
    <dgm:pt modelId="{3873FC4E-AAB2-DE4C-AE21-D9A5601C1FE0}" type="parTrans" cxnId="{FEE9518D-ABAC-284D-A535-EA07977F312D}">
      <dgm:prSet/>
      <dgm:spPr/>
      <dgm:t>
        <a:bodyPr/>
        <a:lstStyle/>
        <a:p>
          <a:endParaRPr lang="nb-NO"/>
        </a:p>
      </dgm:t>
    </dgm:pt>
    <dgm:pt modelId="{E94E9578-6A71-CB49-A20E-61CB98DA1D6C}" type="sibTrans" cxnId="{FEE9518D-ABAC-284D-A535-EA07977F312D}">
      <dgm:prSet/>
      <dgm:spPr/>
      <dgm:t>
        <a:bodyPr/>
        <a:lstStyle/>
        <a:p>
          <a:endParaRPr lang="nb-NO"/>
        </a:p>
      </dgm:t>
    </dgm:pt>
    <dgm:pt modelId="{79E187F8-3785-A24B-B6CA-DFC023905D59}">
      <dgm:prSet phldrT="[Tekst]" phldr="1"/>
      <dgm:spPr/>
      <dgm:t>
        <a:bodyPr/>
        <a:lstStyle/>
        <a:p>
          <a:endParaRPr lang="nb-NO"/>
        </a:p>
      </dgm:t>
    </dgm:pt>
    <dgm:pt modelId="{472607CC-ED77-564E-A1AE-5A37DBCB8661}" type="parTrans" cxnId="{0D1C20FF-5EAE-764B-B915-18862E647D45}">
      <dgm:prSet/>
      <dgm:spPr/>
      <dgm:t>
        <a:bodyPr/>
        <a:lstStyle/>
        <a:p>
          <a:endParaRPr lang="nb-NO"/>
        </a:p>
      </dgm:t>
    </dgm:pt>
    <dgm:pt modelId="{8E3CCB10-6EAC-FC4F-9D84-EF3FF6A283B5}" type="sibTrans" cxnId="{0D1C20FF-5EAE-764B-B915-18862E647D45}">
      <dgm:prSet/>
      <dgm:spPr/>
      <dgm:t>
        <a:bodyPr/>
        <a:lstStyle/>
        <a:p>
          <a:endParaRPr lang="nb-NO"/>
        </a:p>
      </dgm:t>
    </dgm:pt>
    <dgm:pt modelId="{C2FE23A3-CD55-5445-A375-3A5CFFF44C9C}">
      <dgm:prSet phldrT="[Tekst]"/>
      <dgm:spPr/>
      <dgm:t>
        <a:bodyPr/>
        <a:lstStyle/>
        <a:p>
          <a:endParaRPr lang="nb-NO"/>
        </a:p>
      </dgm:t>
    </dgm:pt>
    <dgm:pt modelId="{78049471-9147-D643-9685-5F5447B92957}" type="parTrans" cxnId="{5AAEFAE3-F0DD-9E41-80C3-7DD66D79A51C}">
      <dgm:prSet/>
      <dgm:spPr/>
      <dgm:t>
        <a:bodyPr/>
        <a:lstStyle/>
        <a:p>
          <a:endParaRPr lang="nb-NO"/>
        </a:p>
      </dgm:t>
    </dgm:pt>
    <dgm:pt modelId="{A5EC77CB-C383-3A40-B8CE-039847211ED7}" type="sibTrans" cxnId="{5AAEFAE3-F0DD-9E41-80C3-7DD66D79A51C}">
      <dgm:prSet/>
      <dgm:spPr/>
      <dgm:t>
        <a:bodyPr/>
        <a:lstStyle/>
        <a:p>
          <a:endParaRPr lang="nb-NO"/>
        </a:p>
      </dgm:t>
    </dgm:pt>
    <dgm:pt modelId="{E88C77D3-8E8D-CA4E-8456-3D7E1CEF1DB3}">
      <dgm:prSet phldrT="[Tekst]"/>
      <dgm:spPr/>
      <dgm:t>
        <a:bodyPr/>
        <a:lstStyle/>
        <a:p>
          <a:r>
            <a:rPr lang="nb-NO" b="1" dirty="0">
              <a:solidFill>
                <a:srgbClr val="000000"/>
              </a:solidFill>
            </a:rPr>
            <a:t>Skoler </a:t>
          </a:r>
        </a:p>
        <a:p>
          <a:r>
            <a:rPr lang="nb-NO" dirty="0"/>
            <a:t> </a:t>
          </a:r>
        </a:p>
      </dgm:t>
    </dgm:pt>
    <dgm:pt modelId="{33C0FB19-6881-1A48-B273-FD0B00301DB9}" type="parTrans" cxnId="{4835EE16-C35A-234A-90DF-EF472CD7981B}">
      <dgm:prSet/>
      <dgm:spPr/>
      <dgm:t>
        <a:bodyPr/>
        <a:lstStyle/>
        <a:p>
          <a:endParaRPr lang="nb-NO">
            <a:solidFill>
              <a:schemeClr val="bg1"/>
            </a:solidFill>
          </a:endParaRPr>
        </a:p>
      </dgm:t>
    </dgm:pt>
    <dgm:pt modelId="{BF6D686E-3E0A-4443-AE72-C578C6AB7648}" type="sibTrans" cxnId="{4835EE16-C35A-234A-90DF-EF472CD7981B}">
      <dgm:prSet/>
      <dgm:spPr/>
      <dgm:t>
        <a:bodyPr/>
        <a:lstStyle/>
        <a:p>
          <a:endParaRPr lang="nb-NO"/>
        </a:p>
      </dgm:t>
    </dgm:pt>
    <dgm:pt modelId="{1109F193-17E0-0F4C-9B73-F8D25CF0C1B8}">
      <dgm:prSet phldrT="[Tekst]"/>
      <dgm:spPr/>
      <dgm:t>
        <a:bodyPr/>
        <a:lstStyle/>
        <a:p>
          <a:r>
            <a:rPr lang="nb-NO" b="1" dirty="0">
              <a:solidFill>
                <a:srgbClr val="000000"/>
              </a:solidFill>
            </a:rPr>
            <a:t>Lokal idrettslag/ Andre organisasjoner</a:t>
          </a:r>
          <a:r>
            <a:rPr lang="nb-NO" b="1" dirty="0"/>
            <a:t>: Røde kors, V13, Rafto stiftelse</a:t>
          </a:r>
          <a:r>
            <a:rPr lang="nb-NO" dirty="0"/>
            <a:t>.</a:t>
          </a:r>
        </a:p>
      </dgm:t>
    </dgm:pt>
    <dgm:pt modelId="{E48D941B-FEDC-FC4A-AE8E-1CB0FCD6CE0C}" type="parTrans" cxnId="{F55DA268-B9A2-C841-AB1B-44D6AAF79423}">
      <dgm:prSet/>
      <dgm:spPr/>
      <dgm:t>
        <a:bodyPr/>
        <a:lstStyle/>
        <a:p>
          <a:endParaRPr lang="nb-NO"/>
        </a:p>
      </dgm:t>
    </dgm:pt>
    <dgm:pt modelId="{19969054-3CCF-9F4D-AF26-637B18EEBBDC}" type="sibTrans" cxnId="{F55DA268-B9A2-C841-AB1B-44D6AAF79423}">
      <dgm:prSet/>
      <dgm:spPr/>
      <dgm:t>
        <a:bodyPr/>
        <a:lstStyle/>
        <a:p>
          <a:endParaRPr lang="nb-NO"/>
        </a:p>
      </dgm:t>
    </dgm:pt>
    <dgm:pt modelId="{1B10A0D0-F885-4942-A224-1B289C5AE3C1}">
      <dgm:prSet phldrT="[Tekst]"/>
      <dgm:spPr/>
      <dgm:t>
        <a:bodyPr/>
        <a:lstStyle/>
        <a:p>
          <a:r>
            <a:rPr lang="nb-NO" b="1" dirty="0">
              <a:solidFill>
                <a:srgbClr val="000000"/>
              </a:solidFill>
            </a:rPr>
            <a:t>Andre institusjoner</a:t>
          </a:r>
          <a:r>
            <a:rPr lang="nb-NO" dirty="0"/>
            <a:t>: Bergen kommune, RVTS,SLT, ,politiet og utekontakte, IMDI</a:t>
          </a:r>
        </a:p>
      </dgm:t>
    </dgm:pt>
    <dgm:pt modelId="{A6D97F6B-DA0A-C14C-BE28-5EBF4129B095}" type="parTrans" cxnId="{C7E4B33D-3D9C-4A40-90FB-334AA4234C25}">
      <dgm:prSet/>
      <dgm:spPr/>
      <dgm:t>
        <a:bodyPr/>
        <a:lstStyle/>
        <a:p>
          <a:endParaRPr lang="nb-NO"/>
        </a:p>
      </dgm:t>
    </dgm:pt>
    <dgm:pt modelId="{9A32BF0A-5D38-504F-A629-F62B5C263D8B}" type="sibTrans" cxnId="{C7E4B33D-3D9C-4A40-90FB-334AA4234C25}">
      <dgm:prSet/>
      <dgm:spPr/>
      <dgm:t>
        <a:bodyPr/>
        <a:lstStyle/>
        <a:p>
          <a:endParaRPr lang="nb-NO"/>
        </a:p>
      </dgm:t>
    </dgm:pt>
    <dgm:pt modelId="{44D9DC34-DA72-CC49-AC4A-43892E7D4CFA}">
      <dgm:prSet phldrT="[Tekst]"/>
      <dgm:spPr/>
      <dgm:t>
        <a:bodyPr/>
        <a:lstStyle/>
        <a:p>
          <a:r>
            <a:rPr lang="nb-NO" b="0" dirty="0">
              <a:solidFill>
                <a:srgbClr val="FFFFFF"/>
              </a:solidFill>
            </a:rPr>
            <a:t>Barnevernet, </a:t>
          </a:r>
          <a:r>
            <a:rPr lang="nb-NO" dirty="0"/>
            <a:t>Ungdoms , Helse stasjonen for ungdom</a:t>
          </a:r>
        </a:p>
      </dgm:t>
    </dgm:pt>
    <dgm:pt modelId="{FF72B07B-E202-2640-9EBA-C71F4093F57A}" type="parTrans" cxnId="{82764BD4-C5F0-A648-A18F-05CDE766BE67}">
      <dgm:prSet/>
      <dgm:spPr/>
      <dgm:t>
        <a:bodyPr/>
        <a:lstStyle/>
        <a:p>
          <a:endParaRPr lang="nb-NO"/>
        </a:p>
      </dgm:t>
    </dgm:pt>
    <dgm:pt modelId="{FDCE46B5-ADFB-5349-8DA5-E1C8408FCBCD}" type="sibTrans" cxnId="{82764BD4-C5F0-A648-A18F-05CDE766BE67}">
      <dgm:prSet/>
      <dgm:spPr/>
      <dgm:t>
        <a:bodyPr/>
        <a:lstStyle/>
        <a:p>
          <a:endParaRPr lang="nb-NO"/>
        </a:p>
      </dgm:t>
    </dgm:pt>
    <dgm:pt modelId="{D098678F-8725-AF4A-8F19-EBFC1084C1C5}" type="pres">
      <dgm:prSet presAssocID="{8F410FCF-C4C4-7544-A56B-BE3891D87E1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09A350-91D3-904F-8307-62F93E87C7B6}" type="pres">
      <dgm:prSet presAssocID="{7A22778F-1D87-BA42-BBB8-B76929B8D2BE}" presName="centerShape" presStyleLbl="node0" presStyleIdx="0" presStyleCnt="1"/>
      <dgm:spPr/>
    </dgm:pt>
    <dgm:pt modelId="{15E42436-E477-3B4D-8316-323E915005B5}" type="pres">
      <dgm:prSet presAssocID="{6E7ACC7B-A245-7A43-BA13-EEEC85266E0E}" presName="parTrans" presStyleLbl="bgSibTrans2D1" presStyleIdx="0" presStyleCnt="5"/>
      <dgm:spPr/>
    </dgm:pt>
    <dgm:pt modelId="{8FB1F0E0-F236-B24D-8D8B-049E9278859B}" type="pres">
      <dgm:prSet presAssocID="{1A81DE78-9A2F-F544-BE03-31F308101A3B}" presName="node" presStyleLbl="node1" presStyleIdx="0" presStyleCnt="5">
        <dgm:presLayoutVars>
          <dgm:bulletEnabled val="1"/>
        </dgm:presLayoutVars>
      </dgm:prSet>
      <dgm:spPr/>
    </dgm:pt>
    <dgm:pt modelId="{9576F408-B79C-CF4B-A86F-6F9C5954BBA1}" type="pres">
      <dgm:prSet presAssocID="{E48D941B-FEDC-FC4A-AE8E-1CB0FCD6CE0C}" presName="parTrans" presStyleLbl="bgSibTrans2D1" presStyleIdx="1" presStyleCnt="5"/>
      <dgm:spPr/>
    </dgm:pt>
    <dgm:pt modelId="{4859380A-2256-C447-AF4C-27583794AC14}" type="pres">
      <dgm:prSet presAssocID="{1109F193-17E0-0F4C-9B73-F8D25CF0C1B8}" presName="node" presStyleLbl="node1" presStyleIdx="1" presStyleCnt="5">
        <dgm:presLayoutVars>
          <dgm:bulletEnabled val="1"/>
        </dgm:presLayoutVars>
      </dgm:prSet>
      <dgm:spPr/>
    </dgm:pt>
    <dgm:pt modelId="{AEF1F160-C6A1-CE49-9B35-3EAC6D2C5DEA}" type="pres">
      <dgm:prSet presAssocID="{33C0FB19-6881-1A48-B273-FD0B00301DB9}" presName="parTrans" presStyleLbl="bgSibTrans2D1" presStyleIdx="2" presStyleCnt="5"/>
      <dgm:spPr/>
    </dgm:pt>
    <dgm:pt modelId="{A561B1CF-93A2-1248-B474-DC0A5DBD32E5}" type="pres">
      <dgm:prSet presAssocID="{E88C77D3-8E8D-CA4E-8456-3D7E1CEF1DB3}" presName="node" presStyleLbl="node1" presStyleIdx="2" presStyleCnt="5">
        <dgm:presLayoutVars>
          <dgm:bulletEnabled val="1"/>
        </dgm:presLayoutVars>
      </dgm:prSet>
      <dgm:spPr/>
    </dgm:pt>
    <dgm:pt modelId="{A4399F19-5C40-FF41-AB2D-80BE6080D633}" type="pres">
      <dgm:prSet presAssocID="{A6D97F6B-DA0A-C14C-BE28-5EBF4129B095}" presName="parTrans" presStyleLbl="bgSibTrans2D1" presStyleIdx="3" presStyleCnt="5"/>
      <dgm:spPr/>
    </dgm:pt>
    <dgm:pt modelId="{60CF8168-2495-A24F-A9D3-6D1DED1BF2A0}" type="pres">
      <dgm:prSet presAssocID="{1B10A0D0-F885-4942-A224-1B289C5AE3C1}" presName="node" presStyleLbl="node1" presStyleIdx="3" presStyleCnt="5">
        <dgm:presLayoutVars>
          <dgm:bulletEnabled val="1"/>
        </dgm:presLayoutVars>
      </dgm:prSet>
      <dgm:spPr/>
    </dgm:pt>
    <dgm:pt modelId="{0F7FC85D-D533-7640-8748-D3E77AA1102D}" type="pres">
      <dgm:prSet presAssocID="{FF72B07B-E202-2640-9EBA-C71F4093F57A}" presName="parTrans" presStyleLbl="bgSibTrans2D1" presStyleIdx="4" presStyleCnt="5"/>
      <dgm:spPr/>
    </dgm:pt>
    <dgm:pt modelId="{73406D0D-7069-C144-8753-CE08FCB24130}" type="pres">
      <dgm:prSet presAssocID="{44D9DC34-DA72-CC49-AC4A-43892E7D4CFA}" presName="node" presStyleLbl="node1" presStyleIdx="4" presStyleCnt="5">
        <dgm:presLayoutVars>
          <dgm:bulletEnabled val="1"/>
        </dgm:presLayoutVars>
      </dgm:prSet>
      <dgm:spPr/>
    </dgm:pt>
  </dgm:ptLst>
  <dgm:cxnLst>
    <dgm:cxn modelId="{FD74CB01-3DC1-F140-A4F6-AF5318E56DBD}" type="presOf" srcId="{33C0FB19-6881-1A48-B273-FD0B00301DB9}" destId="{AEF1F160-C6A1-CE49-9B35-3EAC6D2C5DEA}" srcOrd="0" destOrd="0" presId="urn:microsoft.com/office/officeart/2005/8/layout/radial4"/>
    <dgm:cxn modelId="{4835EE16-C35A-234A-90DF-EF472CD7981B}" srcId="{7A22778F-1D87-BA42-BBB8-B76929B8D2BE}" destId="{E88C77D3-8E8D-CA4E-8456-3D7E1CEF1DB3}" srcOrd="2" destOrd="0" parTransId="{33C0FB19-6881-1A48-B273-FD0B00301DB9}" sibTransId="{BF6D686E-3E0A-4443-AE72-C578C6AB7648}"/>
    <dgm:cxn modelId="{1DFD4619-A060-B84B-B975-81704645800F}" type="presOf" srcId="{E48D941B-FEDC-FC4A-AE8E-1CB0FCD6CE0C}" destId="{9576F408-B79C-CF4B-A86F-6F9C5954BBA1}" srcOrd="0" destOrd="0" presId="urn:microsoft.com/office/officeart/2005/8/layout/radial4"/>
    <dgm:cxn modelId="{AC96472A-B58A-DA47-A765-9BBCEED73CA3}" type="presOf" srcId="{1B10A0D0-F885-4942-A224-1B289C5AE3C1}" destId="{60CF8168-2495-A24F-A9D3-6D1DED1BF2A0}" srcOrd="0" destOrd="0" presId="urn:microsoft.com/office/officeart/2005/8/layout/radial4"/>
    <dgm:cxn modelId="{7A352A38-6C46-4D4A-ABFB-34AC44357790}" srcId="{7A22778F-1D87-BA42-BBB8-B76929B8D2BE}" destId="{1A81DE78-9A2F-F544-BE03-31F308101A3B}" srcOrd="0" destOrd="0" parTransId="{6E7ACC7B-A245-7A43-BA13-EEEC85266E0E}" sibTransId="{A4C7E917-5030-764D-A31C-2ECA8E93C607}"/>
    <dgm:cxn modelId="{C7E4B33D-3D9C-4A40-90FB-334AA4234C25}" srcId="{7A22778F-1D87-BA42-BBB8-B76929B8D2BE}" destId="{1B10A0D0-F885-4942-A224-1B289C5AE3C1}" srcOrd="3" destOrd="0" parTransId="{A6D97F6B-DA0A-C14C-BE28-5EBF4129B095}" sibTransId="{9A32BF0A-5D38-504F-A629-F62B5C263D8B}"/>
    <dgm:cxn modelId="{F55DA268-B9A2-C841-AB1B-44D6AAF79423}" srcId="{7A22778F-1D87-BA42-BBB8-B76929B8D2BE}" destId="{1109F193-17E0-0F4C-9B73-F8D25CF0C1B8}" srcOrd="1" destOrd="0" parTransId="{E48D941B-FEDC-FC4A-AE8E-1CB0FCD6CE0C}" sibTransId="{19969054-3CCF-9F4D-AF26-637B18EEBBDC}"/>
    <dgm:cxn modelId="{25BFD47F-146B-D84C-9338-4B386C172085}" srcId="{8F410FCF-C4C4-7544-A56B-BE3891D87E15}" destId="{7A22778F-1D87-BA42-BBB8-B76929B8D2BE}" srcOrd="0" destOrd="0" parTransId="{311208E0-C8CE-BA4E-9EEC-2F4ADF4FE4B4}" sibTransId="{0C7FCF05-F6A2-1F4D-951A-CDC6F3FCFA9A}"/>
    <dgm:cxn modelId="{A1842481-20D6-B542-8654-EF76EE3461BB}" type="presOf" srcId="{8F410FCF-C4C4-7544-A56B-BE3891D87E15}" destId="{D098678F-8725-AF4A-8F19-EBFC1084C1C5}" srcOrd="0" destOrd="0" presId="urn:microsoft.com/office/officeart/2005/8/layout/radial4"/>
    <dgm:cxn modelId="{4906A88B-8F97-8C49-97B8-875E9123F7EB}" type="presOf" srcId="{A6D97F6B-DA0A-C14C-BE28-5EBF4129B095}" destId="{A4399F19-5C40-FF41-AB2D-80BE6080D633}" srcOrd="0" destOrd="0" presId="urn:microsoft.com/office/officeart/2005/8/layout/radial4"/>
    <dgm:cxn modelId="{FEE9518D-ABAC-284D-A535-EA07977F312D}" srcId="{C2FE23A3-CD55-5445-A375-3A5CFFF44C9C}" destId="{8F115D3F-7A86-544D-A38C-A1AC76DD7229}" srcOrd="0" destOrd="0" parTransId="{3873FC4E-AAB2-DE4C-AE21-D9A5601C1FE0}" sibTransId="{E94E9578-6A71-CB49-A20E-61CB98DA1D6C}"/>
    <dgm:cxn modelId="{CD37CF91-2CAC-CA43-8A63-0493007AB0F0}" type="presOf" srcId="{FF72B07B-E202-2640-9EBA-C71F4093F57A}" destId="{0F7FC85D-D533-7640-8748-D3E77AA1102D}" srcOrd="0" destOrd="0" presId="urn:microsoft.com/office/officeart/2005/8/layout/radial4"/>
    <dgm:cxn modelId="{0FDB98A5-7A6A-4E49-9C17-241727124A42}" type="presOf" srcId="{E88C77D3-8E8D-CA4E-8456-3D7E1CEF1DB3}" destId="{A561B1CF-93A2-1248-B474-DC0A5DBD32E5}" srcOrd="0" destOrd="0" presId="urn:microsoft.com/office/officeart/2005/8/layout/radial4"/>
    <dgm:cxn modelId="{CF38C6A6-282A-8049-A7A9-AF0B1FA13032}" type="presOf" srcId="{44D9DC34-DA72-CC49-AC4A-43892E7D4CFA}" destId="{73406D0D-7069-C144-8753-CE08FCB24130}" srcOrd="0" destOrd="0" presId="urn:microsoft.com/office/officeart/2005/8/layout/radial4"/>
    <dgm:cxn modelId="{FE3C4BAF-0133-E14E-9CD8-B6B1897C47AA}" type="presOf" srcId="{7A22778F-1D87-BA42-BBB8-B76929B8D2BE}" destId="{F709A350-91D3-904F-8307-62F93E87C7B6}" srcOrd="0" destOrd="0" presId="urn:microsoft.com/office/officeart/2005/8/layout/radial4"/>
    <dgm:cxn modelId="{440BD5BD-BED5-EE4F-B236-90B35F936FF5}" type="presOf" srcId="{1A81DE78-9A2F-F544-BE03-31F308101A3B}" destId="{8FB1F0E0-F236-B24D-8D8B-049E9278859B}" srcOrd="0" destOrd="0" presId="urn:microsoft.com/office/officeart/2005/8/layout/radial4"/>
    <dgm:cxn modelId="{82764BD4-C5F0-A648-A18F-05CDE766BE67}" srcId="{7A22778F-1D87-BA42-BBB8-B76929B8D2BE}" destId="{44D9DC34-DA72-CC49-AC4A-43892E7D4CFA}" srcOrd="4" destOrd="0" parTransId="{FF72B07B-E202-2640-9EBA-C71F4093F57A}" sibTransId="{FDCE46B5-ADFB-5349-8DA5-E1C8408FCBCD}"/>
    <dgm:cxn modelId="{5AAEFAE3-F0DD-9E41-80C3-7DD66D79A51C}" srcId="{8F410FCF-C4C4-7544-A56B-BE3891D87E15}" destId="{C2FE23A3-CD55-5445-A375-3A5CFFF44C9C}" srcOrd="1" destOrd="0" parTransId="{78049471-9147-D643-9685-5F5447B92957}" sibTransId="{A5EC77CB-C383-3A40-B8CE-039847211ED7}"/>
    <dgm:cxn modelId="{CC0614EC-5EC1-604E-A33F-BD59604D41C1}" type="presOf" srcId="{6E7ACC7B-A245-7A43-BA13-EEEC85266E0E}" destId="{15E42436-E477-3B4D-8316-323E915005B5}" srcOrd="0" destOrd="0" presId="urn:microsoft.com/office/officeart/2005/8/layout/radial4"/>
    <dgm:cxn modelId="{E9ABDEFA-E4A9-9A45-BA45-6638234E79C1}" type="presOf" srcId="{1109F193-17E0-0F4C-9B73-F8D25CF0C1B8}" destId="{4859380A-2256-C447-AF4C-27583794AC14}" srcOrd="0" destOrd="0" presId="urn:microsoft.com/office/officeart/2005/8/layout/radial4"/>
    <dgm:cxn modelId="{0D1C20FF-5EAE-764B-B915-18862E647D45}" srcId="{C2FE23A3-CD55-5445-A375-3A5CFFF44C9C}" destId="{79E187F8-3785-A24B-B6CA-DFC023905D59}" srcOrd="1" destOrd="0" parTransId="{472607CC-ED77-564E-A1AE-5A37DBCB8661}" sibTransId="{8E3CCB10-6EAC-FC4F-9D84-EF3FF6A283B5}"/>
    <dgm:cxn modelId="{E32B8F08-8C13-1348-98C6-F221CB4AADCE}" type="presParOf" srcId="{D098678F-8725-AF4A-8F19-EBFC1084C1C5}" destId="{F709A350-91D3-904F-8307-62F93E87C7B6}" srcOrd="0" destOrd="0" presId="urn:microsoft.com/office/officeart/2005/8/layout/radial4"/>
    <dgm:cxn modelId="{182B9D41-D79B-AC46-88F1-AE6D8FDD2472}" type="presParOf" srcId="{D098678F-8725-AF4A-8F19-EBFC1084C1C5}" destId="{15E42436-E477-3B4D-8316-323E915005B5}" srcOrd="1" destOrd="0" presId="urn:microsoft.com/office/officeart/2005/8/layout/radial4"/>
    <dgm:cxn modelId="{61CA56AF-E54A-FC41-92C9-2D57E64FAC84}" type="presParOf" srcId="{D098678F-8725-AF4A-8F19-EBFC1084C1C5}" destId="{8FB1F0E0-F236-B24D-8D8B-049E9278859B}" srcOrd="2" destOrd="0" presId="urn:microsoft.com/office/officeart/2005/8/layout/radial4"/>
    <dgm:cxn modelId="{6EA7CD33-BAE3-0143-A3C6-DE2FF1C21238}" type="presParOf" srcId="{D098678F-8725-AF4A-8F19-EBFC1084C1C5}" destId="{9576F408-B79C-CF4B-A86F-6F9C5954BBA1}" srcOrd="3" destOrd="0" presId="urn:microsoft.com/office/officeart/2005/8/layout/radial4"/>
    <dgm:cxn modelId="{5C0B7262-D72A-DC49-AA5D-4CC31408916F}" type="presParOf" srcId="{D098678F-8725-AF4A-8F19-EBFC1084C1C5}" destId="{4859380A-2256-C447-AF4C-27583794AC14}" srcOrd="4" destOrd="0" presId="urn:microsoft.com/office/officeart/2005/8/layout/radial4"/>
    <dgm:cxn modelId="{D4047AA3-8A1B-DF43-855E-D34A04D6FE45}" type="presParOf" srcId="{D098678F-8725-AF4A-8F19-EBFC1084C1C5}" destId="{AEF1F160-C6A1-CE49-9B35-3EAC6D2C5DEA}" srcOrd="5" destOrd="0" presId="urn:microsoft.com/office/officeart/2005/8/layout/radial4"/>
    <dgm:cxn modelId="{5DD87835-AE90-2D41-824E-859F860246DC}" type="presParOf" srcId="{D098678F-8725-AF4A-8F19-EBFC1084C1C5}" destId="{A561B1CF-93A2-1248-B474-DC0A5DBD32E5}" srcOrd="6" destOrd="0" presId="urn:microsoft.com/office/officeart/2005/8/layout/radial4"/>
    <dgm:cxn modelId="{4EB2FB9F-345F-CB46-9F62-DCF2E1308B44}" type="presParOf" srcId="{D098678F-8725-AF4A-8F19-EBFC1084C1C5}" destId="{A4399F19-5C40-FF41-AB2D-80BE6080D633}" srcOrd="7" destOrd="0" presId="urn:microsoft.com/office/officeart/2005/8/layout/radial4"/>
    <dgm:cxn modelId="{45CF8066-E3BA-2344-903B-F960D8ACE7D9}" type="presParOf" srcId="{D098678F-8725-AF4A-8F19-EBFC1084C1C5}" destId="{60CF8168-2495-A24F-A9D3-6D1DED1BF2A0}" srcOrd="8" destOrd="0" presId="urn:microsoft.com/office/officeart/2005/8/layout/radial4"/>
    <dgm:cxn modelId="{A097A96F-47AE-DD4C-861D-936616E4875A}" type="presParOf" srcId="{D098678F-8725-AF4A-8F19-EBFC1084C1C5}" destId="{0F7FC85D-D533-7640-8748-D3E77AA1102D}" srcOrd="9" destOrd="0" presId="urn:microsoft.com/office/officeart/2005/8/layout/radial4"/>
    <dgm:cxn modelId="{24052461-9041-A849-B7F2-6A99F28B7B20}" type="presParOf" srcId="{D098678F-8725-AF4A-8F19-EBFC1084C1C5}" destId="{73406D0D-7069-C144-8753-CE08FCB2413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3C358-2299-D246-B19E-7F22A0E3F252}">
      <dsp:nvSpPr>
        <dsp:cNvPr id="0" name=""/>
        <dsp:cNvSpPr/>
      </dsp:nvSpPr>
      <dsp:spPr>
        <a:xfrm>
          <a:off x="3162248" y="1649421"/>
          <a:ext cx="1257866" cy="12470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rgbClr val="000000"/>
              </a:solidFill>
            </a:rPr>
            <a:t>MIL</a:t>
          </a:r>
        </a:p>
      </dsp:txBody>
      <dsp:txXfrm>
        <a:off x="3346458" y="1832051"/>
        <a:ext cx="889446" cy="881814"/>
      </dsp:txXfrm>
    </dsp:sp>
    <dsp:sp modelId="{6F1EB1DD-9440-FA46-A298-86BF769733CF}">
      <dsp:nvSpPr>
        <dsp:cNvPr id="0" name=""/>
        <dsp:cNvSpPr/>
      </dsp:nvSpPr>
      <dsp:spPr>
        <a:xfrm rot="18758078">
          <a:off x="4128793" y="1600746"/>
          <a:ext cx="535442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535442" y="147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383129" y="1602076"/>
        <a:ext cx="26772" cy="26772"/>
      </dsp:txXfrm>
    </dsp:sp>
    <dsp:sp modelId="{C8213BA8-7C0D-7441-B2ED-71B63CFF3CAA}">
      <dsp:nvSpPr>
        <dsp:cNvPr id="0" name=""/>
        <dsp:cNvSpPr/>
      </dsp:nvSpPr>
      <dsp:spPr>
        <a:xfrm>
          <a:off x="4026688" y="237709"/>
          <a:ext cx="2118474" cy="1257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000000"/>
              </a:solidFill>
            </a:rPr>
            <a:t>SKAPE EMPOWERMENT </a:t>
          </a:r>
        </a:p>
      </dsp:txBody>
      <dsp:txXfrm>
        <a:off x="4336931" y="421919"/>
        <a:ext cx="1497988" cy="889446"/>
      </dsp:txXfrm>
    </dsp:sp>
    <dsp:sp modelId="{0A8F37BD-5C94-8B46-9512-233BB2949806}">
      <dsp:nvSpPr>
        <dsp:cNvPr id="0" name=""/>
        <dsp:cNvSpPr/>
      </dsp:nvSpPr>
      <dsp:spPr>
        <a:xfrm rot="110556">
          <a:off x="4419738" y="2281376"/>
          <a:ext cx="181075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181075" y="147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505748" y="2291565"/>
        <a:ext cx="9053" cy="9053"/>
      </dsp:txXfrm>
    </dsp:sp>
    <dsp:sp modelId="{4D00D798-5A33-9F4C-9C44-8A1A4E9E2EB9}">
      <dsp:nvSpPr>
        <dsp:cNvPr id="0" name=""/>
        <dsp:cNvSpPr/>
      </dsp:nvSpPr>
      <dsp:spPr>
        <a:xfrm>
          <a:off x="4599503" y="1701841"/>
          <a:ext cx="1977706" cy="1257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000000"/>
              </a:solidFill>
            </a:rPr>
            <a:t>Motvirke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000000"/>
              </a:solidFill>
            </a:rPr>
            <a:t>Marginalisering og Radikalisering</a:t>
          </a:r>
        </a:p>
      </dsp:txBody>
      <dsp:txXfrm>
        <a:off x="4889131" y="1886051"/>
        <a:ext cx="1398450" cy="889446"/>
      </dsp:txXfrm>
    </dsp:sp>
    <dsp:sp modelId="{57D3EB30-1431-7D4D-81AC-92C6E4D20296}">
      <dsp:nvSpPr>
        <dsp:cNvPr id="0" name=""/>
        <dsp:cNvSpPr/>
      </dsp:nvSpPr>
      <dsp:spPr>
        <a:xfrm rot="2679042">
          <a:off x="4116681" y="2990628"/>
          <a:ext cx="831742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831742" y="147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>
        <a:off x="4511759" y="2984550"/>
        <a:ext cx="41587" cy="41587"/>
      </dsp:txXfrm>
    </dsp:sp>
    <dsp:sp modelId="{453E1A3F-F18F-BA4D-8FF7-E8C52EF0B8CD}">
      <dsp:nvSpPr>
        <dsp:cNvPr id="0" name=""/>
        <dsp:cNvSpPr/>
      </dsp:nvSpPr>
      <dsp:spPr>
        <a:xfrm>
          <a:off x="4366752" y="3209652"/>
          <a:ext cx="1942624" cy="1182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rgbClr val="000000"/>
              </a:solidFill>
            </a:rPr>
            <a:t>Tilbyr kulturkompetanse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srgbClr val="000000"/>
              </a:solidFill>
            </a:rPr>
            <a:t>dialog</a:t>
          </a:r>
        </a:p>
      </dsp:txBody>
      <dsp:txXfrm>
        <a:off x="4651243" y="3382881"/>
        <a:ext cx="1373642" cy="836427"/>
      </dsp:txXfrm>
    </dsp:sp>
    <dsp:sp modelId="{1BD90EC0-D376-D74F-891F-990F9E60F4EA}">
      <dsp:nvSpPr>
        <dsp:cNvPr id="0" name=""/>
        <dsp:cNvSpPr/>
      </dsp:nvSpPr>
      <dsp:spPr>
        <a:xfrm rot="7027498">
          <a:off x="3114707" y="3053621"/>
          <a:ext cx="538042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538042" y="147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3370278" y="3054885"/>
        <a:ext cx="26902" cy="26902"/>
      </dsp:txXfrm>
    </dsp:sp>
    <dsp:sp modelId="{0D8634A5-D870-AB41-8E2A-DE7845DC7F51}">
      <dsp:nvSpPr>
        <dsp:cNvPr id="0" name=""/>
        <dsp:cNvSpPr/>
      </dsp:nvSpPr>
      <dsp:spPr>
        <a:xfrm>
          <a:off x="1918474" y="3279345"/>
          <a:ext cx="2069945" cy="1257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000000"/>
              </a:solidFill>
            </a:rPr>
            <a:t>Idrett er et middel heller enn eget mål</a:t>
          </a:r>
        </a:p>
      </dsp:txBody>
      <dsp:txXfrm>
        <a:off x="2221610" y="3463555"/>
        <a:ext cx="1463673" cy="889446"/>
      </dsp:txXfrm>
    </dsp:sp>
    <dsp:sp modelId="{5E6EC3CF-BCC7-BD40-B089-0814F731EA51}">
      <dsp:nvSpPr>
        <dsp:cNvPr id="0" name=""/>
        <dsp:cNvSpPr/>
      </dsp:nvSpPr>
      <dsp:spPr>
        <a:xfrm rot="10705673">
          <a:off x="2935564" y="2278611"/>
          <a:ext cx="226967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226967" y="147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3043374" y="2287652"/>
        <a:ext cx="11348" cy="11348"/>
      </dsp:txXfrm>
    </dsp:sp>
    <dsp:sp modelId="{C59EB945-72EB-7540-9643-0230B221CC86}">
      <dsp:nvSpPr>
        <dsp:cNvPr id="0" name=""/>
        <dsp:cNvSpPr/>
      </dsp:nvSpPr>
      <dsp:spPr>
        <a:xfrm>
          <a:off x="750173" y="1697480"/>
          <a:ext cx="2186675" cy="1257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tx1"/>
              </a:solidFill>
            </a:rPr>
            <a:t>Nettverks byggende arena</a:t>
          </a:r>
        </a:p>
      </dsp:txBody>
      <dsp:txXfrm>
        <a:off x="1070404" y="1881690"/>
        <a:ext cx="1546213" cy="889446"/>
      </dsp:txXfrm>
    </dsp:sp>
    <dsp:sp modelId="{78843C6F-E9D4-8D4D-A964-EE69ECC4C8E0}">
      <dsp:nvSpPr>
        <dsp:cNvPr id="0" name=""/>
        <dsp:cNvSpPr/>
      </dsp:nvSpPr>
      <dsp:spPr>
        <a:xfrm rot="13918235">
          <a:off x="3221830" y="1675820"/>
          <a:ext cx="227664" cy="29431"/>
        </a:xfrm>
        <a:custGeom>
          <a:avLst/>
          <a:gdLst/>
          <a:ahLst/>
          <a:cxnLst/>
          <a:rect l="0" t="0" r="0" b="0"/>
          <a:pathLst>
            <a:path>
              <a:moveTo>
                <a:pt x="0" y="14715"/>
              </a:moveTo>
              <a:lnTo>
                <a:pt x="227664" y="147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500" kern="1200"/>
        </a:p>
      </dsp:txBody>
      <dsp:txXfrm rot="10800000">
        <a:off x="3329970" y="1684844"/>
        <a:ext cx="11383" cy="11383"/>
      </dsp:txXfrm>
    </dsp:sp>
    <dsp:sp modelId="{9FD531F2-0FBD-C441-900D-5F8F4F27683E}">
      <dsp:nvSpPr>
        <dsp:cNvPr id="0" name=""/>
        <dsp:cNvSpPr/>
      </dsp:nvSpPr>
      <dsp:spPr>
        <a:xfrm>
          <a:off x="1758280" y="401345"/>
          <a:ext cx="2121971" cy="12578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tx1"/>
              </a:solidFill>
            </a:rPr>
            <a:t>Skape trygghet, felleskap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chemeClr val="tx1"/>
              </a:solidFill>
            </a:rPr>
            <a:t>Anerkjennelse </a:t>
          </a:r>
        </a:p>
      </dsp:txBody>
      <dsp:txXfrm>
        <a:off x="2069035" y="585555"/>
        <a:ext cx="1500461" cy="889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9A350-91D3-904F-8307-62F93E87C7B6}">
      <dsp:nvSpPr>
        <dsp:cNvPr id="0" name=""/>
        <dsp:cNvSpPr/>
      </dsp:nvSpPr>
      <dsp:spPr>
        <a:xfrm>
          <a:off x="2315430" y="2235348"/>
          <a:ext cx="1604676" cy="16046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400" kern="1200"/>
            <a:t>MIL</a:t>
          </a:r>
          <a:endParaRPr lang="nb-NO" sz="5400" kern="1200" dirty="0"/>
        </a:p>
      </dsp:txBody>
      <dsp:txXfrm>
        <a:off x="2550429" y="2470347"/>
        <a:ext cx="1134678" cy="1134678"/>
      </dsp:txXfrm>
    </dsp:sp>
    <dsp:sp modelId="{15E42436-E477-3B4D-8316-323E915005B5}">
      <dsp:nvSpPr>
        <dsp:cNvPr id="0" name=""/>
        <dsp:cNvSpPr/>
      </dsp:nvSpPr>
      <dsp:spPr>
        <a:xfrm rot="10800000">
          <a:off x="762698" y="2809020"/>
          <a:ext cx="1467331" cy="457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1F0E0-F236-B24D-8D8B-049E9278859B}">
      <dsp:nvSpPr>
        <dsp:cNvPr id="0" name=""/>
        <dsp:cNvSpPr/>
      </dsp:nvSpPr>
      <dsp:spPr>
        <a:xfrm>
          <a:off x="477" y="2427909"/>
          <a:ext cx="1524442" cy="1219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dirty="0">
              <a:solidFill>
                <a:schemeClr val="bg1"/>
              </a:solidFill>
            </a:rPr>
            <a:t>Hordaland</a:t>
          </a:r>
          <a:r>
            <a:rPr lang="nb-NO" sz="1300" kern="1200" dirty="0"/>
            <a:t> idrettskretsen, Idrettsservice og Idrettsrådet</a:t>
          </a:r>
        </a:p>
      </dsp:txBody>
      <dsp:txXfrm>
        <a:off x="36197" y="2463629"/>
        <a:ext cx="1453002" cy="1148114"/>
      </dsp:txXfrm>
    </dsp:sp>
    <dsp:sp modelId="{9576F408-B79C-CF4B-A86F-6F9C5954BBA1}">
      <dsp:nvSpPr>
        <dsp:cNvPr id="0" name=""/>
        <dsp:cNvSpPr/>
      </dsp:nvSpPr>
      <dsp:spPr>
        <a:xfrm rot="13500000">
          <a:off x="1237597" y="1662514"/>
          <a:ext cx="1467331" cy="457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9380A-2256-C447-AF4C-27583794AC14}">
      <dsp:nvSpPr>
        <dsp:cNvPr id="0" name=""/>
        <dsp:cNvSpPr/>
      </dsp:nvSpPr>
      <dsp:spPr>
        <a:xfrm>
          <a:off x="690261" y="762623"/>
          <a:ext cx="1524442" cy="1219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rgbClr val="000000"/>
              </a:solidFill>
            </a:rPr>
            <a:t>Lokal idrettslag/ Andre organisasjoner</a:t>
          </a:r>
          <a:r>
            <a:rPr lang="nb-NO" sz="1300" b="1" kern="1200" dirty="0"/>
            <a:t>: Røde kors, V13, Rafto stiftelse</a:t>
          </a:r>
          <a:r>
            <a:rPr lang="nb-NO" sz="1300" kern="1200" dirty="0"/>
            <a:t>.</a:t>
          </a:r>
        </a:p>
      </dsp:txBody>
      <dsp:txXfrm>
        <a:off x="725981" y="798343"/>
        <a:ext cx="1453002" cy="1148114"/>
      </dsp:txXfrm>
    </dsp:sp>
    <dsp:sp modelId="{AEF1F160-C6A1-CE49-9B35-3EAC6D2C5DEA}">
      <dsp:nvSpPr>
        <dsp:cNvPr id="0" name=""/>
        <dsp:cNvSpPr/>
      </dsp:nvSpPr>
      <dsp:spPr>
        <a:xfrm rot="16200000">
          <a:off x="2384103" y="1187616"/>
          <a:ext cx="1467331" cy="457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1B1CF-93A2-1248-B474-DC0A5DBD32E5}">
      <dsp:nvSpPr>
        <dsp:cNvPr id="0" name=""/>
        <dsp:cNvSpPr/>
      </dsp:nvSpPr>
      <dsp:spPr>
        <a:xfrm>
          <a:off x="2355547" y="72839"/>
          <a:ext cx="1524442" cy="1219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rgbClr val="000000"/>
              </a:solidFill>
            </a:rPr>
            <a:t>Skoler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/>
            <a:t> </a:t>
          </a:r>
        </a:p>
      </dsp:txBody>
      <dsp:txXfrm>
        <a:off x="2391267" y="108559"/>
        <a:ext cx="1453002" cy="1148114"/>
      </dsp:txXfrm>
    </dsp:sp>
    <dsp:sp modelId="{A4399F19-5C40-FF41-AB2D-80BE6080D633}">
      <dsp:nvSpPr>
        <dsp:cNvPr id="0" name=""/>
        <dsp:cNvSpPr/>
      </dsp:nvSpPr>
      <dsp:spPr>
        <a:xfrm rot="18900000">
          <a:off x="3530609" y="1662514"/>
          <a:ext cx="1467331" cy="457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F8168-2495-A24F-A9D3-6D1DED1BF2A0}">
      <dsp:nvSpPr>
        <dsp:cNvPr id="0" name=""/>
        <dsp:cNvSpPr/>
      </dsp:nvSpPr>
      <dsp:spPr>
        <a:xfrm>
          <a:off x="4020833" y="762623"/>
          <a:ext cx="1524442" cy="1219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1" kern="1200" dirty="0">
              <a:solidFill>
                <a:srgbClr val="000000"/>
              </a:solidFill>
            </a:rPr>
            <a:t>Andre institusjoner</a:t>
          </a:r>
          <a:r>
            <a:rPr lang="nb-NO" sz="1300" kern="1200" dirty="0"/>
            <a:t>: Bergen kommune, RVTS,SLT, ,politiet og utekontakte, IMDI</a:t>
          </a:r>
        </a:p>
      </dsp:txBody>
      <dsp:txXfrm>
        <a:off x="4056553" y="798343"/>
        <a:ext cx="1453002" cy="1148114"/>
      </dsp:txXfrm>
    </dsp:sp>
    <dsp:sp modelId="{0F7FC85D-D533-7640-8748-D3E77AA1102D}">
      <dsp:nvSpPr>
        <dsp:cNvPr id="0" name=""/>
        <dsp:cNvSpPr/>
      </dsp:nvSpPr>
      <dsp:spPr>
        <a:xfrm>
          <a:off x="4005507" y="2809020"/>
          <a:ext cx="1467331" cy="4573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06D0D-7069-C144-8753-CE08FCB24130}">
      <dsp:nvSpPr>
        <dsp:cNvPr id="0" name=""/>
        <dsp:cNvSpPr/>
      </dsp:nvSpPr>
      <dsp:spPr>
        <a:xfrm>
          <a:off x="4710617" y="2427909"/>
          <a:ext cx="1524442" cy="1219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b="0" kern="1200" dirty="0">
              <a:solidFill>
                <a:srgbClr val="FFFFFF"/>
              </a:solidFill>
            </a:rPr>
            <a:t>Barnevernet, </a:t>
          </a:r>
          <a:r>
            <a:rPr lang="nb-NO" sz="1300" kern="1200" dirty="0"/>
            <a:t>Ungdoms , Helse stasjonen for ungdom</a:t>
          </a:r>
        </a:p>
      </dsp:txBody>
      <dsp:txXfrm>
        <a:off x="4746337" y="2463629"/>
        <a:ext cx="1453002" cy="1148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A183-1D52-EA41-8B54-5AC589A978DB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6CF1-263A-1B43-8002-75EB348546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51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36C4-D995-5D47-B370-8DA48A40E081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02AB-B3BA-A04F-A44B-9DEFD7213B2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4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0B70-93A3-5E4E-9C0C-6AFF1C5FDA7B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EB0B-E0DB-FE40-B34A-E44B1899491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8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7D43-7CCE-6E43-8E86-239C5DE35328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4E24-AEB2-BA4A-87A4-189153AB8CE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449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74D3-065D-2146-8171-4CB1A01219B4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69A8-19D4-E344-B124-E67BC9C1229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440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0B25B-0D28-924B-B11D-876F0386B7B9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EF2E-33D9-1D47-84FA-493A84B49C0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61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8EF4-0E06-E040-886B-24505B386A5A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8F2-589B-7942-8B46-0855C799CC2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461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41F8-E13A-4541-BCFE-C7E321DF4A4A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B74F-69EA-C840-A1ED-D152D39C332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36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1D8A5-9297-1E40-ADC2-DEB2EADAEBD7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827F-A7BC-9846-8CD4-E493306093B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948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7715-6B10-1441-AE81-93DE0E536800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BF7A3-8F80-0F47-A76F-DCBB59FC0C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271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42B0-99DE-7047-83C5-BD36F0BCB9EB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3E55-0FC6-8149-9A39-F825E7AB6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33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2B32DA-6F70-F347-8289-3F7982BBE1D3}" type="datetimeFigureOut">
              <a:rPr lang="pt-PT"/>
              <a:pPr>
                <a:defRPr/>
              </a:pPr>
              <a:t>01/11/23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17F1E4-D526-2E40-AF16-53114800B7D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6" name="Plassholder for innhold 3" descr="Et bilde som inneholder person, volleyball&#10;&#10;Automatisk generert beskrivelse"/>
          <p:cNvPicPr>
            <a:picLocks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" r="3" b="1722"/>
          <a:stretch/>
        </p:blipFill>
        <p:spPr bwMode="auto">
          <a:xfrm>
            <a:off x="3410952" y="-5"/>
            <a:ext cx="5733047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3314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2" r="-4" b="18507"/>
          <a:stretch/>
        </p:blipFill>
        <p:spPr bwMode="auto">
          <a:xfrm>
            <a:off x="3410953" y="3645024"/>
            <a:ext cx="5733047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3902075"/>
            <a:ext cx="4046934" cy="1655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PT" sz="3600" b="1" dirty="0" err="1">
                <a:solidFill>
                  <a:schemeClr val="bg1"/>
                </a:solidFill>
                <a:latin typeface="Gabriola" charset="0"/>
              </a:rPr>
              <a:t>Junior</a:t>
            </a:r>
            <a:r>
              <a:rPr lang="pt-PT" sz="3600" b="1" dirty="0">
                <a:solidFill>
                  <a:schemeClr val="bg1"/>
                </a:solidFill>
                <a:latin typeface="Gabriola" charset="0"/>
              </a:rPr>
              <a:t> </a:t>
            </a:r>
            <a:r>
              <a:rPr lang="pt-PT" sz="3600" b="1" dirty="0" err="1">
                <a:solidFill>
                  <a:schemeClr val="bg1"/>
                </a:solidFill>
                <a:latin typeface="Gabriola" charset="0"/>
              </a:rPr>
              <a:t>mentorutdanning</a:t>
            </a:r>
            <a:r>
              <a:rPr lang="pt-PT" sz="3600" b="1" dirty="0">
                <a:solidFill>
                  <a:schemeClr val="bg1"/>
                </a:solidFill>
                <a:latin typeface="Gabriola" charset="0"/>
              </a:rPr>
              <a:t>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3681408"/>
            <a:ext cx="851534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 descr="Junio lederer jp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738944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56DC50-6036-4F6E-86D8-E01DDA1D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6663"/>
          <a:stretch/>
        </p:blipFill>
        <p:spPr bwMode="auto">
          <a:xfrm>
            <a:off x="4716016" y="3861048"/>
            <a:ext cx="4616382" cy="34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/>
        </p:blipFill>
        <p:spPr bwMode="auto">
          <a:xfrm>
            <a:off x="20" y="10"/>
            <a:ext cx="4578832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r="4" b="4"/>
          <a:stretch/>
        </p:blipFill>
        <p:spPr bwMode="auto">
          <a:xfrm>
            <a:off x="4616368" y="232015"/>
            <a:ext cx="3706114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1D56DC50-6036-4F6E-86D8-E01DDA1D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6663"/>
          <a:stretch/>
        </p:blipFill>
        <p:spPr bwMode="auto">
          <a:xfrm>
            <a:off x="4716016" y="3861048"/>
            <a:ext cx="4616382" cy="3462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Bil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r="25233"/>
          <a:stretch/>
        </p:blipFill>
        <p:spPr bwMode="auto">
          <a:xfrm>
            <a:off x="106718" y="116632"/>
            <a:ext cx="5329377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10865"/>
          <a:stretch/>
        </p:blipFill>
        <p:spPr bwMode="auto">
          <a:xfrm>
            <a:off x="5435353" y="332656"/>
            <a:ext cx="3706114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8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1113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01" y="5189537"/>
            <a:ext cx="20351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</a:endParaRPr>
          </a:p>
        </p:txBody>
      </p:sp>
      <p:sp>
        <p:nvSpPr>
          <p:cNvPr id="27653" name="Rectangle 3"/>
          <p:cNvSpPr txBox="1">
            <a:spLocks noChangeArrowheads="1"/>
          </p:cNvSpPr>
          <p:nvPr/>
        </p:nvSpPr>
        <p:spPr bwMode="auto">
          <a:xfrm>
            <a:off x="-577057" y="1185863"/>
            <a:ext cx="885666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endParaRPr lang="nb-NO" sz="3200"/>
          </a:p>
        </p:txBody>
      </p:sp>
      <p:sp>
        <p:nvSpPr>
          <p:cNvPr id="27654" name="Rectangle 3"/>
          <p:cNvSpPr txBox="1">
            <a:spLocks noChangeArrowheads="1"/>
          </p:cNvSpPr>
          <p:nvPr/>
        </p:nvSpPr>
        <p:spPr bwMode="auto">
          <a:xfrm>
            <a:off x="827088" y="260350"/>
            <a:ext cx="54006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b-NO" sz="4400" b="1">
                <a:solidFill>
                  <a:schemeClr val="bg2"/>
                </a:solidFill>
                <a:latin typeface="Gabriola" charset="0"/>
              </a:rPr>
              <a:t>Samarbeids partner   </a:t>
            </a:r>
          </a:p>
        </p:txBody>
      </p:sp>
      <p:sp>
        <p:nvSpPr>
          <p:cNvPr id="2" name="Rektangel 1"/>
          <p:cNvSpPr/>
          <p:nvPr/>
        </p:nvSpPr>
        <p:spPr>
          <a:xfrm>
            <a:off x="179388" y="908050"/>
            <a:ext cx="52562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85014"/>
              </p:ext>
            </p:extLst>
          </p:nvPr>
        </p:nvGraphicFramePr>
        <p:xfrm>
          <a:off x="323528" y="2871478"/>
          <a:ext cx="6235538" cy="391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1113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00788" y="5876925"/>
            <a:ext cx="2808287" cy="936625"/>
          </a:xfrm>
        </p:spPr>
        <p:txBody>
          <a:bodyPr/>
          <a:lstStyle/>
          <a:p>
            <a:pPr eaLnBrk="1" hangingPunct="1"/>
            <a:endParaRPr lang="nb-NO" sz="5400" b="1">
              <a:solidFill>
                <a:schemeClr val="bg2"/>
              </a:solidFill>
              <a:latin typeface="Gabriola" charset="0"/>
            </a:endParaRPr>
          </a:p>
        </p:txBody>
      </p:sp>
      <p:sp>
        <p:nvSpPr>
          <p:cNvPr id="28676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</a:endParaRPr>
          </a:p>
        </p:txBody>
      </p:sp>
      <p:pic>
        <p:nvPicPr>
          <p:cNvPr id="28678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3876"/>
          <a:stretch>
            <a:fillRect/>
          </a:stretch>
        </p:blipFill>
        <p:spPr bwMode="auto">
          <a:xfrm>
            <a:off x="-1116632" y="0"/>
            <a:ext cx="11139749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2600"/>
            <a:ext cx="20351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1113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</a:endParaRPr>
          </a:p>
        </p:txBody>
      </p:sp>
      <p:pic>
        <p:nvPicPr>
          <p:cNvPr id="29702" name="Plassholder for innho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" r="3638"/>
          <a:stretch>
            <a:fillRect/>
          </a:stretch>
        </p:blipFill>
        <p:spPr bwMode="auto">
          <a:xfrm>
            <a:off x="-252536" y="-144464"/>
            <a:ext cx="10100203" cy="71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29698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8" y="-187395"/>
            <a:ext cx="20351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-255" y="5463325"/>
            <a:ext cx="1487280" cy="1609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294005" y="1401870"/>
            <a:ext cx="4998075" cy="47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Mil ønsker og </a:t>
            </a:r>
            <a:r>
              <a:rPr lang="nb-NO" b="1" dirty="0" err="1">
                <a:solidFill>
                  <a:srgbClr val="FFFFFF"/>
                </a:solidFill>
                <a:latin typeface="Gabriola" charset="0"/>
              </a:rPr>
              <a:t>beskjempe</a:t>
            </a:r>
            <a:r>
              <a:rPr lang="nb-NO" b="1" dirty="0">
                <a:solidFill>
                  <a:srgbClr val="FFFFFF"/>
                </a:solidFill>
                <a:latin typeface="Gabriola" charset="0"/>
              </a:rPr>
              <a:t> marginalisering gjennom å gi ungdom en vei inn i det norske samfunnet gjennom deltakelse i idrettsaktivitet over tid, i trygge og forutsetning bare former. Det fokuseres på sosial integrering og støtte via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 EMPOWERMENTTANKEGANG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 Nettverksarbeid gjennom lavterskeltilbud,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Junior Mentor og solide voksne rolle modeller.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Kompetanse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335392" y="-226547"/>
            <a:ext cx="7602629" cy="178160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D70900B-4464-D840-A872-32416BC265C0}"/>
              </a:ext>
            </a:extLst>
          </p:cNvPr>
          <p:cNvSpPr txBox="1"/>
          <p:nvPr/>
        </p:nvSpPr>
        <p:spPr>
          <a:xfrm>
            <a:off x="70134" y="720345"/>
            <a:ext cx="459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MIL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ansvar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i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lokal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miljøet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8183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-255" y="5463325"/>
            <a:ext cx="1487280" cy="16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179512" y="2083919"/>
            <a:ext cx="4998075" cy="47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Ung til ung formidling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Utveksle erfaringer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Holdningsendring ut ifra å se andre juniorledere som beveger seg i riktig retning.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Det å se at å bruke seg selv er å være nyttig for andre.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Det å forstå ungdommens stå sted.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335392" y="-226547"/>
            <a:ext cx="7602629" cy="1781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D70900B-4464-D840-A872-32416BC265C0}"/>
              </a:ext>
            </a:extLst>
          </p:cNvPr>
          <p:cNvSpPr txBox="1"/>
          <p:nvPr/>
        </p:nvSpPr>
        <p:spPr>
          <a:xfrm>
            <a:off x="70134" y="963190"/>
            <a:ext cx="510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Hva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lærer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juniormentor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i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praksis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050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-255" y="5463325"/>
            <a:ext cx="1487280" cy="1609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179512" y="1800463"/>
            <a:ext cx="6552728" cy="47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Junior mentor henter ungdommer fra sitt miljø som trenger hjelp og støtte.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Junior lederne er med å definere hva ungdommen og gruppen trenger hjelp til. </a:t>
            </a:r>
            <a:br>
              <a:rPr lang="nb-NO" b="1" dirty="0">
                <a:solidFill>
                  <a:schemeClr val="bg1"/>
                </a:solidFill>
                <a:latin typeface="Gabriola" charset="0"/>
              </a:rPr>
            </a:br>
            <a:r>
              <a:rPr lang="nb-NO" b="1" dirty="0">
                <a:solidFill>
                  <a:schemeClr val="bg1"/>
                </a:solidFill>
                <a:latin typeface="Gabriola" charset="0"/>
              </a:rPr>
              <a:t>For eksempel: sosial kompetanse, kompetanse fra andre etater (som for eksempel skrive søknader til jobb, hva betyr å flørte, hva er </a:t>
            </a:r>
            <a:r>
              <a:rPr lang="nb-NO" b="1" dirty="0" err="1">
                <a:solidFill>
                  <a:schemeClr val="bg1"/>
                </a:solidFill>
                <a:latin typeface="Gabriola" charset="0"/>
              </a:rPr>
              <a:t>trakasering</a:t>
            </a:r>
            <a:r>
              <a:rPr lang="nb-NO" b="1" dirty="0">
                <a:solidFill>
                  <a:schemeClr val="bg1"/>
                </a:solidFill>
                <a:latin typeface="Gabriola" charset="0"/>
              </a:rPr>
              <a:t>)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Hva er lov og ikke lov i forhold til lovverk.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Vi </a:t>
            </a:r>
            <a:r>
              <a:rPr lang="nb-NO" b="1" dirty="0" err="1">
                <a:solidFill>
                  <a:schemeClr val="bg1"/>
                </a:solidFill>
                <a:latin typeface="Gabriola" charset="0"/>
              </a:rPr>
              <a:t>sammarbeider</a:t>
            </a:r>
            <a:r>
              <a:rPr lang="nb-NO" b="1" dirty="0">
                <a:solidFill>
                  <a:schemeClr val="bg1"/>
                </a:solidFill>
                <a:latin typeface="Gabriola" charset="0"/>
              </a:rPr>
              <a:t> med helsestasjon for ungdom, sparebanken vest, </a:t>
            </a:r>
            <a:r>
              <a:rPr lang="nb-NO" b="1" dirty="0" err="1">
                <a:solidFill>
                  <a:schemeClr val="bg1"/>
                </a:solidFill>
                <a:latin typeface="Gabriola" charset="0"/>
              </a:rPr>
              <a:t>polititet</a:t>
            </a:r>
            <a:r>
              <a:rPr lang="nb-NO" b="1" dirty="0">
                <a:solidFill>
                  <a:schemeClr val="bg1"/>
                </a:solidFill>
                <a:latin typeface="Gabriola" charset="0"/>
              </a:rPr>
              <a:t>, </a:t>
            </a:r>
            <a:r>
              <a:rPr lang="nb-NO" b="1" dirty="0" err="1">
                <a:solidFill>
                  <a:schemeClr val="bg1"/>
                </a:solidFill>
                <a:latin typeface="Gabriola" charset="0"/>
              </a:rPr>
              <a:t>Imdi</a:t>
            </a:r>
            <a:r>
              <a:rPr lang="nb-NO" b="1" dirty="0">
                <a:solidFill>
                  <a:schemeClr val="bg1"/>
                </a:solidFill>
                <a:latin typeface="Gabriola" charset="0"/>
              </a:rPr>
              <a:t>, barnevernet og </a:t>
            </a:r>
            <a:r>
              <a:rPr lang="nb-NO" b="1" dirty="0" err="1">
                <a:solidFill>
                  <a:schemeClr val="bg1"/>
                </a:solidFill>
                <a:latin typeface="Gabriola" charset="0"/>
              </a:rPr>
              <a:t>bergen</a:t>
            </a:r>
            <a:r>
              <a:rPr lang="nb-NO" b="1" dirty="0">
                <a:solidFill>
                  <a:schemeClr val="bg1"/>
                </a:solidFill>
                <a:latin typeface="Gabriola" charset="0"/>
              </a:rPr>
              <a:t> kommune.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335392" y="-226547"/>
            <a:ext cx="7602629" cy="1781604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sz="3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D70900B-4464-D840-A872-32416BC265C0}"/>
              </a:ext>
            </a:extLst>
          </p:cNvPr>
          <p:cNvSpPr txBox="1"/>
          <p:nvPr/>
        </p:nvSpPr>
        <p:spPr>
          <a:xfrm>
            <a:off x="179512" y="1011619"/>
            <a:ext cx="510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Hvordan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</a:t>
            </a:r>
            <a:r>
              <a:rPr lang="pt-PT" sz="3600" b="1" dirty="0" err="1">
                <a:solidFill>
                  <a:schemeClr val="bg2"/>
                </a:solidFill>
                <a:latin typeface="Gabriola" charset="0"/>
              </a:rPr>
              <a:t>jobber</a:t>
            </a:r>
            <a:r>
              <a:rPr lang="pt-PT" sz="3600" b="1" dirty="0">
                <a:solidFill>
                  <a:schemeClr val="bg2"/>
                </a:solidFill>
                <a:latin typeface="Gabriola" charset="0"/>
              </a:rPr>
              <a:t> vi? </a:t>
            </a:r>
          </a:p>
        </p:txBody>
      </p:sp>
    </p:spTree>
    <p:extLst>
      <p:ext uri="{BB962C8B-B14F-4D97-AF65-F5344CB8AC3E}">
        <p14:creationId xmlns:p14="http://schemas.microsoft.com/office/powerpoint/2010/main" val="17290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-127" y="5210604"/>
            <a:ext cx="1522423" cy="16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761084" y="-3671044"/>
            <a:ext cx="3465438" cy="4567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HVEM ER MIL</a:t>
            </a:r>
          </a:p>
        </p:txBody>
      </p:sp>
      <p:pic>
        <p:nvPicPr>
          <p:cNvPr id="14337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761084" y="1692131"/>
            <a:ext cx="8567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b-NO" sz="3200" b="1" dirty="0" err="1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Møhlenpris</a:t>
            </a: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 Idrettslag er et idrettslag opprettet som inkluderingstiltak for og med minoritetsungdom i Årstad  og Bergenhus bydel.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MIL jobber for å gjøre ungdommene i idrettslaget kompetente nok til å kunne gå videre til andre idrettslag i nærmiljøet dersom de ønsker det/ transitt til andre idrettslag.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MIL opererer som en nettverksbyggende arena der idrett er et middel/  heller enn et mål.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3200" b="1" dirty="0">
                <a:latin typeface="Gabriola" charset="0"/>
                <a:ea typeface="MS PGothic" charset="0"/>
                <a:cs typeface="MS PGothic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-127" y="5210604"/>
            <a:ext cx="1522423" cy="1647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761084" y="-3671044"/>
            <a:ext cx="3465438" cy="45671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chemeClr val="bg1"/>
                </a:solidFill>
              </a:rPr>
              <a:t>Gratis </a:t>
            </a:r>
            <a:r>
              <a:rPr lang="en-US" sz="4000" b="1" dirty="0" err="1">
                <a:solidFill>
                  <a:schemeClr val="bg1"/>
                </a:solidFill>
              </a:rPr>
              <a:t>å</a:t>
            </a:r>
            <a:r>
              <a:rPr lang="en-US" sz="4000" b="1" dirty="0">
                <a:solidFill>
                  <a:schemeClr val="bg1"/>
                </a:solidFill>
              </a:rPr>
              <a:t> delta</a:t>
            </a:r>
          </a:p>
        </p:txBody>
      </p:sp>
      <p:pic>
        <p:nvPicPr>
          <p:cNvPr id="14337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761084" y="1692131"/>
            <a:ext cx="8567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300 + deltakere årlig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34 nasjonaliteter.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Målgruppen er 14 til 25 år - jenter og gutter.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70+ jenter med flerkulturell bakgrunn.  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70+ </a:t>
            </a:r>
            <a:r>
              <a:rPr lang="nb-NO" sz="3200" b="1" dirty="0" err="1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emf</a:t>
            </a: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 og tidligere </a:t>
            </a:r>
            <a:r>
              <a:rPr lang="nb-NO" sz="3200" b="1" dirty="0" err="1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emf</a:t>
            </a: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Resten er flerkulturell bakgrunn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32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 Nettverksbyggende arena der idrett er et middel heller enn et mål.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nb-NO" sz="3200" b="1" dirty="0">
                <a:latin typeface="Gabriola" charset="0"/>
                <a:ea typeface="MS PGothic" charset="0"/>
                <a:cs typeface="MS PGothic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5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908049" y="5090536"/>
            <a:ext cx="1813911" cy="19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714412" y="-3562462"/>
            <a:ext cx="3465438" cy="4567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skal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være</a:t>
            </a:r>
            <a:endParaRPr lang="en-US" sz="3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714412" y="1152160"/>
            <a:ext cx="856773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Et sted der ungdommen opplever å bli sett.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Føler seg trygg og gleder seg og komme.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EMPOWERMENT (Ungdommen skal bruke sine ressurser.)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Felleskap og tilhørighet.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 Bruker idrett som et arena til å trene på sosial trening. 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Nettverksbygging og bruer til lokalmiljø og relevante kommunale etater. 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Voksne rolle modeller og junior mentor /ambassadører som skal ta godt være på hverandre. 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r>
              <a:rPr lang="nb-NO" sz="2800" b="1" dirty="0">
                <a:solidFill>
                  <a:schemeClr val="bg1"/>
                </a:solidFill>
                <a:latin typeface="Gabriola" charset="0"/>
                <a:ea typeface="MS PGothic" charset="0"/>
                <a:cs typeface="MS PGothic" charset="0"/>
              </a:rPr>
              <a:t>Anerkjennelse </a:t>
            </a: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nb-NO" sz="3200" b="1" dirty="0">
              <a:latin typeface="Gabriola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8" y="-7143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351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</a:endParaRPr>
          </a:p>
        </p:txBody>
      </p:sp>
      <p:sp>
        <p:nvSpPr>
          <p:cNvPr id="17413" name="Rectangle 3"/>
          <p:cNvSpPr txBox="1">
            <a:spLocks noChangeArrowheads="1"/>
          </p:cNvSpPr>
          <p:nvPr/>
        </p:nvSpPr>
        <p:spPr bwMode="auto">
          <a:xfrm>
            <a:off x="4259" y="1944688"/>
            <a:ext cx="748838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nb-NO" sz="3200" b="1">
              <a:latin typeface="Gabriola" charset="0"/>
            </a:endParaRPr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611188" y="260350"/>
            <a:ext cx="66246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b-NO" sz="4400" b="1" dirty="0">
                <a:solidFill>
                  <a:schemeClr val="bg2"/>
                </a:solidFill>
                <a:latin typeface="Gabriola" charset="0"/>
              </a:rPr>
              <a:t>Hva ønsker MIL å oppnå </a:t>
            </a:r>
          </a:p>
        </p:txBody>
      </p:sp>
      <p:sp>
        <p:nvSpPr>
          <p:cNvPr id="2" name="Rektangel 1"/>
          <p:cNvSpPr/>
          <p:nvPr/>
        </p:nvSpPr>
        <p:spPr>
          <a:xfrm>
            <a:off x="179388" y="981075"/>
            <a:ext cx="5905500" cy="811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800" baseline="-25000" dirty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nb-NO" sz="28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200080"/>
              </p:ext>
            </p:extLst>
          </p:nvPr>
        </p:nvGraphicFramePr>
        <p:xfrm>
          <a:off x="-642143" y="1923597"/>
          <a:ext cx="7693025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908049" y="5090536"/>
            <a:ext cx="1813911" cy="1962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714412" y="-3562461"/>
            <a:ext cx="4793692" cy="45217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nb-NO" sz="4000" b="1" dirty="0">
                <a:solidFill>
                  <a:schemeClr val="bg2"/>
                </a:solidFill>
                <a:latin typeface="Gabriola" charset="0"/>
              </a:rPr>
              <a:t>Junior mentor program</a:t>
            </a:r>
            <a:endParaRPr lang="en-US" sz="3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8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714412" y="1152160"/>
            <a:ext cx="407361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1600" b="1" dirty="0">
                <a:solidFill>
                  <a:schemeClr val="bg1"/>
                </a:solidFill>
              </a:rPr>
              <a:t>I samarbeid med: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nb-NO" sz="1400" b="1" dirty="0">
                <a:solidFill>
                  <a:schemeClr val="bg1"/>
                </a:solidFill>
              </a:rPr>
              <a:t>Bergen kommune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nb-NO" sz="1400" b="1" dirty="0">
                <a:solidFill>
                  <a:schemeClr val="bg1"/>
                </a:solidFill>
              </a:rPr>
              <a:t>SLT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nb-NO" sz="1400" b="1" dirty="0">
                <a:solidFill>
                  <a:schemeClr val="bg1"/>
                </a:solidFill>
              </a:rPr>
              <a:t>RVTS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nb-NO" sz="1400" b="1" dirty="0">
                <a:solidFill>
                  <a:schemeClr val="bg1"/>
                </a:solidFill>
              </a:rPr>
              <a:t>Politiet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nb-NO" sz="1400" b="1" dirty="0">
                <a:solidFill>
                  <a:schemeClr val="bg1"/>
                </a:solidFill>
              </a:rPr>
              <a:t>Rafto stiftelsen</a:t>
            </a:r>
          </a:p>
          <a:p>
            <a:pPr marL="285750" indent="-285750">
              <a:buFont typeface="Arial"/>
              <a:buChar char="•"/>
              <a:defRPr/>
            </a:pPr>
            <a:endParaRPr lang="nb-NO" sz="1400" b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nb-NO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b-NO" sz="1400" b="1" dirty="0" err="1">
                <a:solidFill>
                  <a:schemeClr val="bg1"/>
                </a:solidFill>
              </a:rPr>
              <a:t>Mål:</a:t>
            </a:r>
            <a:r>
              <a:rPr lang="nb-NO" sz="1400" b="1" dirty="0" err="1"/>
              <a:t>Målsetning</a:t>
            </a:r>
            <a:r>
              <a:rPr lang="nb-NO" sz="1400" dirty="0"/>
              <a:t>: </a:t>
            </a:r>
          </a:p>
          <a:p>
            <a:pPr marL="0" indent="0">
              <a:defRPr/>
            </a:pPr>
            <a:r>
              <a:rPr lang="nb-NO" sz="1600" dirty="0">
                <a:solidFill>
                  <a:schemeClr val="bg1"/>
                </a:solidFill>
              </a:rPr>
              <a:t>Å utruste juniormentorer med forebyggingskompetanse og handlingskompetanse i forhold til avdekking av sårbarhetsfaktorer og risikofaktorer knyttet til radikalisering og voldelig ekstremisme. Å fremme inkludering som en del av forebyggingsarbeidet, og å skape holdninger mot ekstremisme blant EMF i Bergen og andre ungdommer som er i sårbar situasjon.</a:t>
            </a:r>
          </a:p>
          <a:p>
            <a:pPr marL="0" indent="0">
              <a:defRPr/>
            </a:pPr>
            <a:endParaRPr lang="nb-NO" sz="1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endParaRPr lang="nb-NO" sz="1600" b="1" dirty="0">
              <a:solidFill>
                <a:schemeClr val="bg1"/>
              </a:solidFill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nb-NO" sz="1600" b="1" dirty="0">
              <a:solidFill>
                <a:schemeClr val="bg1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4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908049" y="5090536"/>
            <a:ext cx="1813911" cy="196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-124258" y="-3419188"/>
            <a:ext cx="4793692" cy="4521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n-NO" sz="4000" b="1" dirty="0">
                <a:solidFill>
                  <a:schemeClr val="bg2"/>
                </a:solidFill>
                <a:latin typeface="Gabriola" charset="0"/>
              </a:rPr>
              <a:t> Prosjektet går ut på</a:t>
            </a:r>
            <a:r>
              <a:rPr lang="pt-PT" sz="4000" b="1" dirty="0">
                <a:solidFill>
                  <a:schemeClr val="bg2"/>
                </a:solidFill>
                <a:latin typeface="Gabriola" charset="0"/>
              </a:rPr>
              <a:t>   </a:t>
            </a:r>
          </a:p>
        </p:txBody>
      </p:sp>
      <p:pic>
        <p:nvPicPr>
          <p:cNvPr id="1638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683568" y="1409091"/>
            <a:ext cx="4472089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Å skape junior mentor som har en posisjon i ungdomsmiljøet, utdanningen går hele året 2017.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nb-NO" b="1" dirty="0">
                <a:solidFill>
                  <a:schemeClr val="bg1"/>
                </a:solidFill>
                <a:latin typeface="Gabriola" charset="0"/>
              </a:rPr>
              <a:t>Sommer camp for EMF fokus på øke kompetanse til ungdommene hva er radikalisering og viktigheten det å ta godt være på hverandre. Hva er å være en god venn og jobbe med endring av  holdninger. </a:t>
            </a:r>
          </a:p>
          <a:p>
            <a:pPr marL="0" indent="0">
              <a:defRPr/>
            </a:pPr>
            <a:endParaRPr lang="nb-NO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20000"/>
              </a:spcBef>
              <a:buFont typeface="Arial"/>
              <a:buChar char="•"/>
              <a:defRPr/>
            </a:pPr>
            <a:endParaRPr lang="nb-NO" b="1" dirty="0">
              <a:solidFill>
                <a:schemeClr val="bg1"/>
              </a:solidFill>
              <a:latin typeface="Gabriola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nb-NO" sz="1600" b="1" dirty="0">
              <a:solidFill>
                <a:schemeClr val="bg1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6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908049" y="5090536"/>
            <a:ext cx="1813911" cy="1962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279687" y="-3421646"/>
            <a:ext cx="4793692" cy="45217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nb-NO" sz="4000" b="1" dirty="0">
                <a:solidFill>
                  <a:schemeClr val="bg2"/>
                </a:solidFill>
                <a:latin typeface="Gabriola" charset="0"/>
              </a:rPr>
              <a:t>Hva er en junior mentor</a:t>
            </a:r>
            <a:endParaRPr lang="pt-PT" sz="4000" b="1" dirty="0">
              <a:solidFill>
                <a:schemeClr val="bg2"/>
              </a:solidFill>
              <a:latin typeface="Gabriola" charset="0"/>
            </a:endParaRPr>
          </a:p>
        </p:txBody>
      </p:sp>
      <p:pic>
        <p:nvPicPr>
          <p:cNvPr id="1638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4341" name="Rectangle 3"/>
          <p:cNvSpPr txBox="1">
            <a:spLocks noChangeArrowheads="1"/>
          </p:cNvSpPr>
          <p:nvPr/>
        </p:nvSpPr>
        <p:spPr bwMode="auto">
          <a:xfrm>
            <a:off x="683568" y="1102544"/>
            <a:ext cx="7776864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dirty="0">
                <a:solidFill>
                  <a:schemeClr val="bg1"/>
                </a:solidFill>
              </a:rPr>
              <a:t>Juniormentor skal være en brobygger og en ung til ung formidling til andre ungdommer.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chemeClr val="bg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dirty="0">
                <a:solidFill>
                  <a:schemeClr val="bg1"/>
                </a:solidFill>
              </a:rPr>
              <a:t>Juniormentor skal knytte ungdommer som er i en sårbar situasjon til MIL å gi  flere gode sosial nettverk.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chemeClr val="bg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dirty="0">
                <a:solidFill>
                  <a:schemeClr val="bg1"/>
                </a:solidFill>
              </a:rPr>
              <a:t>Være med å utvikle sosial kompetanse tilpasset ungdommers behov.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dirty="0">
                <a:solidFill>
                  <a:schemeClr val="bg1"/>
                </a:solidFill>
              </a:rPr>
              <a:t>Være med å bygge eller være en del av ungdommens  solid grunnmur( selvfølelse og selvtillit). Det handler å gi gode opplevelser og håp på at ting kan endres.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solidFill>
                  <a:schemeClr val="bg1"/>
                </a:solidFill>
              </a:rPr>
              <a:t>Juniormentor skal ha ekstra fokus på de som ikke har det bra: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nb-NO" sz="1800" i="1" dirty="0">
                <a:solidFill>
                  <a:schemeClr val="bg1"/>
                </a:solidFill>
              </a:rPr>
              <a:t>Mobbing, ensomhet, ekskluderer seg fra lokal miljøet, sliter sosialt med andre, svakt nettverk,  bruker rus som selvmedisinering, har negative opplevelser av samfunnet og føler seg ikke akseptert</a:t>
            </a:r>
            <a:r>
              <a:rPr lang="nb-NO" sz="1800" dirty="0">
                <a:solidFill>
                  <a:schemeClr val="bg1"/>
                </a:solidFill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Imagem 4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r="13350"/>
          <a:stretch/>
        </p:blipFill>
        <p:spPr bwMode="auto">
          <a:xfrm>
            <a:off x="-255" y="5463325"/>
            <a:ext cx="1487280" cy="16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1" r="182"/>
          <a:stretch/>
        </p:blipFill>
        <p:spPr bwMode="auto"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1042988" y="1989138"/>
            <a:ext cx="28082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nb-NO" sz="5400" b="1">
              <a:solidFill>
                <a:schemeClr val="bg2"/>
              </a:solidFill>
              <a:latin typeface="Gabriola" charset="0"/>
              <a:ea typeface="MS PGothic" charset="0"/>
              <a:cs typeface="MS PGothic" charset="0"/>
            </a:endParaRPr>
          </a:p>
        </p:txBody>
      </p:sp>
      <p:sp>
        <p:nvSpPr>
          <p:cNvPr id="16389" name="Rectangle 3"/>
          <p:cNvSpPr txBox="1">
            <a:spLocks noChangeArrowheads="1"/>
          </p:cNvSpPr>
          <p:nvPr/>
        </p:nvSpPr>
        <p:spPr bwMode="auto">
          <a:xfrm>
            <a:off x="294004" y="1830624"/>
            <a:ext cx="8553449" cy="47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Dårlig miljø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Mobbing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Mangel på sosial kompetanse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Mangel på tilhørighet/ felleskap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Å bli sett og at ungdommen blir en ressurs i MIL 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Psykososial utfordringer : ensomhet, sosial angst, depresjon.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Problemer hjemme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Identitet konflikter / kulturell identitet</a:t>
            </a:r>
          </a:p>
          <a:p>
            <a:pPr>
              <a:spcBef>
                <a:spcPct val="20000"/>
              </a:spcBef>
              <a:buFont typeface="Arial"/>
              <a:buChar char="•"/>
              <a:defRPr/>
            </a:pPr>
            <a:r>
              <a:rPr lang="nb-NO" b="1" dirty="0">
                <a:solidFill>
                  <a:srgbClr val="FFFFFF"/>
                </a:solidFill>
                <a:latin typeface="Gabriola" charset="0"/>
              </a:rPr>
              <a:t>Svakt nettverk.</a:t>
            </a:r>
          </a:p>
          <a:p>
            <a:pPr marL="0" indent="0">
              <a:spcBef>
                <a:spcPct val="20000"/>
              </a:spcBef>
              <a:defRPr/>
            </a:pPr>
            <a:endParaRPr lang="nb-NO" sz="3200" b="1" dirty="0">
              <a:solidFill>
                <a:srgbClr val="FFFFFF"/>
              </a:solidFill>
              <a:latin typeface="Gabriola" charset="0"/>
            </a:endParaRP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335392" y="-226547"/>
            <a:ext cx="7602629" cy="17816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Faktorer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mentor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skal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være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bevisst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779</Words>
  <Application>Microsoft Macintosh PowerPoint</Application>
  <PresentationFormat>Skjermfremvisning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Gabriola</vt:lpstr>
      <vt:lpstr>Tema do Office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</dc:creator>
  <cp:lastModifiedBy>David Martinez</cp:lastModifiedBy>
  <cp:revision>87</cp:revision>
  <dcterms:created xsi:type="dcterms:W3CDTF">2012-01-16T15:14:57Z</dcterms:created>
  <dcterms:modified xsi:type="dcterms:W3CDTF">2023-11-01T11:37:56Z</dcterms:modified>
</cp:coreProperties>
</file>