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53"/>
  </p:notesMasterIdLst>
  <p:sldIdLst>
    <p:sldId id="636" r:id="rId5"/>
    <p:sldId id="711" r:id="rId6"/>
    <p:sldId id="638" r:id="rId7"/>
    <p:sldId id="293" r:id="rId8"/>
    <p:sldId id="713" r:id="rId9"/>
    <p:sldId id="301" r:id="rId10"/>
    <p:sldId id="303" r:id="rId11"/>
    <p:sldId id="644" r:id="rId12"/>
    <p:sldId id="627" r:id="rId13"/>
    <p:sldId id="628" r:id="rId14"/>
    <p:sldId id="308" r:id="rId15"/>
    <p:sldId id="258" r:id="rId16"/>
    <p:sldId id="655" r:id="rId17"/>
    <p:sldId id="689" r:id="rId18"/>
    <p:sldId id="690" r:id="rId19"/>
    <p:sldId id="709" r:id="rId20"/>
    <p:sldId id="650" r:id="rId21"/>
    <p:sldId id="691" r:id="rId22"/>
    <p:sldId id="704" r:id="rId23"/>
    <p:sldId id="692" r:id="rId24"/>
    <p:sldId id="703" r:id="rId25"/>
    <p:sldId id="649" r:id="rId26"/>
    <p:sldId id="390" r:id="rId27"/>
    <p:sldId id="659" r:id="rId28"/>
    <p:sldId id="389" r:id="rId29"/>
    <p:sldId id="427" r:id="rId30"/>
    <p:sldId id="657" r:id="rId31"/>
    <p:sldId id="612" r:id="rId32"/>
    <p:sldId id="632" r:id="rId33"/>
    <p:sldId id="640" r:id="rId34"/>
    <p:sldId id="323" r:id="rId35"/>
    <p:sldId id="318" r:id="rId36"/>
    <p:sldId id="316" r:id="rId37"/>
    <p:sldId id="315" r:id="rId38"/>
    <p:sldId id="317" r:id="rId39"/>
    <p:sldId id="322" r:id="rId40"/>
    <p:sldId id="643" r:id="rId41"/>
    <p:sldId id="339" r:id="rId42"/>
    <p:sldId id="544" r:id="rId43"/>
    <p:sldId id="634" r:id="rId44"/>
    <p:sldId id="306" r:id="rId45"/>
    <p:sldId id="304" r:id="rId46"/>
    <p:sldId id="327" r:id="rId47"/>
    <p:sldId id="328" r:id="rId48"/>
    <p:sldId id="305" r:id="rId49"/>
    <p:sldId id="645" r:id="rId50"/>
    <p:sldId id="335" r:id="rId51"/>
    <p:sldId id="652" r:id="rId52"/>
  </p:sldIdLst>
  <p:sldSz cx="12192000" cy="6858000"/>
  <p:notesSz cx="6888163" cy="100203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7F09"/>
    <a:srgbClr val="004357"/>
    <a:srgbClr val="6D24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6632FE-6EAF-4125-8A51-A5C078882BA9}" v="101" dt="2023-11-01T09:24:27.661"/>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309" autoAdjust="0"/>
    <p:restoredTop sz="62931" autoAdjust="0"/>
  </p:normalViewPr>
  <p:slideViewPr>
    <p:cSldViewPr snapToGrid="0" snapToObjects="1">
      <p:cViewPr varScale="1">
        <p:scale>
          <a:sx n="72" d="100"/>
          <a:sy n="72" d="100"/>
        </p:scale>
        <p:origin x="1650" y="54"/>
      </p:cViewPr>
      <p:guideLst>
        <p:guide orient="horz" pos="2160"/>
        <p:guide pos="3840"/>
      </p:guideLst>
    </p:cSldViewPr>
  </p:slideViewPr>
  <p:notesTextViewPr>
    <p:cViewPr>
      <p:scale>
        <a:sx n="1" d="1"/>
        <a:sy n="1" d="1"/>
      </p:scale>
      <p:origin x="0" y="0"/>
    </p:cViewPr>
  </p:notesTextViewPr>
  <p:sorterViewPr>
    <p:cViewPr>
      <p:scale>
        <a:sx n="172" d="100"/>
        <a:sy n="172" d="100"/>
      </p:scale>
      <p:origin x="0" y="-427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1" y="0"/>
            <a:ext cx="2984870" cy="502755"/>
          </a:xfrm>
          <a:prstGeom prst="rect">
            <a:avLst/>
          </a:prstGeom>
        </p:spPr>
        <p:txBody>
          <a:bodyPr vert="horz" lIns="92436" tIns="46218" rIns="92436" bIns="46218" rtlCol="0"/>
          <a:lstStyle>
            <a:lvl1pPr algn="l">
              <a:defRPr sz="1200"/>
            </a:lvl1pPr>
          </a:lstStyle>
          <a:p>
            <a:endParaRPr lang="nb-NO"/>
          </a:p>
        </p:txBody>
      </p:sp>
      <p:sp>
        <p:nvSpPr>
          <p:cNvPr id="3" name="Plassholder for dato 2"/>
          <p:cNvSpPr>
            <a:spLocks noGrp="1"/>
          </p:cNvSpPr>
          <p:nvPr>
            <p:ph type="dt" idx="1"/>
          </p:nvPr>
        </p:nvSpPr>
        <p:spPr>
          <a:xfrm>
            <a:off x="3901700" y="0"/>
            <a:ext cx="2984870" cy="502755"/>
          </a:xfrm>
          <a:prstGeom prst="rect">
            <a:avLst/>
          </a:prstGeom>
        </p:spPr>
        <p:txBody>
          <a:bodyPr vert="horz" lIns="92436" tIns="46218" rIns="92436" bIns="46218" rtlCol="0"/>
          <a:lstStyle>
            <a:lvl1pPr algn="r">
              <a:defRPr sz="1200"/>
            </a:lvl1pPr>
          </a:lstStyle>
          <a:p>
            <a:fld id="{91745283-168F-8940-A073-B2FF66BC4C5E}" type="datetimeFigureOut">
              <a:rPr lang="nb-NO" smtClean="0"/>
              <a:t>10.11.2023</a:t>
            </a:fld>
            <a:endParaRPr lang="nb-NO"/>
          </a:p>
        </p:txBody>
      </p:sp>
      <p:sp>
        <p:nvSpPr>
          <p:cNvPr id="4" name="Plassholder for lysbilde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2436" tIns="46218" rIns="92436" bIns="46218" rtlCol="0" anchor="ctr"/>
          <a:lstStyle/>
          <a:p>
            <a:endParaRPr lang="nb-NO"/>
          </a:p>
        </p:txBody>
      </p:sp>
      <p:sp>
        <p:nvSpPr>
          <p:cNvPr id="5" name="Plassholder for notater 4"/>
          <p:cNvSpPr>
            <a:spLocks noGrp="1"/>
          </p:cNvSpPr>
          <p:nvPr>
            <p:ph type="body" sz="quarter" idx="3"/>
          </p:nvPr>
        </p:nvSpPr>
        <p:spPr>
          <a:xfrm>
            <a:off x="688817" y="4822270"/>
            <a:ext cx="5510530" cy="3945493"/>
          </a:xfrm>
          <a:prstGeom prst="rect">
            <a:avLst/>
          </a:prstGeom>
        </p:spPr>
        <p:txBody>
          <a:bodyPr vert="horz" lIns="92436" tIns="46218" rIns="92436" bIns="46218"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1" y="9517547"/>
            <a:ext cx="2984870" cy="502754"/>
          </a:xfrm>
          <a:prstGeom prst="rect">
            <a:avLst/>
          </a:prstGeom>
        </p:spPr>
        <p:txBody>
          <a:bodyPr vert="horz" lIns="92436" tIns="46218" rIns="92436" bIns="46218" rtlCol="0" anchor="b"/>
          <a:lstStyle>
            <a:lvl1pPr algn="l">
              <a:defRPr sz="1200"/>
            </a:lvl1pPr>
          </a:lstStyle>
          <a:p>
            <a:endParaRPr lang="nb-NO"/>
          </a:p>
        </p:txBody>
      </p:sp>
      <p:sp>
        <p:nvSpPr>
          <p:cNvPr id="7" name="Plassholder for lysbildenummer 6"/>
          <p:cNvSpPr>
            <a:spLocks noGrp="1"/>
          </p:cNvSpPr>
          <p:nvPr>
            <p:ph type="sldNum" sz="quarter" idx="5"/>
          </p:nvPr>
        </p:nvSpPr>
        <p:spPr>
          <a:xfrm>
            <a:off x="3901700" y="9517547"/>
            <a:ext cx="2984870" cy="502754"/>
          </a:xfrm>
          <a:prstGeom prst="rect">
            <a:avLst/>
          </a:prstGeom>
        </p:spPr>
        <p:txBody>
          <a:bodyPr vert="horz" lIns="92436" tIns="46218" rIns="92436" bIns="46218" rtlCol="0" anchor="b"/>
          <a:lstStyle>
            <a:lvl1pPr algn="r">
              <a:defRPr sz="1200"/>
            </a:lvl1pPr>
          </a:lstStyle>
          <a:p>
            <a:fld id="{F8B4BF77-11FD-8E4D-B223-FC6B75E0C356}" type="slidenum">
              <a:rPr lang="nb-NO" smtClean="0"/>
              <a:t>‹#›</a:t>
            </a:fld>
            <a:endParaRPr lang="nb-NO"/>
          </a:p>
        </p:txBody>
      </p:sp>
    </p:spTree>
    <p:extLst>
      <p:ext uri="{BB962C8B-B14F-4D97-AF65-F5344CB8AC3E}">
        <p14:creationId xmlns:p14="http://schemas.microsoft.com/office/powerpoint/2010/main" val="15319891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F8B4BF77-11FD-8E4D-B223-FC6B75E0C356}" type="slidenum">
              <a:rPr lang="nb-NO" smtClean="0"/>
              <a:t>1</a:t>
            </a:fld>
            <a:endParaRPr lang="nb-NO"/>
          </a:p>
        </p:txBody>
      </p:sp>
    </p:spTree>
    <p:extLst>
      <p:ext uri="{BB962C8B-B14F-4D97-AF65-F5344CB8AC3E}">
        <p14:creationId xmlns:p14="http://schemas.microsoft.com/office/powerpoint/2010/main" val="1185548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a:t>Frå</a:t>
            </a:r>
            <a:r>
              <a:rPr lang="nb-NO" dirty="0"/>
              <a:t> bekymring til ressurs. Klager på bråk. Kva vil de ha? </a:t>
            </a:r>
            <a:r>
              <a:rPr lang="nb-NO" dirty="0" err="1"/>
              <a:t>Ein</a:t>
            </a:r>
            <a:r>
              <a:rPr lang="nb-NO" dirty="0"/>
              <a:t> stad å </a:t>
            </a:r>
            <a:r>
              <a:rPr lang="nb-NO" dirty="0" err="1"/>
              <a:t>vere</a:t>
            </a:r>
            <a:r>
              <a:rPr lang="nb-NO" dirty="0"/>
              <a:t> – </a:t>
            </a:r>
            <a:r>
              <a:rPr lang="nb-NO" dirty="0" err="1"/>
              <a:t>ein</a:t>
            </a:r>
            <a:r>
              <a:rPr lang="nb-NO" dirty="0"/>
              <a:t> mekkegarasje. Stor dugnadsvilje. </a:t>
            </a:r>
            <a:r>
              <a:rPr lang="nb-NO" dirty="0" err="1"/>
              <a:t>Nettverksbyggande</a:t>
            </a:r>
            <a:r>
              <a:rPr lang="nb-NO" dirty="0"/>
              <a:t>. Allmenningen utvida. Mange vil </a:t>
            </a:r>
            <a:r>
              <a:rPr lang="nb-NO" dirty="0" err="1"/>
              <a:t>vere</a:t>
            </a:r>
            <a:r>
              <a:rPr lang="nb-NO" dirty="0"/>
              <a:t> med på huset. </a:t>
            </a:r>
            <a:r>
              <a:rPr lang="nb-NO" dirty="0" err="1"/>
              <a:t>Skular</a:t>
            </a:r>
            <a:r>
              <a:rPr lang="nb-NO" dirty="0"/>
              <a:t>, </a:t>
            </a:r>
            <a:r>
              <a:rPr lang="nb-NO" dirty="0" err="1"/>
              <a:t>organisasjonar</a:t>
            </a:r>
            <a:r>
              <a:rPr lang="nb-NO" dirty="0"/>
              <a:t>. </a:t>
            </a:r>
          </a:p>
          <a:p>
            <a:endParaRPr lang="nb-NO" dirty="0"/>
          </a:p>
          <a:p>
            <a:r>
              <a:rPr lang="nb-NO" dirty="0"/>
              <a:t>Tiltak kopla til skibakken. Lage ny park. Drifte ny park.</a:t>
            </a:r>
          </a:p>
        </p:txBody>
      </p:sp>
      <p:sp>
        <p:nvSpPr>
          <p:cNvPr id="4" name="Plassholder for lysbildenummer 3"/>
          <p:cNvSpPr>
            <a:spLocks noGrp="1"/>
          </p:cNvSpPr>
          <p:nvPr>
            <p:ph type="sldNum" sz="quarter" idx="5"/>
          </p:nvPr>
        </p:nvSpPr>
        <p:spPr/>
        <p:txBody>
          <a:bodyPr/>
          <a:lstStyle/>
          <a:p>
            <a:fld id="{F8B4BF77-11FD-8E4D-B223-FC6B75E0C356}" type="slidenum">
              <a:rPr lang="nb-NO" smtClean="0"/>
              <a:t>12</a:t>
            </a:fld>
            <a:endParaRPr lang="nb-NO"/>
          </a:p>
        </p:txBody>
      </p:sp>
    </p:spTree>
    <p:extLst>
      <p:ext uri="{BB962C8B-B14F-4D97-AF65-F5344CB8AC3E}">
        <p14:creationId xmlns:p14="http://schemas.microsoft.com/office/powerpoint/2010/main" val="36396150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FB40A107-88BF-4C49-A16A-4AC8D03DF4DC}" type="slidenum">
              <a:rPr lang="nb-NO" smtClean="0"/>
              <a:t>14</a:t>
            </a:fld>
            <a:endParaRPr lang="nb-NO"/>
          </a:p>
        </p:txBody>
      </p:sp>
    </p:spTree>
    <p:extLst>
      <p:ext uri="{BB962C8B-B14F-4D97-AF65-F5344CB8AC3E}">
        <p14:creationId xmlns:p14="http://schemas.microsoft.com/office/powerpoint/2010/main" val="28459685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a:p>
        </p:txBody>
      </p:sp>
      <p:sp>
        <p:nvSpPr>
          <p:cNvPr id="4" name="Plassholder for lysbildenummer 3"/>
          <p:cNvSpPr>
            <a:spLocks noGrp="1"/>
          </p:cNvSpPr>
          <p:nvPr>
            <p:ph type="sldNum" sz="quarter" idx="5"/>
          </p:nvPr>
        </p:nvSpPr>
        <p:spPr/>
        <p:txBody>
          <a:bodyPr/>
          <a:lstStyle/>
          <a:p>
            <a:fld id="{F8B4BF77-11FD-8E4D-B223-FC6B75E0C356}" type="slidenum">
              <a:rPr lang="nb-NO" smtClean="0"/>
              <a:t>15</a:t>
            </a:fld>
            <a:endParaRPr lang="nb-NO"/>
          </a:p>
        </p:txBody>
      </p:sp>
    </p:spTree>
    <p:extLst>
      <p:ext uri="{BB962C8B-B14F-4D97-AF65-F5344CB8AC3E}">
        <p14:creationId xmlns:p14="http://schemas.microsoft.com/office/powerpoint/2010/main" val="11736791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F8B4BF77-11FD-8E4D-B223-FC6B75E0C356}" type="slidenum">
              <a:rPr lang="nb-NO" smtClean="0"/>
              <a:t>17</a:t>
            </a:fld>
            <a:endParaRPr lang="nb-NO"/>
          </a:p>
        </p:txBody>
      </p:sp>
    </p:spTree>
    <p:extLst>
      <p:ext uri="{BB962C8B-B14F-4D97-AF65-F5344CB8AC3E}">
        <p14:creationId xmlns:p14="http://schemas.microsoft.com/office/powerpoint/2010/main" val="14153247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dirty="0"/>
          </a:p>
          <a:p>
            <a:r>
              <a:rPr lang="nn-NO" dirty="0"/>
              <a:t>Young </a:t>
            </a:r>
            <a:r>
              <a:rPr lang="nn-NO" dirty="0" err="1"/>
              <a:t>participants</a:t>
            </a:r>
            <a:r>
              <a:rPr lang="nn-NO" baseline="0" dirty="0"/>
              <a:t> </a:t>
            </a:r>
            <a:r>
              <a:rPr lang="nn-NO" baseline="0" dirty="0" err="1"/>
              <a:t>did</a:t>
            </a:r>
            <a:r>
              <a:rPr lang="nn-NO" baseline="0" dirty="0"/>
              <a:t> </a:t>
            </a:r>
            <a:r>
              <a:rPr lang="nn-NO" baseline="0" dirty="0" err="1"/>
              <a:t>not</a:t>
            </a:r>
            <a:r>
              <a:rPr lang="nn-NO" baseline="0" dirty="0"/>
              <a:t> </a:t>
            </a:r>
            <a:r>
              <a:rPr lang="nn-NO" baseline="0" dirty="0" err="1"/>
              <a:t>want</a:t>
            </a:r>
            <a:r>
              <a:rPr lang="nn-NO" baseline="0" dirty="0"/>
              <a:t> </a:t>
            </a:r>
            <a:r>
              <a:rPr lang="nn-NO" baseline="0" dirty="0" err="1"/>
              <a:t>their</a:t>
            </a:r>
            <a:r>
              <a:rPr lang="nn-NO" baseline="0" dirty="0"/>
              <a:t> </a:t>
            </a:r>
            <a:r>
              <a:rPr lang="nn-NO" baseline="0" dirty="0" err="1"/>
              <a:t>own</a:t>
            </a:r>
            <a:r>
              <a:rPr lang="nn-NO" baseline="0" dirty="0"/>
              <a:t> ABCD </a:t>
            </a:r>
            <a:r>
              <a:rPr lang="nn-NO" baseline="0" dirty="0" err="1"/>
              <a:t>processes</a:t>
            </a:r>
            <a:r>
              <a:rPr lang="nn-NO" baseline="0" dirty="0"/>
              <a:t>, but to be part </a:t>
            </a:r>
            <a:r>
              <a:rPr lang="nn-NO" baseline="0" dirty="0" err="1"/>
              <a:t>of</a:t>
            </a:r>
            <a:r>
              <a:rPr lang="nn-NO" baseline="0" dirty="0"/>
              <a:t> </a:t>
            </a:r>
            <a:r>
              <a:rPr lang="nn-NO" baseline="0" dirty="0" err="1"/>
              <a:t>community</a:t>
            </a:r>
            <a:r>
              <a:rPr lang="nn-NO" baseline="0" dirty="0"/>
              <a:t> </a:t>
            </a:r>
            <a:r>
              <a:rPr lang="nn-NO" baseline="0" dirty="0" err="1"/>
              <a:t>processes</a:t>
            </a:r>
            <a:r>
              <a:rPr lang="nn-NO" baseline="0" dirty="0"/>
              <a:t>. </a:t>
            </a:r>
          </a:p>
          <a:p>
            <a:endParaRPr lang="nn-NO" baseline="0" dirty="0"/>
          </a:p>
          <a:p>
            <a:r>
              <a:rPr lang="nn-NO" baseline="0" dirty="0" err="1"/>
              <a:t>Both</a:t>
            </a:r>
            <a:r>
              <a:rPr lang="nn-NO" baseline="0" dirty="0"/>
              <a:t> is happening. </a:t>
            </a:r>
          </a:p>
          <a:p>
            <a:endParaRPr lang="nn-NO" baseline="0" dirty="0"/>
          </a:p>
          <a:p>
            <a:r>
              <a:rPr lang="nn-NO" baseline="0" dirty="0" err="1"/>
              <a:t>Community</a:t>
            </a:r>
            <a:r>
              <a:rPr lang="nn-NO" baseline="0" dirty="0"/>
              <a:t> </a:t>
            </a:r>
            <a:r>
              <a:rPr lang="nn-NO" baseline="0" dirty="0" err="1"/>
              <a:t>councils</a:t>
            </a:r>
            <a:r>
              <a:rPr lang="nn-NO" baseline="0" dirty="0"/>
              <a:t> </a:t>
            </a:r>
            <a:r>
              <a:rPr lang="nn-NO" baseline="0" dirty="0" err="1"/>
              <a:t>work</a:t>
            </a:r>
            <a:r>
              <a:rPr lang="nn-NO" baseline="0" dirty="0"/>
              <a:t> </a:t>
            </a:r>
            <a:r>
              <a:rPr lang="nn-NO" baseline="0" dirty="0" err="1"/>
              <a:t>with</a:t>
            </a:r>
            <a:r>
              <a:rPr lang="nn-NO" baseline="0" dirty="0"/>
              <a:t> ABCD and </a:t>
            </a:r>
            <a:r>
              <a:rPr lang="nn-NO" baseline="0" dirty="0" err="1"/>
              <a:t>involve</a:t>
            </a:r>
            <a:r>
              <a:rPr lang="nn-NO" baseline="0" dirty="0"/>
              <a:t> </a:t>
            </a:r>
            <a:r>
              <a:rPr lang="nn-NO" baseline="0" dirty="0" err="1"/>
              <a:t>youht</a:t>
            </a:r>
            <a:r>
              <a:rPr lang="nn-NO" baseline="0" dirty="0"/>
              <a:t>. </a:t>
            </a:r>
          </a:p>
          <a:p>
            <a:endParaRPr lang="nn-NO" baseline="0" dirty="0"/>
          </a:p>
          <a:p>
            <a:r>
              <a:rPr lang="nn-NO" baseline="0" dirty="0"/>
              <a:t>The </a:t>
            </a:r>
            <a:r>
              <a:rPr lang="nn-NO" baseline="0" dirty="0" err="1"/>
              <a:t>municipality</a:t>
            </a:r>
            <a:r>
              <a:rPr lang="nn-NO" baseline="0" dirty="0"/>
              <a:t> and </a:t>
            </a:r>
            <a:r>
              <a:rPr lang="nn-NO" baseline="0" dirty="0" err="1"/>
              <a:t>the</a:t>
            </a:r>
            <a:r>
              <a:rPr lang="nn-NO" baseline="0" dirty="0"/>
              <a:t> </a:t>
            </a:r>
            <a:r>
              <a:rPr lang="nn-NO" baseline="0" dirty="0" err="1"/>
              <a:t>youth</a:t>
            </a:r>
            <a:r>
              <a:rPr lang="nn-NO" baseline="0" dirty="0"/>
              <a:t> </a:t>
            </a:r>
            <a:r>
              <a:rPr lang="nn-NO" baseline="0" dirty="0" err="1"/>
              <a:t>council</a:t>
            </a:r>
            <a:r>
              <a:rPr lang="nn-NO" baseline="0" dirty="0"/>
              <a:t> </a:t>
            </a:r>
            <a:r>
              <a:rPr lang="nn-NO" baseline="0" dirty="0" err="1"/>
              <a:t>work</a:t>
            </a:r>
            <a:r>
              <a:rPr lang="nn-NO" baseline="0" dirty="0"/>
              <a:t> </a:t>
            </a:r>
            <a:r>
              <a:rPr lang="nn-NO" baseline="0" dirty="0" err="1"/>
              <a:t>with</a:t>
            </a:r>
            <a:r>
              <a:rPr lang="nn-NO" baseline="0" dirty="0"/>
              <a:t> ABCD</a:t>
            </a:r>
          </a:p>
          <a:p>
            <a:endParaRPr lang="nn-NO" baseline="0" dirty="0"/>
          </a:p>
          <a:p>
            <a:r>
              <a:rPr lang="nn-NO" baseline="0" dirty="0"/>
              <a:t>The </a:t>
            </a:r>
            <a:r>
              <a:rPr lang="nn-NO" baseline="0" dirty="0" err="1"/>
              <a:t>schools</a:t>
            </a:r>
            <a:r>
              <a:rPr lang="nn-NO" baseline="0" dirty="0"/>
              <a:t>: all 8. graders start </a:t>
            </a:r>
            <a:r>
              <a:rPr lang="nn-NO" baseline="0" dirty="0" err="1"/>
              <a:t>with</a:t>
            </a:r>
            <a:r>
              <a:rPr lang="nn-NO" baseline="0" dirty="0"/>
              <a:t> ABCD </a:t>
            </a:r>
          </a:p>
          <a:p>
            <a:endParaRPr lang="nn-NO" baseline="0" dirty="0"/>
          </a:p>
          <a:p>
            <a:r>
              <a:rPr lang="nn-NO" baseline="0" dirty="0"/>
              <a:t>A re-</a:t>
            </a:r>
            <a:r>
              <a:rPr lang="nn-NO" baseline="0" dirty="0" err="1"/>
              <a:t>orientation</a:t>
            </a:r>
            <a:r>
              <a:rPr lang="nn-NO" baseline="0" dirty="0"/>
              <a:t> </a:t>
            </a:r>
            <a:r>
              <a:rPr lang="nn-NO" baseline="0" dirty="0" err="1"/>
              <a:t>of</a:t>
            </a:r>
            <a:r>
              <a:rPr lang="nn-NO" baseline="0" dirty="0"/>
              <a:t> </a:t>
            </a:r>
            <a:r>
              <a:rPr lang="nn-NO" baseline="0" dirty="0" err="1"/>
              <a:t>the</a:t>
            </a:r>
            <a:r>
              <a:rPr lang="nn-NO" baseline="0" dirty="0"/>
              <a:t> </a:t>
            </a:r>
            <a:r>
              <a:rPr lang="nn-NO" baseline="0" dirty="0" err="1"/>
              <a:t>municipality</a:t>
            </a:r>
            <a:endParaRPr lang="nn-NO" dirty="0"/>
          </a:p>
        </p:txBody>
      </p:sp>
      <p:sp>
        <p:nvSpPr>
          <p:cNvPr id="4" name="Plassholder for lysbildenummer 3"/>
          <p:cNvSpPr>
            <a:spLocks noGrp="1"/>
          </p:cNvSpPr>
          <p:nvPr>
            <p:ph type="sldNum" sz="quarter" idx="5"/>
          </p:nvPr>
        </p:nvSpPr>
        <p:spPr/>
        <p:txBody>
          <a:bodyPr/>
          <a:lstStyle/>
          <a:p>
            <a:fld id="{F8B4BF77-11FD-8E4D-B223-FC6B75E0C356}" type="slidenum">
              <a:rPr lang="nb-NO" smtClean="0"/>
              <a:t>18</a:t>
            </a:fld>
            <a:endParaRPr lang="nb-NO"/>
          </a:p>
        </p:txBody>
      </p:sp>
    </p:spTree>
    <p:extLst>
      <p:ext uri="{BB962C8B-B14F-4D97-AF65-F5344CB8AC3E}">
        <p14:creationId xmlns:p14="http://schemas.microsoft.com/office/powerpoint/2010/main" val="40934959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Her er </a:t>
            </a:r>
            <a:r>
              <a:rPr lang="nb-NO" err="1"/>
              <a:t>dei</a:t>
            </a:r>
            <a:r>
              <a:rPr lang="nb-NO"/>
              <a:t> unge</a:t>
            </a:r>
            <a:r>
              <a:rPr lang="nb-NO" baseline="0"/>
              <a:t> </a:t>
            </a:r>
            <a:r>
              <a:rPr lang="nb-NO" baseline="0" err="1"/>
              <a:t>frå</a:t>
            </a:r>
            <a:r>
              <a:rPr lang="nb-NO" baseline="0"/>
              <a:t> Rubbestadneset som presenterer sin plan om </a:t>
            </a:r>
            <a:r>
              <a:rPr lang="nb-NO" baseline="0" err="1"/>
              <a:t>utekino</a:t>
            </a:r>
            <a:r>
              <a:rPr lang="nb-NO" baseline="0"/>
              <a:t> på Rubben. </a:t>
            </a:r>
            <a:endParaRPr lang="nb-NO"/>
          </a:p>
        </p:txBody>
      </p:sp>
      <p:sp>
        <p:nvSpPr>
          <p:cNvPr id="4" name="Plassholder for lysbildenummer 3"/>
          <p:cNvSpPr>
            <a:spLocks noGrp="1"/>
          </p:cNvSpPr>
          <p:nvPr>
            <p:ph type="sldNum" sz="quarter" idx="10"/>
          </p:nvPr>
        </p:nvSpPr>
        <p:spPr/>
        <p:txBody>
          <a:bodyPr/>
          <a:lstStyle/>
          <a:p>
            <a:fld id="{B9CAFBE0-EE61-4FBF-9617-CE6257F26A1B}" type="slidenum">
              <a:rPr lang="nb-NO" smtClean="0"/>
              <a:t>19</a:t>
            </a:fld>
            <a:endParaRPr lang="nb-NO"/>
          </a:p>
        </p:txBody>
      </p:sp>
    </p:spTree>
    <p:extLst>
      <p:ext uri="{BB962C8B-B14F-4D97-AF65-F5344CB8AC3E}">
        <p14:creationId xmlns:p14="http://schemas.microsoft.com/office/powerpoint/2010/main" val="6664535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400" dirty="0"/>
          </a:p>
          <a:p>
            <a:r>
              <a:rPr lang="nb-NO" sz="1400" dirty="0"/>
              <a:t>Hva ender man opp med etter </a:t>
            </a:r>
            <a:r>
              <a:rPr lang="nb-NO" sz="1400" dirty="0" err="1"/>
              <a:t>ressurskopling</a:t>
            </a:r>
            <a:r>
              <a:rPr lang="nb-NO" sz="1400" dirty="0"/>
              <a:t>? UFO-ringen ble markert </a:t>
            </a:r>
          </a:p>
          <a:p>
            <a:endParaRPr lang="nb-NO" sz="1400" dirty="0"/>
          </a:p>
          <a:p>
            <a:endParaRPr lang="nb-NO" sz="1400" dirty="0"/>
          </a:p>
        </p:txBody>
      </p:sp>
      <p:sp>
        <p:nvSpPr>
          <p:cNvPr id="4" name="Plassholder for lysbildenummer 3"/>
          <p:cNvSpPr>
            <a:spLocks noGrp="1"/>
          </p:cNvSpPr>
          <p:nvPr>
            <p:ph type="sldNum" sz="quarter" idx="10"/>
          </p:nvPr>
        </p:nvSpPr>
        <p:spPr/>
        <p:txBody>
          <a:bodyPr/>
          <a:lstStyle/>
          <a:p>
            <a:fld id="{D80DB1E0-FCCB-43A1-8875-79B512EF9CF0}" type="slidenum">
              <a:rPr lang="nn-NO" smtClean="0"/>
              <a:t>20</a:t>
            </a:fld>
            <a:endParaRPr lang="nn-NO"/>
          </a:p>
        </p:txBody>
      </p:sp>
    </p:spTree>
    <p:extLst>
      <p:ext uri="{BB962C8B-B14F-4D97-AF65-F5344CB8AC3E}">
        <p14:creationId xmlns:p14="http://schemas.microsoft.com/office/powerpoint/2010/main" val="29773844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F8B4BF77-11FD-8E4D-B223-FC6B75E0C356}" type="slidenum">
              <a:rPr lang="nb-NO" smtClean="0"/>
              <a:t>22</a:t>
            </a:fld>
            <a:endParaRPr lang="nb-NO"/>
          </a:p>
        </p:txBody>
      </p:sp>
    </p:spTree>
    <p:extLst>
      <p:ext uri="{BB962C8B-B14F-4D97-AF65-F5344CB8AC3E}">
        <p14:creationId xmlns:p14="http://schemas.microsoft.com/office/powerpoint/2010/main" val="34219041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800" kern="100" dirty="0">
                <a:effectLst/>
                <a:latin typeface="Calibri" panose="020F0502020204030204" pitchFamily="34" charset="0"/>
                <a:ea typeface="Calibri" panose="020F0502020204030204" pitchFamily="34" charset="0"/>
                <a:cs typeface="Times New Roman" panose="02020603050405020304" pitchFamily="18" charset="0"/>
              </a:rPr>
              <a:t>For tredje år på rad stiller kommunen med midler, organisasjonen ansetter så først unge ledere som igjen innkaller ungdom til jobbintervju, jakter på ressursene hos hver enkelt og leder planlegging og gjennomføring. I år fikk vi faktisk et Sommerkontor til i kommunen gjennom samarbeid med Vestkanten IL basert på samme modell.</a:t>
            </a:r>
          </a:p>
        </p:txBody>
      </p:sp>
      <p:sp>
        <p:nvSpPr>
          <p:cNvPr id="4" name="Plassholder for lysbildenummer 3"/>
          <p:cNvSpPr>
            <a:spLocks noGrp="1"/>
          </p:cNvSpPr>
          <p:nvPr>
            <p:ph type="sldNum" sz="quarter" idx="5"/>
          </p:nvPr>
        </p:nvSpPr>
        <p:spPr/>
        <p:txBody>
          <a:bodyPr/>
          <a:lstStyle/>
          <a:p>
            <a:fld id="{6A8B63BD-0536-4D35-84E9-B3E675F5BAA6}" type="slidenum">
              <a:rPr lang="nb-NO" smtClean="0"/>
              <a:t>23</a:t>
            </a:fld>
            <a:endParaRPr lang="nb-NO"/>
          </a:p>
        </p:txBody>
      </p:sp>
    </p:spTree>
    <p:extLst>
      <p:ext uri="{BB962C8B-B14F-4D97-AF65-F5344CB8AC3E}">
        <p14:creationId xmlns:p14="http://schemas.microsoft.com/office/powerpoint/2010/main" val="9412749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Ungdom ved roret er et samarbeidsprosjekt mellom kommunene Bømlo og Askøy. Begge kommunene har erfaring i å tilpasse Asset </a:t>
            </a:r>
            <a:r>
              <a:rPr lang="nb-NO" dirty="0" err="1"/>
              <a:t>based</a:t>
            </a:r>
            <a:r>
              <a:rPr lang="nb-NO" dirty="0"/>
              <a:t> </a:t>
            </a:r>
            <a:r>
              <a:rPr lang="nb-NO" dirty="0" err="1"/>
              <a:t>comunity</a:t>
            </a:r>
            <a:r>
              <a:rPr lang="nb-NO" dirty="0"/>
              <a:t> </a:t>
            </a:r>
            <a:r>
              <a:rPr lang="nb-NO" dirty="0" err="1"/>
              <a:t>development</a:t>
            </a:r>
            <a:r>
              <a:rPr lang="nb-NO" dirty="0"/>
              <a:t> eller ABCD-perspektivet i prosessarbeidet for en positiv og samskapende samfunnsutvikling.</a:t>
            </a:r>
          </a:p>
        </p:txBody>
      </p:sp>
      <p:sp>
        <p:nvSpPr>
          <p:cNvPr id="4" name="Plassholder for lysbildenummer 3"/>
          <p:cNvSpPr>
            <a:spLocks noGrp="1"/>
          </p:cNvSpPr>
          <p:nvPr>
            <p:ph type="sldNum" sz="quarter" idx="5"/>
          </p:nvPr>
        </p:nvSpPr>
        <p:spPr/>
        <p:txBody>
          <a:bodyPr/>
          <a:lstStyle/>
          <a:p>
            <a:fld id="{6A8B63BD-0536-4D35-84E9-B3E675F5BAA6}" type="slidenum">
              <a:rPr lang="nb-NO" smtClean="0"/>
              <a:t>25</a:t>
            </a:fld>
            <a:endParaRPr lang="nb-NO"/>
          </a:p>
        </p:txBody>
      </p:sp>
    </p:spTree>
    <p:extLst>
      <p:ext uri="{BB962C8B-B14F-4D97-AF65-F5344CB8AC3E}">
        <p14:creationId xmlns:p14="http://schemas.microsoft.com/office/powerpoint/2010/main" val="41785184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dirty="0"/>
              <a:t>Vi har introdusert ABCD til ein del kommunar. Ikkje nødvendig å ta </a:t>
            </a:r>
            <a:r>
              <a:rPr lang="nn-NO" dirty="0" err="1"/>
              <a:t>notater</a:t>
            </a:r>
            <a:r>
              <a:rPr lang="nn-NO" dirty="0"/>
              <a:t> her – finnes et hefte – ligger på nett (gratis)</a:t>
            </a:r>
          </a:p>
          <a:p>
            <a:endParaRPr lang="nn-NO" dirty="0"/>
          </a:p>
          <a:p>
            <a:r>
              <a:rPr lang="nn-NO" dirty="0"/>
              <a:t>Askøy 10.mai. </a:t>
            </a:r>
          </a:p>
        </p:txBody>
      </p:sp>
      <p:sp>
        <p:nvSpPr>
          <p:cNvPr id="4" name="Plassholder for lysbildenummer 3"/>
          <p:cNvSpPr>
            <a:spLocks noGrp="1"/>
          </p:cNvSpPr>
          <p:nvPr>
            <p:ph type="sldNum" sz="quarter" idx="5"/>
          </p:nvPr>
        </p:nvSpPr>
        <p:spPr/>
        <p:txBody>
          <a:bodyPr/>
          <a:lstStyle/>
          <a:p>
            <a:fld id="{F8B4BF77-11FD-8E4D-B223-FC6B75E0C356}" type="slidenum">
              <a:rPr lang="nb-NO" smtClean="0"/>
              <a:t>3</a:t>
            </a:fld>
            <a:endParaRPr lang="nb-NO"/>
          </a:p>
        </p:txBody>
      </p:sp>
    </p:spTree>
    <p:extLst>
      <p:ext uri="{BB962C8B-B14F-4D97-AF65-F5344CB8AC3E}">
        <p14:creationId xmlns:p14="http://schemas.microsoft.com/office/powerpoint/2010/main" val="4619717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For å ha størst mulig forebyggende </a:t>
            </a:r>
            <a:r>
              <a:rPr lang="nb-NO" b="1" dirty="0"/>
              <a:t>effekt</a:t>
            </a:r>
            <a:r>
              <a:rPr lang="nb-NO" dirty="0"/>
              <a:t>, bør vi ikke ha hovedfokus på å forebygge.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Ungdom ved roret tar vekk de fire første bokstavene og da står vi igjen med det viktigste, nemlig det å bygge!</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Ungdom bygger sammen basert på ressurser og muligheter.</a:t>
            </a:r>
          </a:p>
          <a:p>
            <a:endParaRPr lang="nb-NO" dirty="0"/>
          </a:p>
        </p:txBody>
      </p:sp>
      <p:sp>
        <p:nvSpPr>
          <p:cNvPr id="4" name="Plassholder for lysbildenummer 3"/>
          <p:cNvSpPr>
            <a:spLocks noGrp="1"/>
          </p:cNvSpPr>
          <p:nvPr>
            <p:ph type="sldNum" sz="quarter" idx="5"/>
          </p:nvPr>
        </p:nvSpPr>
        <p:spPr/>
        <p:txBody>
          <a:bodyPr/>
          <a:lstStyle/>
          <a:p>
            <a:fld id="{6A8B63BD-0536-4D35-84E9-B3E675F5BAA6}" type="slidenum">
              <a:rPr lang="nb-NO" smtClean="0"/>
              <a:t>26</a:t>
            </a:fld>
            <a:endParaRPr lang="nb-NO"/>
          </a:p>
        </p:txBody>
      </p:sp>
    </p:spTree>
    <p:extLst>
      <p:ext uri="{BB962C8B-B14F-4D97-AF65-F5344CB8AC3E}">
        <p14:creationId xmlns:p14="http://schemas.microsoft.com/office/powerpoint/2010/main" val="35189485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err="1"/>
              <a:t>Internt</a:t>
            </a:r>
            <a:r>
              <a:rPr lang="en-US" dirty="0"/>
              <a:t> </a:t>
            </a:r>
            <a:r>
              <a:rPr lang="en-US" dirty="0" err="1"/>
              <a:t>fokus</a:t>
            </a:r>
            <a:r>
              <a:rPr lang="en-US" dirty="0"/>
              <a:t>: </a:t>
            </a:r>
            <a:r>
              <a:rPr lang="en-US" dirty="0" err="1"/>
              <a:t>Innbyggere</a:t>
            </a:r>
            <a:r>
              <a:rPr lang="en-US" dirty="0"/>
              <a:t>! </a:t>
            </a:r>
          </a:p>
          <a:p>
            <a:r>
              <a:rPr lang="en-US" dirty="0" err="1"/>
              <a:t>Ressursfokus</a:t>
            </a:r>
            <a:r>
              <a:rPr lang="en-US" dirty="0"/>
              <a:t> – </a:t>
            </a:r>
            <a:r>
              <a:rPr lang="en-US" dirty="0" err="1"/>
              <a:t>metoder</a:t>
            </a:r>
            <a:r>
              <a:rPr lang="en-US" dirty="0"/>
              <a:t> for å </a:t>
            </a:r>
            <a:r>
              <a:rPr lang="en-US" dirty="0" err="1"/>
              <a:t>finne</a:t>
            </a:r>
            <a:r>
              <a:rPr lang="en-US" dirty="0"/>
              <a:t> </a:t>
            </a:r>
            <a:r>
              <a:rPr lang="en-US" dirty="0" err="1"/>
              <a:t>ressurser</a:t>
            </a:r>
            <a:r>
              <a:rPr lang="en-US" dirty="0"/>
              <a:t> og </a:t>
            </a:r>
            <a:r>
              <a:rPr lang="en-US" dirty="0" err="1"/>
              <a:t>flytte</a:t>
            </a:r>
            <a:r>
              <a:rPr lang="en-US" dirty="0"/>
              <a:t> </a:t>
            </a:r>
            <a:r>
              <a:rPr lang="en-US" dirty="0" err="1"/>
              <a:t>fokus</a:t>
            </a:r>
            <a:r>
              <a:rPr lang="en-US" dirty="0"/>
              <a:t> </a:t>
            </a:r>
            <a:r>
              <a:rPr lang="en-US" dirty="0" err="1"/>
              <a:t>vekk</a:t>
            </a:r>
            <a:r>
              <a:rPr lang="en-US" dirty="0"/>
              <a:t> </a:t>
            </a:r>
            <a:r>
              <a:rPr lang="en-US" dirty="0" err="1"/>
              <a:t>fra</a:t>
            </a:r>
            <a:r>
              <a:rPr lang="en-US" dirty="0"/>
              <a:t> problem</a:t>
            </a:r>
          </a:p>
          <a:p>
            <a:r>
              <a:rPr lang="en-US" dirty="0" err="1"/>
              <a:t>Nettverksbyggende</a:t>
            </a:r>
            <a:r>
              <a:rPr lang="en-US" dirty="0"/>
              <a:t>: </a:t>
            </a:r>
            <a:r>
              <a:rPr lang="en-US" dirty="0" err="1"/>
              <a:t>Mobilisering</a:t>
            </a:r>
            <a:r>
              <a:rPr lang="en-US" dirty="0"/>
              <a:t>!</a:t>
            </a:r>
          </a:p>
          <a:p>
            <a:endParaRPr lang="en-US" dirty="0"/>
          </a:p>
          <a:p>
            <a:endParaRPr lang="en-US" dirty="0"/>
          </a:p>
          <a:p>
            <a:endParaRPr lang="en-US" dirty="0"/>
          </a:p>
          <a:p>
            <a:endParaRPr lang="en-US" dirty="0"/>
          </a:p>
        </p:txBody>
      </p:sp>
      <p:sp>
        <p:nvSpPr>
          <p:cNvPr id="4" name="Plassholder for lysbildenummer 3"/>
          <p:cNvSpPr>
            <a:spLocks noGrp="1"/>
          </p:cNvSpPr>
          <p:nvPr>
            <p:ph type="sldNum" sz="quarter" idx="5"/>
          </p:nvPr>
        </p:nvSpPr>
        <p:spPr/>
        <p:txBody>
          <a:bodyPr/>
          <a:lstStyle/>
          <a:p>
            <a:fld id="{F8B4BF77-11FD-8E4D-B223-FC6B75E0C356}" type="slidenum">
              <a:rPr lang="nb-NO" smtClean="0"/>
              <a:t>27</a:t>
            </a:fld>
            <a:endParaRPr lang="nb-NO"/>
          </a:p>
        </p:txBody>
      </p:sp>
    </p:spTree>
    <p:extLst>
      <p:ext uri="{BB962C8B-B14F-4D97-AF65-F5344CB8AC3E}">
        <p14:creationId xmlns:p14="http://schemas.microsoft.com/office/powerpoint/2010/main" val="32950432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3 mobiliserende spørsmål</a:t>
            </a:r>
          </a:p>
        </p:txBody>
      </p:sp>
      <p:sp>
        <p:nvSpPr>
          <p:cNvPr id="4" name="Plassholder for lysbildenummer 3"/>
          <p:cNvSpPr>
            <a:spLocks noGrp="1"/>
          </p:cNvSpPr>
          <p:nvPr>
            <p:ph type="sldNum" sz="quarter" idx="10"/>
          </p:nvPr>
        </p:nvSpPr>
        <p:spPr/>
        <p:txBody>
          <a:bodyPr/>
          <a:lstStyle/>
          <a:p>
            <a:fld id="{F8B4BF77-11FD-8E4D-B223-FC6B75E0C356}" type="slidenum">
              <a:rPr lang="nb-NO" smtClean="0"/>
              <a:t>30</a:t>
            </a:fld>
            <a:endParaRPr lang="nb-NO"/>
          </a:p>
        </p:txBody>
      </p:sp>
    </p:spTree>
    <p:extLst>
      <p:ext uri="{BB962C8B-B14F-4D97-AF65-F5344CB8AC3E}">
        <p14:creationId xmlns:p14="http://schemas.microsoft.com/office/powerpoint/2010/main" val="7847847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Hugs mat </a:t>
            </a:r>
            <a:r>
              <a:rPr lang="nb-NO" dirty="0" err="1"/>
              <a:t>underhalding</a:t>
            </a:r>
            <a:r>
              <a:rPr lang="nb-NO" dirty="0"/>
              <a:t>, tema og </a:t>
            </a:r>
            <a:r>
              <a:rPr lang="nb-NO" dirty="0" err="1"/>
              <a:t>personlege</a:t>
            </a:r>
            <a:r>
              <a:rPr lang="nb-NO" dirty="0"/>
              <a:t> </a:t>
            </a:r>
            <a:r>
              <a:rPr lang="nb-NO" dirty="0" err="1"/>
              <a:t>invitasjonar</a:t>
            </a:r>
            <a:r>
              <a:rPr lang="nb-NO" dirty="0"/>
              <a:t> ( dør til dør). </a:t>
            </a:r>
          </a:p>
        </p:txBody>
      </p:sp>
      <p:sp>
        <p:nvSpPr>
          <p:cNvPr id="4" name="Plassholder for lysbildenummer 3"/>
          <p:cNvSpPr>
            <a:spLocks noGrp="1"/>
          </p:cNvSpPr>
          <p:nvPr>
            <p:ph type="sldNum" sz="quarter" idx="10"/>
          </p:nvPr>
        </p:nvSpPr>
        <p:spPr/>
        <p:txBody>
          <a:bodyPr/>
          <a:lstStyle/>
          <a:p>
            <a:fld id="{F8B4BF77-11FD-8E4D-B223-FC6B75E0C356}" type="slidenum">
              <a:rPr lang="nb-NO" smtClean="0"/>
              <a:t>31</a:t>
            </a:fld>
            <a:endParaRPr lang="nb-NO"/>
          </a:p>
        </p:txBody>
      </p:sp>
    </p:spTree>
    <p:extLst>
      <p:ext uri="{BB962C8B-B14F-4D97-AF65-F5344CB8AC3E}">
        <p14:creationId xmlns:p14="http://schemas.microsoft.com/office/powerpoint/2010/main" val="9142854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«Hode hjerte hender»</a:t>
            </a:r>
          </a:p>
        </p:txBody>
      </p:sp>
      <p:sp>
        <p:nvSpPr>
          <p:cNvPr id="4" name="Plassholder for lysbildenummer 3"/>
          <p:cNvSpPr>
            <a:spLocks noGrp="1"/>
          </p:cNvSpPr>
          <p:nvPr>
            <p:ph type="sldNum" sz="quarter" idx="10"/>
          </p:nvPr>
        </p:nvSpPr>
        <p:spPr/>
        <p:txBody>
          <a:bodyPr/>
          <a:lstStyle/>
          <a:p>
            <a:fld id="{F8B4BF77-11FD-8E4D-B223-FC6B75E0C356}" type="slidenum">
              <a:rPr lang="nb-NO" smtClean="0"/>
              <a:t>32</a:t>
            </a:fld>
            <a:endParaRPr lang="nb-NO"/>
          </a:p>
        </p:txBody>
      </p:sp>
    </p:spTree>
    <p:extLst>
      <p:ext uri="{BB962C8B-B14F-4D97-AF65-F5344CB8AC3E}">
        <p14:creationId xmlns:p14="http://schemas.microsoft.com/office/powerpoint/2010/main" val="14465419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F8B4BF77-11FD-8E4D-B223-FC6B75E0C356}" type="slidenum">
              <a:rPr lang="nb-NO" smtClean="0"/>
              <a:t>33</a:t>
            </a:fld>
            <a:endParaRPr lang="nb-NO"/>
          </a:p>
        </p:txBody>
      </p:sp>
    </p:spTree>
    <p:extLst>
      <p:ext uri="{BB962C8B-B14F-4D97-AF65-F5344CB8AC3E}">
        <p14:creationId xmlns:p14="http://schemas.microsoft.com/office/powerpoint/2010/main" val="27787252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F8B4BF77-11FD-8E4D-B223-FC6B75E0C356}" type="slidenum">
              <a:rPr lang="nb-NO" smtClean="0"/>
              <a:t>34</a:t>
            </a:fld>
            <a:endParaRPr lang="nb-NO"/>
          </a:p>
        </p:txBody>
      </p:sp>
    </p:spTree>
    <p:extLst>
      <p:ext uri="{BB962C8B-B14F-4D97-AF65-F5344CB8AC3E}">
        <p14:creationId xmlns:p14="http://schemas.microsoft.com/office/powerpoint/2010/main" val="38581151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F8B4BF77-11FD-8E4D-B223-FC6B75E0C356}" type="slidenum">
              <a:rPr lang="nb-NO" smtClean="0"/>
              <a:t>35</a:t>
            </a:fld>
            <a:endParaRPr lang="nb-NO"/>
          </a:p>
        </p:txBody>
      </p:sp>
    </p:spTree>
    <p:extLst>
      <p:ext uri="{BB962C8B-B14F-4D97-AF65-F5344CB8AC3E}">
        <p14:creationId xmlns:p14="http://schemas.microsoft.com/office/powerpoint/2010/main" val="20807681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F8B4BF77-11FD-8E4D-B223-FC6B75E0C356}" type="slidenum">
              <a:rPr lang="nb-NO" smtClean="0"/>
              <a:t>36</a:t>
            </a:fld>
            <a:endParaRPr lang="nb-NO"/>
          </a:p>
        </p:txBody>
      </p:sp>
    </p:spTree>
    <p:extLst>
      <p:ext uri="{BB962C8B-B14F-4D97-AF65-F5344CB8AC3E}">
        <p14:creationId xmlns:p14="http://schemas.microsoft.com/office/powerpoint/2010/main" val="30638600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dirty="0"/>
              <a:t>2 MINUTTER</a:t>
            </a:r>
          </a:p>
          <a:p>
            <a:r>
              <a:rPr lang="nn-NO" dirty="0"/>
              <a:t>Solo </a:t>
            </a:r>
            <a:r>
              <a:rPr lang="nn-NO" dirty="0" err="1"/>
              <a:t>øvelse</a:t>
            </a:r>
            <a:r>
              <a:rPr lang="nn-NO" dirty="0"/>
              <a:t>, 2 min</a:t>
            </a:r>
          </a:p>
          <a:p>
            <a:r>
              <a:rPr lang="en-GB" dirty="0"/>
              <a:t>+ 2 MINUTTER I PLENUM</a:t>
            </a:r>
          </a:p>
          <a:p>
            <a:r>
              <a:rPr lang="en-GB" dirty="0"/>
              <a:t>Ta </a:t>
            </a:r>
            <a:r>
              <a:rPr lang="en-GB" dirty="0" err="1"/>
              <a:t>opp</a:t>
            </a:r>
            <a:r>
              <a:rPr lang="en-GB" dirty="0"/>
              <a:t> </a:t>
            </a:r>
            <a:r>
              <a:rPr lang="en-GB" dirty="0" err="1"/>
              <a:t>eksempler</a:t>
            </a:r>
            <a:r>
              <a:rPr lang="en-GB" dirty="0"/>
              <a:t> </a:t>
            </a:r>
            <a:r>
              <a:rPr lang="en-GB" dirty="0" err="1"/>
              <a:t>i</a:t>
            </a:r>
            <a:r>
              <a:rPr lang="en-GB" dirty="0"/>
              <a:t> plenum 2-3 min</a:t>
            </a:r>
            <a:endParaRPr lang="nn-NO" dirty="0"/>
          </a:p>
        </p:txBody>
      </p:sp>
      <p:sp>
        <p:nvSpPr>
          <p:cNvPr id="4" name="Plassholder for lysbildenummer 3"/>
          <p:cNvSpPr>
            <a:spLocks noGrp="1"/>
          </p:cNvSpPr>
          <p:nvPr>
            <p:ph type="sldNum" sz="quarter" idx="5"/>
          </p:nvPr>
        </p:nvSpPr>
        <p:spPr/>
        <p:txBody>
          <a:bodyPr/>
          <a:lstStyle/>
          <a:p>
            <a:fld id="{F8B4BF77-11FD-8E4D-B223-FC6B75E0C356}" type="slidenum">
              <a:rPr lang="nb-NO" smtClean="0"/>
              <a:t>37</a:t>
            </a:fld>
            <a:endParaRPr lang="nb-NO"/>
          </a:p>
        </p:txBody>
      </p:sp>
    </p:spTree>
    <p:extLst>
      <p:ext uri="{BB962C8B-B14F-4D97-AF65-F5344CB8AC3E}">
        <p14:creationId xmlns:p14="http://schemas.microsoft.com/office/powerpoint/2010/main" val="29379278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dirty="0"/>
              <a:t>Tala er frå ei nordisk litteratursamanstilling som AFI har gjort på oppdrag frå. </a:t>
            </a:r>
            <a:r>
              <a:rPr lang="nn-NO" sz="1800" b="0" i="0" u="none" strike="noStrike" baseline="0" dirty="0">
                <a:solidFill>
                  <a:srgbClr val="000000"/>
                </a:solidFill>
                <a:latin typeface="Arial" panose="020B0604020202020204" pitchFamily="34" charset="0"/>
              </a:rPr>
              <a:t>Arbeids- og inkluderingsdepartementet2 (AID) å få </a:t>
            </a:r>
            <a:r>
              <a:rPr lang="nn-NO" sz="1800" b="0" i="0" u="none" strike="noStrike" baseline="0" dirty="0" err="1">
                <a:solidFill>
                  <a:srgbClr val="000000"/>
                </a:solidFill>
                <a:latin typeface="Arial" panose="020B0604020202020204" pitchFamily="34" charset="0"/>
              </a:rPr>
              <a:t>utarbeidet</a:t>
            </a:r>
            <a:r>
              <a:rPr lang="nn-NO" sz="1800" b="0" i="0" u="none" strike="noStrike" baseline="0" dirty="0">
                <a:solidFill>
                  <a:srgbClr val="000000"/>
                </a:solidFill>
                <a:latin typeface="Arial" panose="020B0604020202020204" pitchFamily="34" charset="0"/>
              </a:rPr>
              <a:t> en </a:t>
            </a:r>
            <a:r>
              <a:rPr lang="nn-NO" sz="1800" b="0" i="0" u="none" strike="noStrike" baseline="0" dirty="0" err="1">
                <a:solidFill>
                  <a:srgbClr val="000000"/>
                </a:solidFill>
                <a:latin typeface="Arial" panose="020B0604020202020204" pitchFamily="34" charset="0"/>
              </a:rPr>
              <a:t>kunnskapssammenstilling</a:t>
            </a:r>
            <a:r>
              <a:rPr lang="nn-NO" sz="1800" b="0" i="0" u="none" strike="noStrike" baseline="0" dirty="0">
                <a:solidFill>
                  <a:srgbClr val="000000"/>
                </a:solidFill>
                <a:latin typeface="Arial" panose="020B0604020202020204" pitchFamily="34" charset="0"/>
              </a:rPr>
              <a:t> og </a:t>
            </a:r>
            <a:r>
              <a:rPr lang="nn-NO" sz="1800" b="0" i="0" u="none" strike="noStrike" baseline="0" dirty="0" err="1">
                <a:solidFill>
                  <a:srgbClr val="000000"/>
                </a:solidFill>
                <a:latin typeface="Arial" panose="020B0604020202020204" pitchFamily="34" charset="0"/>
              </a:rPr>
              <a:t>overordnet</a:t>
            </a:r>
            <a:r>
              <a:rPr lang="nn-NO" sz="1800" b="0" i="0" u="none" strike="noStrike" baseline="0" dirty="0">
                <a:solidFill>
                  <a:srgbClr val="000000"/>
                </a:solidFill>
                <a:latin typeface="Arial" panose="020B0604020202020204" pitchFamily="34" charset="0"/>
              </a:rPr>
              <a:t> oppsummering av relevant norsk og nordisk </a:t>
            </a:r>
            <a:r>
              <a:rPr lang="nn-NO" sz="1800" b="0" i="0" u="none" strike="noStrike" baseline="0" dirty="0" err="1">
                <a:solidFill>
                  <a:srgbClr val="000000"/>
                </a:solidFill>
                <a:latin typeface="Arial" panose="020B0604020202020204" pitchFamily="34" charset="0"/>
              </a:rPr>
              <a:t>forskningslitteratur</a:t>
            </a:r>
            <a:r>
              <a:rPr lang="nn-NO" sz="1800" b="0" i="0" u="none" strike="noStrike" baseline="0" dirty="0">
                <a:solidFill>
                  <a:srgbClr val="000000"/>
                </a:solidFill>
                <a:latin typeface="Arial" panose="020B0604020202020204" pitchFamily="34" charset="0"/>
              </a:rPr>
              <a:t> om </a:t>
            </a:r>
            <a:r>
              <a:rPr lang="nn-NO" sz="1800" b="0" i="0" u="none" strike="noStrike" baseline="0" dirty="0" err="1">
                <a:solidFill>
                  <a:srgbClr val="000000"/>
                </a:solidFill>
                <a:latin typeface="Arial" panose="020B0604020202020204" pitchFamily="34" charset="0"/>
              </a:rPr>
              <a:t>utsatte</a:t>
            </a:r>
            <a:r>
              <a:rPr lang="nn-NO" sz="1800" b="0" i="0" u="none" strike="noStrike" baseline="0" dirty="0">
                <a:solidFill>
                  <a:srgbClr val="000000"/>
                </a:solidFill>
                <a:latin typeface="Arial" panose="020B0604020202020204" pitchFamily="34" charset="0"/>
              </a:rPr>
              <a:t> unge, </a:t>
            </a:r>
            <a:r>
              <a:rPr lang="nn-NO" sz="1800" b="0" i="0" u="none" strike="noStrike" baseline="0" dirty="0" err="1">
                <a:solidFill>
                  <a:srgbClr val="000000"/>
                </a:solidFill>
                <a:latin typeface="Arial" panose="020B0604020202020204" pitchFamily="34" charset="0"/>
              </a:rPr>
              <a:t>utenforskap</a:t>
            </a:r>
            <a:r>
              <a:rPr lang="nn-NO" sz="1800" b="0" i="0" u="none" strike="noStrike" baseline="0" dirty="0">
                <a:solidFill>
                  <a:srgbClr val="000000"/>
                </a:solidFill>
                <a:latin typeface="Arial" panose="020B0604020202020204" pitchFamily="34" charset="0"/>
              </a:rPr>
              <a:t> og </a:t>
            </a:r>
            <a:r>
              <a:rPr lang="nn-NO" sz="1800" b="0" i="0" u="none" strike="noStrike" baseline="0" dirty="0" err="1">
                <a:solidFill>
                  <a:srgbClr val="000000"/>
                </a:solidFill>
                <a:latin typeface="Arial" panose="020B0604020202020204" pitchFamily="34" charset="0"/>
              </a:rPr>
              <a:t>inkludering</a:t>
            </a:r>
            <a:r>
              <a:rPr lang="nn-NO" sz="1800" b="0" i="0" u="none" strike="noStrike" baseline="0" dirty="0">
                <a:solidFill>
                  <a:srgbClr val="000000"/>
                </a:solidFill>
                <a:latin typeface="Arial" panose="020B0604020202020204" pitchFamily="34" charset="0"/>
              </a:rPr>
              <a:t>. (</a:t>
            </a:r>
            <a:r>
              <a:rPr lang="nn-NO" sz="1800" b="0" i="0" u="none" strike="noStrike" baseline="0" dirty="0" err="1">
                <a:solidFill>
                  <a:srgbClr val="000000"/>
                </a:solidFill>
                <a:latin typeface="Arial" panose="020B0604020202020204" pitchFamily="34" charset="0"/>
              </a:rPr>
              <a:t>OsloMet</a:t>
            </a:r>
            <a:r>
              <a:rPr lang="nn-NO" sz="1800" b="0" i="0" u="none" strike="noStrike" baseline="0" dirty="0">
                <a:solidFill>
                  <a:srgbClr val="000000"/>
                </a:solidFill>
                <a:latin typeface="Arial" panose="020B0604020202020204" pitchFamily="34" charset="0"/>
              </a:rPr>
              <a:t>. </a:t>
            </a:r>
            <a:r>
              <a:rPr lang="nn-NO" dirty="0"/>
              <a:t>Noreg er </a:t>
            </a:r>
            <a:r>
              <a:rPr lang="nb-NO" sz="1800" b="0" i="0" u="none" strike="noStrike" baseline="0" dirty="0">
                <a:solidFill>
                  <a:srgbClr val="000000"/>
                </a:solidFill>
                <a:latin typeface="Arial" panose="020B0604020202020204" pitchFamily="34" charset="0"/>
              </a:rPr>
              <a:t>Ifølge OECD (2018) er arbeidsmarkedsforholdene for 15–29-åringer i Norge blant de gunstigste på tvers av OECD-land.) </a:t>
            </a:r>
            <a:endParaRPr lang="nn-NO" dirty="0"/>
          </a:p>
        </p:txBody>
      </p:sp>
      <p:sp>
        <p:nvSpPr>
          <p:cNvPr id="4" name="Plassholder for lysbildenummer 3"/>
          <p:cNvSpPr>
            <a:spLocks noGrp="1"/>
          </p:cNvSpPr>
          <p:nvPr>
            <p:ph type="sldNum" sz="quarter" idx="5"/>
          </p:nvPr>
        </p:nvSpPr>
        <p:spPr/>
        <p:txBody>
          <a:bodyPr/>
          <a:lstStyle/>
          <a:p>
            <a:fld id="{F8B4BF77-11FD-8E4D-B223-FC6B75E0C356}" type="slidenum">
              <a:rPr lang="nb-NO" smtClean="0"/>
              <a:t>4</a:t>
            </a:fld>
            <a:endParaRPr lang="nb-NO"/>
          </a:p>
        </p:txBody>
      </p:sp>
    </p:spTree>
    <p:extLst>
      <p:ext uri="{BB962C8B-B14F-4D97-AF65-F5344CB8AC3E}">
        <p14:creationId xmlns:p14="http://schemas.microsoft.com/office/powerpoint/2010/main" val="30634763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dirty="0"/>
              <a:t>5 MINUTTER</a:t>
            </a:r>
          </a:p>
          <a:p>
            <a:r>
              <a:rPr lang="en-GB" dirty="0"/>
              <a:t>+ 2 MINUTTER I PLENUM</a:t>
            </a:r>
            <a:br>
              <a:rPr lang="en-GB" dirty="0"/>
            </a:br>
            <a:r>
              <a:rPr lang="en-GB" dirty="0"/>
              <a:t>Ta </a:t>
            </a:r>
            <a:r>
              <a:rPr lang="en-GB" dirty="0" err="1"/>
              <a:t>opp</a:t>
            </a:r>
            <a:r>
              <a:rPr lang="en-GB" dirty="0"/>
              <a:t> </a:t>
            </a:r>
            <a:r>
              <a:rPr lang="en-GB" dirty="0" err="1"/>
              <a:t>eksempler</a:t>
            </a:r>
            <a:r>
              <a:rPr lang="en-GB" dirty="0"/>
              <a:t> </a:t>
            </a:r>
            <a:r>
              <a:rPr lang="en-GB" dirty="0" err="1"/>
              <a:t>i</a:t>
            </a:r>
            <a:r>
              <a:rPr lang="en-GB" dirty="0"/>
              <a:t> plenum 2 </a:t>
            </a:r>
            <a:r>
              <a:rPr lang="en-GB" dirty="0" err="1"/>
              <a:t>minutt</a:t>
            </a:r>
            <a:br>
              <a:rPr lang="en-GB" dirty="0"/>
            </a:br>
            <a:endParaRPr lang="en-GB" dirty="0"/>
          </a:p>
        </p:txBody>
      </p:sp>
      <p:sp>
        <p:nvSpPr>
          <p:cNvPr id="4" name="Plassholder for lysbildenummer 3"/>
          <p:cNvSpPr>
            <a:spLocks noGrp="1"/>
          </p:cNvSpPr>
          <p:nvPr>
            <p:ph type="sldNum" sz="quarter" idx="5"/>
          </p:nvPr>
        </p:nvSpPr>
        <p:spPr/>
        <p:txBody>
          <a:bodyPr/>
          <a:lstStyle/>
          <a:p>
            <a:fld id="{D80DB1E0-FCCB-43A1-8875-79B512EF9CF0}" type="slidenum">
              <a:rPr lang="nn-NO" smtClean="0"/>
              <a:t>38</a:t>
            </a:fld>
            <a:endParaRPr lang="nn-NO"/>
          </a:p>
        </p:txBody>
      </p:sp>
    </p:spTree>
    <p:extLst>
      <p:ext uri="{BB962C8B-B14F-4D97-AF65-F5344CB8AC3E}">
        <p14:creationId xmlns:p14="http://schemas.microsoft.com/office/powerpoint/2010/main" val="38797026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dirty="0" err="1"/>
              <a:t>Kl</a:t>
            </a:r>
            <a:r>
              <a:rPr lang="nn-NO" dirty="0"/>
              <a:t> 14:25? 15 MINUTTER</a:t>
            </a:r>
            <a:br>
              <a:rPr lang="nn-NO" dirty="0"/>
            </a:br>
            <a:r>
              <a:rPr lang="nn-NO" dirty="0" err="1"/>
              <a:t>Kl</a:t>
            </a:r>
            <a:r>
              <a:rPr lang="nn-NO" dirty="0"/>
              <a:t> 14:30? 10 MINUTTER   (</a:t>
            </a:r>
            <a:r>
              <a:rPr lang="nn-NO" dirty="0" err="1"/>
              <a:t>Senere</a:t>
            </a:r>
            <a:r>
              <a:rPr lang="nn-NO" dirty="0"/>
              <a:t>: kort ned </a:t>
            </a:r>
            <a:r>
              <a:rPr lang="nn-NO" dirty="0" err="1"/>
              <a:t>ytterligere</a:t>
            </a:r>
            <a:r>
              <a:rPr lang="nn-NO" dirty="0"/>
              <a:t>)</a:t>
            </a:r>
            <a:br>
              <a:rPr lang="nn-NO" dirty="0"/>
            </a:br>
            <a:endParaRPr lang="nn-NO" dirty="0"/>
          </a:p>
          <a:p>
            <a:r>
              <a:rPr lang="nn-NO" dirty="0"/>
              <a:t>+ 5 MINUTTER I PLENUM</a:t>
            </a:r>
          </a:p>
          <a:p>
            <a:r>
              <a:rPr lang="nn-NO" dirty="0"/>
              <a:t>I plenum: Kjekkaste, raraste, mest overraskande </a:t>
            </a:r>
          </a:p>
        </p:txBody>
      </p:sp>
      <p:sp>
        <p:nvSpPr>
          <p:cNvPr id="4" name="Plassholder for lysbildenummer 3"/>
          <p:cNvSpPr>
            <a:spLocks noGrp="1"/>
          </p:cNvSpPr>
          <p:nvPr>
            <p:ph type="sldNum" sz="quarter" idx="5"/>
          </p:nvPr>
        </p:nvSpPr>
        <p:spPr/>
        <p:txBody>
          <a:bodyPr/>
          <a:lstStyle/>
          <a:p>
            <a:fld id="{F8B4BF77-11FD-8E4D-B223-FC6B75E0C356}" type="slidenum">
              <a:rPr lang="nb-NO" smtClean="0"/>
              <a:t>39</a:t>
            </a:fld>
            <a:endParaRPr lang="nb-NO"/>
          </a:p>
        </p:txBody>
      </p:sp>
    </p:spTree>
    <p:extLst>
      <p:ext uri="{BB962C8B-B14F-4D97-AF65-F5344CB8AC3E}">
        <p14:creationId xmlns:p14="http://schemas.microsoft.com/office/powerpoint/2010/main" val="15218844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Folk finner hverandre både på det de har til felles og det de er ulike på. Nettverk og felleskap</a:t>
            </a:r>
          </a:p>
        </p:txBody>
      </p:sp>
      <p:sp>
        <p:nvSpPr>
          <p:cNvPr id="4" name="Plassholder for lysbildenummer 3"/>
          <p:cNvSpPr>
            <a:spLocks noGrp="1"/>
          </p:cNvSpPr>
          <p:nvPr>
            <p:ph type="sldNum" sz="quarter" idx="10"/>
          </p:nvPr>
        </p:nvSpPr>
        <p:spPr/>
        <p:txBody>
          <a:bodyPr/>
          <a:lstStyle/>
          <a:p>
            <a:fld id="{F8B4BF77-11FD-8E4D-B223-FC6B75E0C356}" type="slidenum">
              <a:rPr lang="nb-NO" smtClean="0"/>
              <a:t>40</a:t>
            </a:fld>
            <a:endParaRPr lang="nb-NO"/>
          </a:p>
        </p:txBody>
      </p:sp>
    </p:spTree>
    <p:extLst>
      <p:ext uri="{BB962C8B-B14F-4D97-AF65-F5344CB8AC3E}">
        <p14:creationId xmlns:p14="http://schemas.microsoft.com/office/powerpoint/2010/main" val="32648235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Kristian i kjelleren som kunne «data» og hjalp de eldre</a:t>
            </a:r>
          </a:p>
        </p:txBody>
      </p:sp>
      <p:sp>
        <p:nvSpPr>
          <p:cNvPr id="4" name="Plassholder for lysbildenummer 3"/>
          <p:cNvSpPr>
            <a:spLocks noGrp="1"/>
          </p:cNvSpPr>
          <p:nvPr>
            <p:ph type="sldNum" sz="quarter" idx="10"/>
          </p:nvPr>
        </p:nvSpPr>
        <p:spPr/>
        <p:txBody>
          <a:bodyPr/>
          <a:lstStyle/>
          <a:p>
            <a:fld id="{F8B4BF77-11FD-8E4D-B223-FC6B75E0C356}" type="slidenum">
              <a:rPr lang="nb-NO" smtClean="0"/>
              <a:t>41</a:t>
            </a:fld>
            <a:endParaRPr lang="nb-NO"/>
          </a:p>
        </p:txBody>
      </p:sp>
    </p:spTree>
    <p:extLst>
      <p:ext uri="{BB962C8B-B14F-4D97-AF65-F5344CB8AC3E}">
        <p14:creationId xmlns:p14="http://schemas.microsoft.com/office/powerpoint/2010/main" val="7690282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dirty="0"/>
          </a:p>
        </p:txBody>
      </p:sp>
      <p:sp>
        <p:nvSpPr>
          <p:cNvPr id="4" name="Plassholder for lysbildenummer 3"/>
          <p:cNvSpPr>
            <a:spLocks noGrp="1"/>
          </p:cNvSpPr>
          <p:nvPr>
            <p:ph type="sldNum" sz="quarter" idx="5"/>
          </p:nvPr>
        </p:nvSpPr>
        <p:spPr/>
        <p:txBody>
          <a:bodyPr/>
          <a:lstStyle/>
          <a:p>
            <a:fld id="{F8B4BF77-11FD-8E4D-B223-FC6B75E0C356}" type="slidenum">
              <a:rPr lang="nb-NO" smtClean="0"/>
              <a:t>42</a:t>
            </a:fld>
            <a:endParaRPr lang="nb-NO"/>
          </a:p>
        </p:txBody>
      </p:sp>
    </p:spTree>
    <p:extLst>
      <p:ext uri="{BB962C8B-B14F-4D97-AF65-F5344CB8AC3E}">
        <p14:creationId xmlns:p14="http://schemas.microsoft.com/office/powerpoint/2010/main" val="6927782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I heftet finner dere «oppskrifter», tips og eksempler.</a:t>
            </a:r>
            <a:br>
              <a:rPr lang="nb-NO" dirty="0"/>
            </a:br>
            <a:r>
              <a:rPr lang="nb-NO" dirty="0"/>
              <a:t>Tilnærmingen kan tilpasses, men hold på grunnprinsippene. (1. Internt fokus – drevet av innbyggere; 2. Styrke- og </a:t>
            </a:r>
            <a:r>
              <a:rPr lang="nb-NO" dirty="0" err="1"/>
              <a:t>ressursbasert</a:t>
            </a:r>
            <a:r>
              <a:rPr lang="nb-NO" dirty="0"/>
              <a:t>; 3. Nettverksbyggende og bygd på nettverk).</a:t>
            </a:r>
          </a:p>
          <a:p>
            <a:r>
              <a:rPr lang="nb-NO" dirty="0"/>
              <a:t>En av oppskriftene handler om hvordan man rent praktisk kan få til å samle folk.</a:t>
            </a:r>
          </a:p>
        </p:txBody>
      </p:sp>
      <p:sp>
        <p:nvSpPr>
          <p:cNvPr id="4" name="Plassholder for lysbildenummer 3"/>
          <p:cNvSpPr>
            <a:spLocks noGrp="1"/>
          </p:cNvSpPr>
          <p:nvPr>
            <p:ph type="sldNum" sz="quarter" idx="10"/>
          </p:nvPr>
        </p:nvSpPr>
        <p:spPr/>
        <p:txBody>
          <a:bodyPr/>
          <a:lstStyle/>
          <a:p>
            <a:fld id="{F8B4BF77-11FD-8E4D-B223-FC6B75E0C356}" type="slidenum">
              <a:rPr lang="nb-NO" smtClean="0"/>
              <a:t>43</a:t>
            </a:fld>
            <a:endParaRPr lang="nb-NO"/>
          </a:p>
        </p:txBody>
      </p:sp>
    </p:spTree>
    <p:extLst>
      <p:ext uri="{BB962C8B-B14F-4D97-AF65-F5344CB8AC3E}">
        <p14:creationId xmlns:p14="http://schemas.microsoft.com/office/powerpoint/2010/main" val="22916086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En annen oppskrift handler om hvordan man kan gå frem for å systematisere</a:t>
            </a:r>
          </a:p>
        </p:txBody>
      </p:sp>
      <p:sp>
        <p:nvSpPr>
          <p:cNvPr id="4" name="Plassholder for lysbildenummer 3"/>
          <p:cNvSpPr>
            <a:spLocks noGrp="1"/>
          </p:cNvSpPr>
          <p:nvPr>
            <p:ph type="sldNum" sz="quarter" idx="10"/>
          </p:nvPr>
        </p:nvSpPr>
        <p:spPr/>
        <p:txBody>
          <a:bodyPr/>
          <a:lstStyle/>
          <a:p>
            <a:fld id="{F8B4BF77-11FD-8E4D-B223-FC6B75E0C356}" type="slidenum">
              <a:rPr lang="nb-NO" smtClean="0"/>
              <a:t>44</a:t>
            </a:fld>
            <a:endParaRPr lang="nb-NO"/>
          </a:p>
        </p:txBody>
      </p:sp>
    </p:spTree>
    <p:extLst>
      <p:ext uri="{BB962C8B-B14F-4D97-AF65-F5344CB8AC3E}">
        <p14:creationId xmlns:p14="http://schemas.microsoft.com/office/powerpoint/2010/main" val="30943912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F8B4BF77-11FD-8E4D-B223-FC6B75E0C356}" type="slidenum">
              <a:rPr lang="nb-NO" smtClean="0"/>
              <a:t>45</a:t>
            </a:fld>
            <a:endParaRPr lang="nb-NO"/>
          </a:p>
        </p:txBody>
      </p:sp>
    </p:spTree>
    <p:extLst>
      <p:ext uri="{BB962C8B-B14F-4D97-AF65-F5344CB8AC3E}">
        <p14:creationId xmlns:p14="http://schemas.microsoft.com/office/powerpoint/2010/main" val="9397885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Denne kan dere laste ned– formidle lenken via organisator</a:t>
            </a:r>
          </a:p>
        </p:txBody>
      </p:sp>
      <p:sp>
        <p:nvSpPr>
          <p:cNvPr id="4" name="Plassholder for lysbildenummer 3"/>
          <p:cNvSpPr>
            <a:spLocks noGrp="1"/>
          </p:cNvSpPr>
          <p:nvPr>
            <p:ph type="sldNum" sz="quarter" idx="10"/>
          </p:nvPr>
        </p:nvSpPr>
        <p:spPr/>
        <p:txBody>
          <a:bodyPr/>
          <a:lstStyle/>
          <a:p>
            <a:fld id="{F8B4BF77-11FD-8E4D-B223-FC6B75E0C356}" type="slidenum">
              <a:rPr lang="nb-NO" smtClean="0"/>
              <a:t>47</a:t>
            </a:fld>
            <a:endParaRPr lang="nb-NO"/>
          </a:p>
        </p:txBody>
      </p:sp>
    </p:spTree>
    <p:extLst>
      <p:ext uri="{BB962C8B-B14F-4D97-AF65-F5344CB8AC3E}">
        <p14:creationId xmlns:p14="http://schemas.microsoft.com/office/powerpoint/2010/main" val="40515937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F8B4BF77-11FD-8E4D-B223-FC6B75E0C356}" type="slidenum">
              <a:rPr lang="nb-NO" smtClean="0"/>
              <a:t>48</a:t>
            </a:fld>
            <a:endParaRPr lang="nb-NO"/>
          </a:p>
        </p:txBody>
      </p:sp>
    </p:spTree>
    <p:extLst>
      <p:ext uri="{BB962C8B-B14F-4D97-AF65-F5344CB8AC3E}">
        <p14:creationId xmlns:p14="http://schemas.microsoft.com/office/powerpoint/2010/main" val="950423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F8B4BF77-11FD-8E4D-B223-FC6B75E0C356}" type="slidenum">
              <a:rPr lang="nb-NO" smtClean="0"/>
              <a:t>6</a:t>
            </a:fld>
            <a:endParaRPr lang="nb-NO"/>
          </a:p>
        </p:txBody>
      </p:sp>
    </p:spTree>
    <p:extLst>
      <p:ext uri="{BB962C8B-B14F-4D97-AF65-F5344CB8AC3E}">
        <p14:creationId xmlns:p14="http://schemas.microsoft.com/office/powerpoint/2010/main" val="19067465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Ensomhet er en subjektiv følelse, som kan oppstå når man opplever å ha mindre sosial kontakt med andre enn man ønsker, eller at kontakten ikke er av tilstrekkelig kvalitet. Ensomhet er ikke nødvendigvis det samme som sosial isolasjon, men personer med lite sosialt nettverk eller som ofte er alene har gjerne større sjanse for å føle seg ensomme. Ensomhet måles best gjennom selvrapportering. Det er vanlig å stille ett direkte spørsmål om hvorvidt man føler seg ensom, slik det gjøres i Ungdata. Spørsmålet fanger opp hvor ofte ungdom følte seg plaget av ensomhet i løpet av den siste uken. Ungdata viser at de aller fleste ikke er særlig plaget av ensomhet. Nær halvparten (46 %) var ikke plaget i det hele tatt. Ytterligere 30 % var lite plaget. I 2022 var 10 % av ungdommene veldig mye plaget av ensomhet. Ensomhet er mer utbredt blant jenter enn blant gutter. Tallene er nokså stabile gjennom ungdomsalderen, men både for gutter og jenter øker omfanget noe fram til de begynner på videregående. Ensomhetstallene i Ungdata økte noe gjennom hele 2010-tallet. Tallene fra de siste årene tyder på at kurvene for ensomhet har flatet ut og gått noe ned etter pandemien. Resultatene fra Ungdata tyder med andre ord på at pandemien ikke førte til noe særlig mer ensomhet blant ungdom enn det som har vært vanlig.</a:t>
            </a:r>
            <a:endParaRPr lang="nn-NO" dirty="0"/>
          </a:p>
        </p:txBody>
      </p:sp>
      <p:sp>
        <p:nvSpPr>
          <p:cNvPr id="4" name="Plassholder for lysbildenummer 3"/>
          <p:cNvSpPr>
            <a:spLocks noGrp="1"/>
          </p:cNvSpPr>
          <p:nvPr>
            <p:ph type="sldNum" sz="quarter" idx="5"/>
          </p:nvPr>
        </p:nvSpPr>
        <p:spPr/>
        <p:txBody>
          <a:bodyPr/>
          <a:lstStyle/>
          <a:p>
            <a:fld id="{F8B4BF77-11FD-8E4D-B223-FC6B75E0C356}" type="slidenum">
              <a:rPr lang="nb-NO" smtClean="0"/>
              <a:t>7</a:t>
            </a:fld>
            <a:endParaRPr lang="nb-NO"/>
          </a:p>
        </p:txBody>
      </p:sp>
    </p:spTree>
    <p:extLst>
      <p:ext uri="{BB962C8B-B14F-4D97-AF65-F5344CB8AC3E}">
        <p14:creationId xmlns:p14="http://schemas.microsoft.com/office/powerpoint/2010/main" val="15122583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Ungdata viser at to av tre er godt fornøyd med lokalmiljøet sitt. 14 % er derimot misfornøyd. Gutter er generelt mer fornøyd med lokalmiljøet sitt enn jentene. Mest fornøyd er elevene i 8. trinn. Andelen som er fornøyd varierer noe fra år til år, men hovedtrenden det siste tiåret har vært stabilitet. Samtidig er det tendenser til økende kjønnsforskjeller blant elevene på ungdomstrinnet. Mens andelen gutter på ungdomstrinnet som er fornøyd med lokalmiljøet har vært stabil eller gått noe opp, har kurven de siste årene gått i negativ retning blant jentene. Hva ungdom er fornøyd med og misfornøyd med, varierer mye fra kommune til kommune. De fleste er fornøyd med idrettsanleggene i nærområdet. Og mange steder er ungdom svært fornøyd med at det finnes lokaler der unge kan møtes, som for eksempel fritidsklubber. Andre steder mangler slike tilbud. Hvor fornøyd ungdom er med kollektivtilbudet er noe av det som varierer aller mest mellom steder i Ungdata (se ungdata.no). Dette viser at kommunene og fylkeskommunene kan gjøre mye for å tilrettelegge for ungdommers trivsel.</a:t>
            </a:r>
            <a:endParaRPr lang="nn-NO" dirty="0"/>
          </a:p>
        </p:txBody>
      </p:sp>
      <p:sp>
        <p:nvSpPr>
          <p:cNvPr id="4" name="Plassholder for lysbildenummer 3"/>
          <p:cNvSpPr>
            <a:spLocks noGrp="1"/>
          </p:cNvSpPr>
          <p:nvPr>
            <p:ph type="sldNum" sz="quarter" idx="5"/>
          </p:nvPr>
        </p:nvSpPr>
        <p:spPr/>
        <p:txBody>
          <a:bodyPr/>
          <a:lstStyle/>
          <a:p>
            <a:fld id="{F8B4BF77-11FD-8E4D-B223-FC6B75E0C356}" type="slidenum">
              <a:rPr lang="nb-NO" smtClean="0"/>
              <a:t>8</a:t>
            </a:fld>
            <a:endParaRPr lang="nb-NO"/>
          </a:p>
        </p:txBody>
      </p:sp>
    </p:spTree>
    <p:extLst>
      <p:ext uri="{BB962C8B-B14F-4D97-AF65-F5344CB8AC3E}">
        <p14:creationId xmlns:p14="http://schemas.microsoft.com/office/powerpoint/2010/main" val="4816751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F8B4BF77-11FD-8E4D-B223-FC6B75E0C356}" type="slidenum">
              <a:rPr lang="nb-NO" smtClean="0"/>
              <a:t>9</a:t>
            </a:fld>
            <a:endParaRPr lang="nb-NO"/>
          </a:p>
        </p:txBody>
      </p:sp>
    </p:spTree>
    <p:extLst>
      <p:ext uri="{BB962C8B-B14F-4D97-AF65-F5344CB8AC3E}">
        <p14:creationId xmlns:p14="http://schemas.microsoft.com/office/powerpoint/2010/main" val="4186781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F8B4BF77-11FD-8E4D-B223-FC6B75E0C356}" type="slidenum">
              <a:rPr lang="nb-NO" smtClean="0"/>
              <a:t>10</a:t>
            </a:fld>
            <a:endParaRPr lang="nb-NO"/>
          </a:p>
        </p:txBody>
      </p:sp>
    </p:spTree>
    <p:extLst>
      <p:ext uri="{BB962C8B-B14F-4D97-AF65-F5344CB8AC3E}">
        <p14:creationId xmlns:p14="http://schemas.microsoft.com/office/powerpoint/2010/main" val="35220061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err="1"/>
              <a:t>Internt</a:t>
            </a:r>
            <a:r>
              <a:rPr lang="en-US" dirty="0"/>
              <a:t> </a:t>
            </a:r>
            <a:r>
              <a:rPr lang="en-US" dirty="0" err="1"/>
              <a:t>fokus</a:t>
            </a:r>
            <a:r>
              <a:rPr lang="en-US" dirty="0"/>
              <a:t>: </a:t>
            </a:r>
            <a:r>
              <a:rPr lang="en-US" dirty="0" err="1"/>
              <a:t>Innbyggere</a:t>
            </a:r>
            <a:r>
              <a:rPr lang="en-US" dirty="0"/>
              <a:t>! </a:t>
            </a:r>
          </a:p>
          <a:p>
            <a:r>
              <a:rPr lang="en-US" dirty="0" err="1"/>
              <a:t>Ressursfokus</a:t>
            </a:r>
            <a:r>
              <a:rPr lang="en-US" dirty="0"/>
              <a:t> – </a:t>
            </a:r>
            <a:r>
              <a:rPr lang="en-US" dirty="0" err="1"/>
              <a:t>metoder</a:t>
            </a:r>
            <a:r>
              <a:rPr lang="en-US" dirty="0"/>
              <a:t> for å </a:t>
            </a:r>
            <a:r>
              <a:rPr lang="en-US" dirty="0" err="1"/>
              <a:t>finne</a:t>
            </a:r>
            <a:r>
              <a:rPr lang="en-US" dirty="0"/>
              <a:t> </a:t>
            </a:r>
            <a:r>
              <a:rPr lang="en-US" dirty="0" err="1"/>
              <a:t>ressurser</a:t>
            </a:r>
            <a:r>
              <a:rPr lang="en-US" dirty="0"/>
              <a:t> og </a:t>
            </a:r>
            <a:r>
              <a:rPr lang="en-US" dirty="0" err="1"/>
              <a:t>flytte</a:t>
            </a:r>
            <a:r>
              <a:rPr lang="en-US" dirty="0"/>
              <a:t> </a:t>
            </a:r>
            <a:r>
              <a:rPr lang="en-US" dirty="0" err="1"/>
              <a:t>fokus</a:t>
            </a:r>
            <a:r>
              <a:rPr lang="en-US" dirty="0"/>
              <a:t> </a:t>
            </a:r>
            <a:r>
              <a:rPr lang="en-US" dirty="0" err="1"/>
              <a:t>vekk</a:t>
            </a:r>
            <a:r>
              <a:rPr lang="en-US" dirty="0"/>
              <a:t> </a:t>
            </a:r>
            <a:r>
              <a:rPr lang="en-US" dirty="0" err="1"/>
              <a:t>fra</a:t>
            </a:r>
            <a:r>
              <a:rPr lang="en-US" dirty="0"/>
              <a:t> problem</a:t>
            </a:r>
          </a:p>
          <a:p>
            <a:r>
              <a:rPr lang="en-US" dirty="0" err="1"/>
              <a:t>Nettverksbyggende</a:t>
            </a:r>
            <a:r>
              <a:rPr lang="en-US" dirty="0"/>
              <a:t>: </a:t>
            </a:r>
            <a:r>
              <a:rPr lang="en-US" dirty="0" err="1"/>
              <a:t>Mobilisering</a:t>
            </a:r>
            <a:r>
              <a:rPr lang="en-US" dirty="0"/>
              <a:t>!</a:t>
            </a:r>
          </a:p>
          <a:p>
            <a:endParaRPr lang="en-US" dirty="0"/>
          </a:p>
          <a:p>
            <a:endParaRPr lang="en-US" dirty="0"/>
          </a:p>
          <a:p>
            <a:endParaRPr lang="en-US" dirty="0"/>
          </a:p>
          <a:p>
            <a:endParaRPr lang="en-US" dirty="0"/>
          </a:p>
        </p:txBody>
      </p:sp>
      <p:sp>
        <p:nvSpPr>
          <p:cNvPr id="4" name="Plassholder for lysbildenummer 3"/>
          <p:cNvSpPr>
            <a:spLocks noGrp="1"/>
          </p:cNvSpPr>
          <p:nvPr>
            <p:ph type="sldNum" sz="quarter" idx="5"/>
          </p:nvPr>
        </p:nvSpPr>
        <p:spPr/>
        <p:txBody>
          <a:bodyPr/>
          <a:lstStyle/>
          <a:p>
            <a:fld id="{F8B4BF77-11FD-8E4D-B223-FC6B75E0C356}" type="slidenum">
              <a:rPr lang="nb-NO" smtClean="0"/>
              <a:t>11</a:t>
            </a:fld>
            <a:endParaRPr lang="nb-NO"/>
          </a:p>
        </p:txBody>
      </p:sp>
    </p:spTree>
    <p:extLst>
      <p:ext uri="{BB962C8B-B14F-4D97-AF65-F5344CB8AC3E}">
        <p14:creationId xmlns:p14="http://schemas.microsoft.com/office/powerpoint/2010/main" val="30508966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lys - stående bilde">
    <p:bg>
      <p:bgRef idx="1001">
        <a:schemeClr val="bg1"/>
      </p:bgRef>
    </p:bg>
    <p:spTree>
      <p:nvGrpSpPr>
        <p:cNvPr id="1" name=""/>
        <p:cNvGrpSpPr/>
        <p:nvPr/>
      </p:nvGrpSpPr>
      <p:grpSpPr>
        <a:xfrm>
          <a:off x="0" y="0"/>
          <a:ext cx="0" cy="0"/>
          <a:chOff x="0" y="0"/>
          <a:chExt cx="0" cy="0"/>
        </a:xfrm>
      </p:grpSpPr>
      <p:sp>
        <p:nvSpPr>
          <p:cNvPr id="2" name="Tittel 1"/>
          <p:cNvSpPr>
            <a:spLocks noGrp="1"/>
          </p:cNvSpPr>
          <p:nvPr>
            <p:ph type="ctrTitle"/>
          </p:nvPr>
        </p:nvSpPr>
        <p:spPr>
          <a:xfrm>
            <a:off x="1619511" y="2054942"/>
            <a:ext cx="5040000" cy="1258529"/>
          </a:xfrm>
        </p:spPr>
        <p:txBody>
          <a:bodyPr lIns="0" tIns="0" rIns="0" bIns="0" anchor="b">
            <a:normAutofit/>
          </a:bodyPr>
          <a:lstStyle>
            <a:lvl1pPr algn="l">
              <a:lnSpc>
                <a:spcPct val="100000"/>
              </a:lnSpc>
              <a:defRPr sz="2800" b="0">
                <a:solidFill>
                  <a:schemeClr val="tx2"/>
                </a:solidFill>
              </a:defRPr>
            </a:lvl1pPr>
          </a:lstStyle>
          <a:p>
            <a:r>
              <a:rPr lang="nb-NO"/>
              <a:t>Klikk for å redigere tittelstil</a:t>
            </a:r>
            <a:endParaRPr lang="nb-NO" dirty="0"/>
          </a:p>
        </p:txBody>
      </p:sp>
      <p:sp>
        <p:nvSpPr>
          <p:cNvPr id="3" name="Undertittel 2"/>
          <p:cNvSpPr>
            <a:spLocks noGrp="1"/>
          </p:cNvSpPr>
          <p:nvPr>
            <p:ph type="subTitle" idx="1"/>
          </p:nvPr>
        </p:nvSpPr>
        <p:spPr>
          <a:xfrm>
            <a:off x="1619512" y="3718184"/>
            <a:ext cx="5040000" cy="1050462"/>
          </a:xfrm>
        </p:spPr>
        <p:txBody>
          <a:bodyPr lIns="0" tIns="0" rIns="0" bIns="0">
            <a:normAutofit/>
          </a:bodyPr>
          <a:lstStyle>
            <a:lvl1pPr marL="0" indent="0" algn="l">
              <a:buNone/>
              <a:defRPr sz="22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pic>
        <p:nvPicPr>
          <p:cNvPr id="7" name="Bilde 6"/>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78139" y="553771"/>
            <a:ext cx="3113909" cy="810000"/>
          </a:xfrm>
          <a:prstGeom prst="rect">
            <a:avLst/>
          </a:prstGeom>
        </p:spPr>
      </p:pic>
      <p:sp>
        <p:nvSpPr>
          <p:cNvPr id="13" name="Plassholder for tekst 2"/>
          <p:cNvSpPr>
            <a:spLocks noGrp="1"/>
          </p:cNvSpPr>
          <p:nvPr>
            <p:ph type="body" idx="10"/>
          </p:nvPr>
        </p:nvSpPr>
        <p:spPr>
          <a:xfrm>
            <a:off x="1619512" y="5596146"/>
            <a:ext cx="5040000" cy="908050"/>
          </a:xfrm>
        </p:spPr>
        <p:txBody>
          <a:bodyPr lIns="0" tIns="0" rIns="0" bIns="0">
            <a:normAutofit/>
          </a:bodyPr>
          <a:lstStyle>
            <a:lvl1pPr marL="0" indent="0">
              <a:lnSpc>
                <a:spcPct val="100000"/>
              </a:lnSpc>
              <a:spcBef>
                <a:spcPts val="0"/>
              </a:spcBef>
              <a:buNone/>
              <a:defRPr sz="1500" b="0" i="0">
                <a:solidFill>
                  <a:schemeClr val="accent3"/>
                </a:solidFill>
                <a:latin typeface="Georgia" charset="0"/>
                <a:ea typeface="Georgia" charset="0"/>
                <a:cs typeface="Georgia"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cxnSp>
        <p:nvCxnSpPr>
          <p:cNvPr id="5" name="Rett linje 4"/>
          <p:cNvCxnSpPr/>
          <p:nvPr userDrawn="1"/>
        </p:nvCxnSpPr>
        <p:spPr>
          <a:xfrm>
            <a:off x="1619512" y="5433342"/>
            <a:ext cx="421939"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Plassholder for bilde 8"/>
          <p:cNvSpPr>
            <a:spLocks noGrp="1"/>
          </p:cNvSpPr>
          <p:nvPr>
            <p:ph type="pic" sz="quarter" idx="11"/>
          </p:nvPr>
        </p:nvSpPr>
        <p:spPr>
          <a:xfrm>
            <a:off x="7152000" y="0"/>
            <a:ext cx="5040000" cy="6858000"/>
          </a:xfrm>
        </p:spPr>
        <p:txBody>
          <a:bodyPr/>
          <a:lstStyle>
            <a:lvl1pPr marL="0" indent="0">
              <a:buNone/>
              <a:defRPr/>
            </a:lvl1pPr>
          </a:lstStyle>
          <a:p>
            <a:r>
              <a:rPr lang="nb-NO"/>
              <a:t>Klikk ikonet for å legge til et bilde</a:t>
            </a:r>
            <a:endParaRPr lang="nb-NO" dirty="0"/>
          </a:p>
        </p:txBody>
      </p:sp>
    </p:spTree>
    <p:extLst>
      <p:ext uri="{BB962C8B-B14F-4D97-AF65-F5344CB8AC3E}">
        <p14:creationId xmlns:p14="http://schemas.microsoft.com/office/powerpoint/2010/main" val="201622366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killeside mørk - to liggende bilder">
    <p:bg>
      <p:bgRef idx="1001">
        <a:schemeClr val="bg2"/>
      </p:bgRef>
    </p:bg>
    <p:spTree>
      <p:nvGrpSpPr>
        <p:cNvPr id="1" name=""/>
        <p:cNvGrpSpPr/>
        <p:nvPr/>
      </p:nvGrpSpPr>
      <p:grpSpPr>
        <a:xfrm>
          <a:off x="0" y="0"/>
          <a:ext cx="0" cy="0"/>
          <a:chOff x="0" y="0"/>
          <a:chExt cx="0" cy="0"/>
        </a:xfrm>
      </p:grpSpPr>
      <p:sp>
        <p:nvSpPr>
          <p:cNvPr id="2" name="Tittel 1"/>
          <p:cNvSpPr>
            <a:spLocks noGrp="1"/>
          </p:cNvSpPr>
          <p:nvPr>
            <p:ph type="ctrTitle"/>
          </p:nvPr>
        </p:nvSpPr>
        <p:spPr>
          <a:xfrm>
            <a:off x="809426" y="1879389"/>
            <a:ext cx="5760000" cy="1258529"/>
          </a:xfrm>
        </p:spPr>
        <p:txBody>
          <a:bodyPr lIns="0" tIns="0" rIns="0" bIns="0" anchor="b">
            <a:normAutofit/>
          </a:bodyPr>
          <a:lstStyle>
            <a:lvl1pPr algn="l">
              <a:lnSpc>
                <a:spcPct val="100000"/>
              </a:lnSpc>
              <a:defRPr sz="2800" b="0">
                <a:solidFill>
                  <a:schemeClr val="tx1"/>
                </a:solidFill>
                <a:latin typeface="Century Gothic" panose="020B0502020202020204" pitchFamily="34" charset="0"/>
              </a:defRPr>
            </a:lvl1pPr>
          </a:lstStyle>
          <a:p>
            <a:r>
              <a:rPr lang="nb-NO"/>
              <a:t>Klikk for å redigere tittelstil</a:t>
            </a:r>
            <a:endParaRPr lang="nb-NO" dirty="0"/>
          </a:p>
        </p:txBody>
      </p:sp>
      <p:sp>
        <p:nvSpPr>
          <p:cNvPr id="3" name="Undertittel 2"/>
          <p:cNvSpPr>
            <a:spLocks noGrp="1"/>
          </p:cNvSpPr>
          <p:nvPr>
            <p:ph type="subTitle" idx="1"/>
          </p:nvPr>
        </p:nvSpPr>
        <p:spPr>
          <a:xfrm>
            <a:off x="809426" y="3703967"/>
            <a:ext cx="5760000" cy="1051200"/>
          </a:xfrm>
        </p:spPr>
        <p:txBody>
          <a:bodyPr lIns="0" tIns="0" rIns="0" bIns="0">
            <a:normAutofit/>
          </a:bodyPr>
          <a:lstStyle>
            <a:lvl1pPr marL="0" indent="0" algn="l">
              <a:lnSpc>
                <a:spcPct val="100000"/>
              </a:lnSpc>
              <a:buNone/>
              <a:defRPr sz="2200">
                <a:solidFill>
                  <a:schemeClr val="accent1"/>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
        <p:nvSpPr>
          <p:cNvPr id="5" name="Plassholder for bilde 8"/>
          <p:cNvSpPr>
            <a:spLocks noGrp="1"/>
          </p:cNvSpPr>
          <p:nvPr>
            <p:ph type="pic" sz="quarter" idx="12"/>
          </p:nvPr>
        </p:nvSpPr>
        <p:spPr>
          <a:xfrm>
            <a:off x="7152000" y="5495"/>
            <a:ext cx="5040000" cy="3384000"/>
          </a:xfrm>
        </p:spPr>
        <p:txBody>
          <a:bodyPr/>
          <a:lstStyle>
            <a:lvl1pPr marL="0" indent="0">
              <a:buNone/>
              <a:defRPr/>
            </a:lvl1pPr>
          </a:lstStyle>
          <a:p>
            <a:r>
              <a:rPr lang="nb-NO"/>
              <a:t>Klikk ikonet for å legge til et bilde</a:t>
            </a:r>
            <a:endParaRPr lang="nb-NO" dirty="0"/>
          </a:p>
        </p:txBody>
      </p:sp>
      <p:cxnSp>
        <p:nvCxnSpPr>
          <p:cNvPr id="11" name="Rett linje 10"/>
          <p:cNvCxnSpPr/>
          <p:nvPr userDrawn="1"/>
        </p:nvCxnSpPr>
        <p:spPr>
          <a:xfrm>
            <a:off x="809427" y="3434389"/>
            <a:ext cx="42193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Plassholder for bilde 8"/>
          <p:cNvSpPr>
            <a:spLocks noGrp="1"/>
          </p:cNvSpPr>
          <p:nvPr>
            <p:ph type="pic" sz="quarter" idx="13"/>
          </p:nvPr>
        </p:nvSpPr>
        <p:spPr>
          <a:xfrm>
            <a:off x="7152000" y="3468783"/>
            <a:ext cx="5040000" cy="3384000"/>
          </a:xfrm>
        </p:spPr>
        <p:txBody>
          <a:bodyPr/>
          <a:lstStyle>
            <a:lvl1pPr marL="0" indent="0">
              <a:buNone/>
              <a:defRPr/>
            </a:lvl1pPr>
          </a:lstStyle>
          <a:p>
            <a:r>
              <a:rPr lang="nb-NO"/>
              <a:t>Klikk ikonet for å legge til et bilde</a:t>
            </a:r>
            <a:endParaRPr lang="nb-NO" dirty="0"/>
          </a:p>
        </p:txBody>
      </p:sp>
    </p:spTree>
    <p:extLst>
      <p:ext uri="{BB962C8B-B14F-4D97-AF65-F5344CB8AC3E}">
        <p14:creationId xmlns:p14="http://schemas.microsoft.com/office/powerpoint/2010/main" val="1552147236"/>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En spalte uten bakgrunn">
    <p:spTree>
      <p:nvGrpSpPr>
        <p:cNvPr id="1" name=""/>
        <p:cNvGrpSpPr/>
        <p:nvPr/>
      </p:nvGrpSpPr>
      <p:grpSpPr>
        <a:xfrm>
          <a:off x="0" y="0"/>
          <a:ext cx="0" cy="0"/>
          <a:chOff x="0" y="0"/>
          <a:chExt cx="0" cy="0"/>
        </a:xfrm>
      </p:grpSpPr>
      <p:grpSp>
        <p:nvGrpSpPr>
          <p:cNvPr id="12" name="Gruppe 11"/>
          <p:cNvGrpSpPr>
            <a:grpSpLocks noChangeAspect="1"/>
          </p:cNvGrpSpPr>
          <p:nvPr userDrawn="1"/>
        </p:nvGrpSpPr>
        <p:grpSpPr>
          <a:xfrm>
            <a:off x="279820" y="6504062"/>
            <a:ext cx="250360" cy="218504"/>
            <a:chOff x="5122863" y="2579688"/>
            <a:chExt cx="1946276" cy="1698625"/>
          </a:xfrm>
          <a:solidFill>
            <a:schemeClr val="bg2"/>
          </a:solidFill>
        </p:grpSpPr>
        <p:sp>
          <p:nvSpPr>
            <p:cNvPr id="13" name="Freeform 5"/>
            <p:cNvSpPr>
              <a:spLocks/>
            </p:cNvSpPr>
            <p:nvPr/>
          </p:nvSpPr>
          <p:spPr bwMode="auto">
            <a:xfrm>
              <a:off x="5122863" y="2579688"/>
              <a:ext cx="554038" cy="747713"/>
            </a:xfrm>
            <a:custGeom>
              <a:avLst/>
              <a:gdLst>
                <a:gd name="T0" fmla="*/ 164 w 349"/>
                <a:gd name="T1" fmla="*/ 0 h 471"/>
                <a:gd name="T2" fmla="*/ 0 w 349"/>
                <a:gd name="T3" fmla="*/ 0 h 471"/>
                <a:gd name="T4" fmla="*/ 271 w 349"/>
                <a:gd name="T5" fmla="*/ 471 h 471"/>
                <a:gd name="T6" fmla="*/ 349 w 349"/>
                <a:gd name="T7" fmla="*/ 328 h 471"/>
                <a:gd name="T8" fmla="*/ 164 w 349"/>
                <a:gd name="T9" fmla="*/ 0 h 471"/>
              </a:gdLst>
              <a:ahLst/>
              <a:cxnLst>
                <a:cxn ang="0">
                  <a:pos x="T0" y="T1"/>
                </a:cxn>
                <a:cxn ang="0">
                  <a:pos x="T2" y="T3"/>
                </a:cxn>
                <a:cxn ang="0">
                  <a:pos x="T4" y="T5"/>
                </a:cxn>
                <a:cxn ang="0">
                  <a:pos x="T6" y="T7"/>
                </a:cxn>
                <a:cxn ang="0">
                  <a:pos x="T8" y="T9"/>
                </a:cxn>
              </a:cxnLst>
              <a:rect l="0" t="0" r="r" b="b"/>
              <a:pathLst>
                <a:path w="349" h="471">
                  <a:moveTo>
                    <a:pt x="164" y="0"/>
                  </a:moveTo>
                  <a:lnTo>
                    <a:pt x="0" y="0"/>
                  </a:lnTo>
                  <a:lnTo>
                    <a:pt x="271" y="471"/>
                  </a:lnTo>
                  <a:lnTo>
                    <a:pt x="349" y="328"/>
                  </a:lnTo>
                  <a:lnTo>
                    <a:pt x="164"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4" name="Freeform 6"/>
            <p:cNvSpPr>
              <a:spLocks/>
            </p:cNvSpPr>
            <p:nvPr/>
          </p:nvSpPr>
          <p:spPr bwMode="auto">
            <a:xfrm>
              <a:off x="5756276" y="2579688"/>
              <a:ext cx="1312863" cy="1698625"/>
            </a:xfrm>
            <a:custGeom>
              <a:avLst/>
              <a:gdLst>
                <a:gd name="T0" fmla="*/ 406 w 827"/>
                <a:gd name="T1" fmla="*/ 0 h 1070"/>
                <a:gd name="T2" fmla="*/ 86 w 827"/>
                <a:gd name="T3" fmla="*/ 564 h 1070"/>
                <a:gd name="T4" fmla="*/ 0 w 827"/>
                <a:gd name="T5" fmla="*/ 699 h 1070"/>
                <a:gd name="T6" fmla="*/ 214 w 827"/>
                <a:gd name="T7" fmla="*/ 1070 h 1070"/>
                <a:gd name="T8" fmla="*/ 827 w 827"/>
                <a:gd name="T9" fmla="*/ 0 h 1070"/>
                <a:gd name="T10" fmla="*/ 406 w 827"/>
                <a:gd name="T11" fmla="*/ 0 h 1070"/>
              </a:gdLst>
              <a:ahLst/>
              <a:cxnLst>
                <a:cxn ang="0">
                  <a:pos x="T0" y="T1"/>
                </a:cxn>
                <a:cxn ang="0">
                  <a:pos x="T2" y="T3"/>
                </a:cxn>
                <a:cxn ang="0">
                  <a:pos x="T4" y="T5"/>
                </a:cxn>
                <a:cxn ang="0">
                  <a:pos x="T6" y="T7"/>
                </a:cxn>
                <a:cxn ang="0">
                  <a:pos x="T8" y="T9"/>
                </a:cxn>
                <a:cxn ang="0">
                  <a:pos x="T10" y="T11"/>
                </a:cxn>
              </a:cxnLst>
              <a:rect l="0" t="0" r="r" b="b"/>
              <a:pathLst>
                <a:path w="827" h="1070">
                  <a:moveTo>
                    <a:pt x="406" y="0"/>
                  </a:moveTo>
                  <a:lnTo>
                    <a:pt x="86" y="564"/>
                  </a:lnTo>
                  <a:lnTo>
                    <a:pt x="0" y="699"/>
                  </a:lnTo>
                  <a:lnTo>
                    <a:pt x="214" y="1070"/>
                  </a:lnTo>
                  <a:lnTo>
                    <a:pt x="827" y="0"/>
                  </a:lnTo>
                  <a:lnTo>
                    <a:pt x="406"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grpSp>
      <p:sp>
        <p:nvSpPr>
          <p:cNvPr id="2" name="Tittel 1"/>
          <p:cNvSpPr>
            <a:spLocks noGrp="1"/>
          </p:cNvSpPr>
          <p:nvPr>
            <p:ph type="title"/>
          </p:nvPr>
        </p:nvSpPr>
        <p:spPr>
          <a:xfrm>
            <a:off x="809976" y="-2081"/>
            <a:ext cx="10926000" cy="1350000"/>
          </a:xfrm>
        </p:spPr>
        <p:txBody>
          <a:bodyPr/>
          <a:lstStyle>
            <a:lvl1pPr algn="l">
              <a:defRPr>
                <a:latin typeface="Century Gothic" panose="020B0502020202020204" pitchFamily="34" charset="0"/>
              </a:defRPr>
            </a:lvl1pPr>
          </a:lstStyle>
          <a:p>
            <a:r>
              <a:rPr lang="nb-NO" dirty="0"/>
              <a:t>Klikk for å redigere tittelstil</a:t>
            </a:r>
          </a:p>
        </p:txBody>
      </p:sp>
      <p:sp>
        <p:nvSpPr>
          <p:cNvPr id="3" name="Plassholder for innhold 2"/>
          <p:cNvSpPr>
            <a:spLocks noGrp="1"/>
          </p:cNvSpPr>
          <p:nvPr>
            <p:ph idx="1"/>
          </p:nvPr>
        </p:nvSpPr>
        <p:spPr>
          <a:xfrm>
            <a:off x="809976" y="1354730"/>
            <a:ext cx="10926000" cy="5058000"/>
          </a:xfrm>
          <a:noFill/>
          <a:ln>
            <a:noFill/>
          </a:ln>
        </p:spPr>
        <p:txBody>
          <a:bodyPr lIns="0" tIns="0" rIns="0" bIns="0">
            <a:normAutofit/>
          </a:bodyPr>
          <a:lstStyle>
            <a:lvl1pPr>
              <a:lnSpc>
                <a:spcPct val="100000"/>
              </a:lnSpc>
              <a:defRPr sz="2000">
                <a:latin typeface="Century Gothic" panose="020B0502020202020204" pitchFamily="34" charset="0"/>
              </a:defRPr>
            </a:lvl1pPr>
            <a:lvl2pPr>
              <a:lnSpc>
                <a:spcPct val="100000"/>
              </a:lnSpc>
              <a:defRPr sz="2000">
                <a:latin typeface="Century Gothic" panose="020B0502020202020204" pitchFamily="34" charset="0"/>
              </a:defRPr>
            </a:lvl2pPr>
            <a:lvl3pPr>
              <a:lnSpc>
                <a:spcPct val="100000"/>
              </a:lnSpc>
              <a:defRPr sz="2000">
                <a:latin typeface="Century Gothic" panose="020B0502020202020204" pitchFamily="34" charset="0"/>
              </a:defRPr>
            </a:lvl3pPr>
            <a:lvl4pPr>
              <a:lnSpc>
                <a:spcPct val="100000"/>
              </a:lnSpc>
              <a:defRPr sz="2000">
                <a:latin typeface="Century Gothic" panose="020B0502020202020204" pitchFamily="34" charset="0"/>
              </a:defRPr>
            </a:lvl4pPr>
            <a:lvl5pPr>
              <a:lnSpc>
                <a:spcPct val="100000"/>
              </a:lnSpc>
              <a:defRPr sz="2000">
                <a:latin typeface="Century Gothic" panose="020B0502020202020204" pitchFamily="34" charset="0"/>
              </a:defRPr>
            </a:lvl5pPr>
          </a:lstStyle>
          <a:p>
            <a:pPr lvl="0"/>
            <a:r>
              <a:rPr lang="nb-NO" dirty="0"/>
              <a:t>Rediger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6" name="Plassholder for lysbildenummer 5"/>
          <p:cNvSpPr>
            <a:spLocks noGrp="1"/>
          </p:cNvSpPr>
          <p:nvPr>
            <p:ph type="sldNum" sz="quarter" idx="11"/>
          </p:nvPr>
        </p:nvSpPr>
        <p:spPr/>
        <p:txBody>
          <a:bodyPr/>
          <a:lstStyle/>
          <a:p>
            <a:fld id="{D0BEE4E4-E047-6A49-BCB9-4D06E7BA237B}" type="slidenum">
              <a:rPr lang="nb-NO" smtClean="0"/>
              <a:pPr/>
              <a:t>‹#›</a:t>
            </a:fld>
            <a:endParaRPr lang="nb-NO" dirty="0"/>
          </a:p>
        </p:txBody>
      </p:sp>
    </p:spTree>
    <p:extLst>
      <p:ext uri="{BB962C8B-B14F-4D97-AF65-F5344CB8AC3E}">
        <p14:creationId xmlns:p14="http://schemas.microsoft.com/office/powerpoint/2010/main" val="4823882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o spalter uten bakgrunn">
    <p:spTree>
      <p:nvGrpSpPr>
        <p:cNvPr id="1" name=""/>
        <p:cNvGrpSpPr/>
        <p:nvPr/>
      </p:nvGrpSpPr>
      <p:grpSpPr>
        <a:xfrm>
          <a:off x="0" y="0"/>
          <a:ext cx="0" cy="0"/>
          <a:chOff x="0" y="0"/>
          <a:chExt cx="0" cy="0"/>
        </a:xfrm>
      </p:grpSpPr>
      <p:grpSp>
        <p:nvGrpSpPr>
          <p:cNvPr id="12" name="Gruppe 11"/>
          <p:cNvGrpSpPr>
            <a:grpSpLocks noChangeAspect="1"/>
          </p:cNvGrpSpPr>
          <p:nvPr userDrawn="1"/>
        </p:nvGrpSpPr>
        <p:grpSpPr>
          <a:xfrm>
            <a:off x="279820" y="6504062"/>
            <a:ext cx="250360" cy="218504"/>
            <a:chOff x="5122863" y="2579688"/>
            <a:chExt cx="1946276" cy="1698625"/>
          </a:xfrm>
          <a:solidFill>
            <a:schemeClr val="bg2"/>
          </a:solidFill>
        </p:grpSpPr>
        <p:sp>
          <p:nvSpPr>
            <p:cNvPr id="13" name="Freeform 5"/>
            <p:cNvSpPr>
              <a:spLocks/>
            </p:cNvSpPr>
            <p:nvPr/>
          </p:nvSpPr>
          <p:spPr bwMode="auto">
            <a:xfrm>
              <a:off x="5122863" y="2579688"/>
              <a:ext cx="554038" cy="747713"/>
            </a:xfrm>
            <a:custGeom>
              <a:avLst/>
              <a:gdLst>
                <a:gd name="T0" fmla="*/ 164 w 349"/>
                <a:gd name="T1" fmla="*/ 0 h 471"/>
                <a:gd name="T2" fmla="*/ 0 w 349"/>
                <a:gd name="T3" fmla="*/ 0 h 471"/>
                <a:gd name="T4" fmla="*/ 271 w 349"/>
                <a:gd name="T5" fmla="*/ 471 h 471"/>
                <a:gd name="T6" fmla="*/ 349 w 349"/>
                <a:gd name="T7" fmla="*/ 328 h 471"/>
                <a:gd name="T8" fmla="*/ 164 w 349"/>
                <a:gd name="T9" fmla="*/ 0 h 471"/>
              </a:gdLst>
              <a:ahLst/>
              <a:cxnLst>
                <a:cxn ang="0">
                  <a:pos x="T0" y="T1"/>
                </a:cxn>
                <a:cxn ang="0">
                  <a:pos x="T2" y="T3"/>
                </a:cxn>
                <a:cxn ang="0">
                  <a:pos x="T4" y="T5"/>
                </a:cxn>
                <a:cxn ang="0">
                  <a:pos x="T6" y="T7"/>
                </a:cxn>
                <a:cxn ang="0">
                  <a:pos x="T8" y="T9"/>
                </a:cxn>
              </a:cxnLst>
              <a:rect l="0" t="0" r="r" b="b"/>
              <a:pathLst>
                <a:path w="349" h="471">
                  <a:moveTo>
                    <a:pt x="164" y="0"/>
                  </a:moveTo>
                  <a:lnTo>
                    <a:pt x="0" y="0"/>
                  </a:lnTo>
                  <a:lnTo>
                    <a:pt x="271" y="471"/>
                  </a:lnTo>
                  <a:lnTo>
                    <a:pt x="349" y="328"/>
                  </a:lnTo>
                  <a:lnTo>
                    <a:pt x="164"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4" name="Freeform 6"/>
            <p:cNvSpPr>
              <a:spLocks/>
            </p:cNvSpPr>
            <p:nvPr/>
          </p:nvSpPr>
          <p:spPr bwMode="auto">
            <a:xfrm>
              <a:off x="5756276" y="2579688"/>
              <a:ext cx="1312863" cy="1698625"/>
            </a:xfrm>
            <a:custGeom>
              <a:avLst/>
              <a:gdLst>
                <a:gd name="T0" fmla="*/ 406 w 827"/>
                <a:gd name="T1" fmla="*/ 0 h 1070"/>
                <a:gd name="T2" fmla="*/ 86 w 827"/>
                <a:gd name="T3" fmla="*/ 564 h 1070"/>
                <a:gd name="T4" fmla="*/ 0 w 827"/>
                <a:gd name="T5" fmla="*/ 699 h 1070"/>
                <a:gd name="T6" fmla="*/ 214 w 827"/>
                <a:gd name="T7" fmla="*/ 1070 h 1070"/>
                <a:gd name="T8" fmla="*/ 827 w 827"/>
                <a:gd name="T9" fmla="*/ 0 h 1070"/>
                <a:gd name="T10" fmla="*/ 406 w 827"/>
                <a:gd name="T11" fmla="*/ 0 h 1070"/>
              </a:gdLst>
              <a:ahLst/>
              <a:cxnLst>
                <a:cxn ang="0">
                  <a:pos x="T0" y="T1"/>
                </a:cxn>
                <a:cxn ang="0">
                  <a:pos x="T2" y="T3"/>
                </a:cxn>
                <a:cxn ang="0">
                  <a:pos x="T4" y="T5"/>
                </a:cxn>
                <a:cxn ang="0">
                  <a:pos x="T6" y="T7"/>
                </a:cxn>
                <a:cxn ang="0">
                  <a:pos x="T8" y="T9"/>
                </a:cxn>
                <a:cxn ang="0">
                  <a:pos x="T10" y="T11"/>
                </a:cxn>
              </a:cxnLst>
              <a:rect l="0" t="0" r="r" b="b"/>
              <a:pathLst>
                <a:path w="827" h="1070">
                  <a:moveTo>
                    <a:pt x="406" y="0"/>
                  </a:moveTo>
                  <a:lnTo>
                    <a:pt x="86" y="564"/>
                  </a:lnTo>
                  <a:lnTo>
                    <a:pt x="0" y="699"/>
                  </a:lnTo>
                  <a:lnTo>
                    <a:pt x="214" y="1070"/>
                  </a:lnTo>
                  <a:lnTo>
                    <a:pt x="827" y="0"/>
                  </a:lnTo>
                  <a:lnTo>
                    <a:pt x="406"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grpSp>
      <p:sp>
        <p:nvSpPr>
          <p:cNvPr id="21" name="Plassholder for lysbildenummer 20"/>
          <p:cNvSpPr>
            <a:spLocks noGrp="1"/>
          </p:cNvSpPr>
          <p:nvPr>
            <p:ph type="sldNum" sz="quarter" idx="11"/>
          </p:nvPr>
        </p:nvSpPr>
        <p:spPr/>
        <p:txBody>
          <a:bodyPr/>
          <a:lstStyle/>
          <a:p>
            <a:fld id="{D0BEE4E4-E047-6A49-BCB9-4D06E7BA237B}" type="slidenum">
              <a:rPr lang="nb-NO" smtClean="0"/>
              <a:pPr/>
              <a:t>‹#›</a:t>
            </a:fld>
            <a:endParaRPr lang="nb-NO" dirty="0"/>
          </a:p>
        </p:txBody>
      </p:sp>
      <p:sp>
        <p:nvSpPr>
          <p:cNvPr id="2" name="Tittel 1"/>
          <p:cNvSpPr>
            <a:spLocks noGrp="1"/>
          </p:cNvSpPr>
          <p:nvPr>
            <p:ph type="title"/>
          </p:nvPr>
        </p:nvSpPr>
        <p:spPr>
          <a:xfrm>
            <a:off x="809976" y="-2081"/>
            <a:ext cx="10926000" cy="1350000"/>
          </a:xfrm>
        </p:spPr>
        <p:txBody>
          <a:bodyPr/>
          <a:lstStyle>
            <a:lvl1pPr algn="l">
              <a:defRPr>
                <a:latin typeface="Century Gothic" panose="020B0502020202020204" pitchFamily="34" charset="0"/>
              </a:defRPr>
            </a:lvl1pPr>
          </a:lstStyle>
          <a:p>
            <a:r>
              <a:rPr lang="nb-NO"/>
              <a:t>Klikk for å redigere tittelstil</a:t>
            </a:r>
            <a:endParaRPr lang="nb-NO" dirty="0"/>
          </a:p>
        </p:txBody>
      </p:sp>
      <p:sp>
        <p:nvSpPr>
          <p:cNvPr id="3" name="Plassholder for innhold 2"/>
          <p:cNvSpPr>
            <a:spLocks noGrp="1"/>
          </p:cNvSpPr>
          <p:nvPr>
            <p:ph idx="1"/>
          </p:nvPr>
        </p:nvSpPr>
        <p:spPr>
          <a:xfrm>
            <a:off x="809047" y="1352020"/>
            <a:ext cx="5256000" cy="5058000"/>
          </a:xfrm>
          <a:noFill/>
          <a:ln>
            <a:noFill/>
          </a:ln>
        </p:spPr>
        <p:txBody>
          <a:bodyPr lIns="180000" tIns="180000" rIns="180000" bIns="180000">
            <a:normAutofit/>
          </a:bodyPr>
          <a:lstStyle>
            <a:lvl1pPr>
              <a:lnSpc>
                <a:spcPct val="100000"/>
              </a:lnSpc>
              <a:defRPr sz="2000">
                <a:latin typeface="Century Gothic" panose="020B0502020202020204" pitchFamily="34" charset="0"/>
              </a:defRPr>
            </a:lvl1pPr>
            <a:lvl2pPr>
              <a:lnSpc>
                <a:spcPct val="100000"/>
              </a:lnSpc>
              <a:defRPr sz="2000">
                <a:latin typeface="Century Gothic" panose="020B0502020202020204" pitchFamily="34" charset="0"/>
              </a:defRPr>
            </a:lvl2pPr>
            <a:lvl3pPr>
              <a:lnSpc>
                <a:spcPct val="100000"/>
              </a:lnSpc>
              <a:defRPr sz="2000">
                <a:latin typeface="Century Gothic" panose="020B0502020202020204" pitchFamily="34" charset="0"/>
              </a:defRPr>
            </a:lvl3pPr>
            <a:lvl4pPr>
              <a:lnSpc>
                <a:spcPct val="100000"/>
              </a:lnSpc>
              <a:defRPr sz="2000">
                <a:latin typeface="Century Gothic" panose="020B0502020202020204" pitchFamily="34" charset="0"/>
              </a:defRPr>
            </a:lvl4pPr>
            <a:lvl5pPr>
              <a:lnSpc>
                <a:spcPct val="100000"/>
              </a:lnSpc>
              <a:defRPr sz="2000">
                <a:latin typeface="Century Gothic" panose="020B0502020202020204" pitchFamily="34" charset="0"/>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5" name="Plassholder for innhold 2"/>
          <p:cNvSpPr>
            <a:spLocks noGrp="1"/>
          </p:cNvSpPr>
          <p:nvPr>
            <p:ph idx="12"/>
          </p:nvPr>
        </p:nvSpPr>
        <p:spPr>
          <a:xfrm>
            <a:off x="6479976" y="1347919"/>
            <a:ext cx="5256000" cy="5058000"/>
          </a:xfrm>
          <a:noFill/>
          <a:ln>
            <a:noFill/>
          </a:ln>
        </p:spPr>
        <p:txBody>
          <a:bodyPr lIns="180000" tIns="180000" rIns="180000" bIns="180000">
            <a:normAutofit/>
          </a:bodyPr>
          <a:lstStyle>
            <a:lvl1pPr>
              <a:lnSpc>
                <a:spcPct val="100000"/>
              </a:lnSpc>
              <a:defRPr sz="2000">
                <a:latin typeface="Century Gothic" panose="020B0502020202020204" pitchFamily="34" charset="0"/>
              </a:defRPr>
            </a:lvl1pPr>
            <a:lvl2pPr>
              <a:lnSpc>
                <a:spcPct val="100000"/>
              </a:lnSpc>
              <a:defRPr sz="2000">
                <a:latin typeface="Century Gothic" panose="020B0502020202020204" pitchFamily="34" charset="0"/>
              </a:defRPr>
            </a:lvl2pPr>
            <a:lvl3pPr>
              <a:lnSpc>
                <a:spcPct val="100000"/>
              </a:lnSpc>
              <a:defRPr sz="2000">
                <a:latin typeface="Century Gothic" panose="020B0502020202020204" pitchFamily="34" charset="0"/>
              </a:defRPr>
            </a:lvl3pPr>
            <a:lvl4pPr>
              <a:lnSpc>
                <a:spcPct val="100000"/>
              </a:lnSpc>
              <a:defRPr sz="2000">
                <a:latin typeface="Century Gothic" panose="020B0502020202020204" pitchFamily="34" charset="0"/>
              </a:defRPr>
            </a:lvl4pPr>
            <a:lvl5pPr>
              <a:lnSpc>
                <a:spcPct val="100000"/>
              </a:lnSpc>
              <a:defRPr sz="2000">
                <a:latin typeface="Century Gothic" panose="020B0502020202020204" pitchFamily="34" charset="0"/>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8961912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9827582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ldeside">
    <p:bg>
      <p:bgRef idx="1001">
        <a:schemeClr val="bg1"/>
      </p:bgRef>
    </p:bg>
    <p:spTree>
      <p:nvGrpSpPr>
        <p:cNvPr id="1" name=""/>
        <p:cNvGrpSpPr/>
        <p:nvPr/>
      </p:nvGrpSpPr>
      <p:grpSpPr>
        <a:xfrm>
          <a:off x="0" y="0"/>
          <a:ext cx="0" cy="0"/>
          <a:chOff x="0" y="0"/>
          <a:chExt cx="0" cy="0"/>
        </a:xfrm>
      </p:grpSpPr>
      <p:sp>
        <p:nvSpPr>
          <p:cNvPr id="7" name="Plassholder for bilde 6"/>
          <p:cNvSpPr>
            <a:spLocks noGrp="1"/>
          </p:cNvSpPr>
          <p:nvPr>
            <p:ph type="pic" sz="quarter" idx="10"/>
          </p:nvPr>
        </p:nvSpPr>
        <p:spPr>
          <a:xfrm>
            <a:off x="0" y="0"/>
            <a:ext cx="12192000" cy="6858000"/>
          </a:xfrm>
        </p:spPr>
        <p:txBody>
          <a:bodyPr/>
          <a:lstStyle>
            <a:lvl1pPr marL="0" indent="0">
              <a:buNone/>
              <a:defRPr/>
            </a:lvl1pPr>
          </a:lstStyle>
          <a:p>
            <a:r>
              <a:rPr lang="nb-NO"/>
              <a:t>Klikk ikonet for å legge til et bilde</a:t>
            </a:r>
            <a:endParaRPr lang="nb-NO" dirty="0"/>
          </a:p>
        </p:txBody>
      </p:sp>
    </p:spTree>
    <p:extLst>
      <p:ext uri="{BB962C8B-B14F-4D97-AF65-F5344CB8AC3E}">
        <p14:creationId xmlns:p14="http://schemas.microsoft.com/office/powerpoint/2010/main" val="1339673627"/>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vslutningsside lys">
    <p:bg>
      <p:bgRef idx="1001">
        <a:schemeClr val="bg1"/>
      </p:bgRef>
    </p:bg>
    <p:spTree>
      <p:nvGrpSpPr>
        <p:cNvPr id="1" name=""/>
        <p:cNvGrpSpPr/>
        <p:nvPr/>
      </p:nvGrpSpPr>
      <p:grpSpPr>
        <a:xfrm>
          <a:off x="0" y="0"/>
          <a:ext cx="0" cy="0"/>
          <a:chOff x="0" y="0"/>
          <a:chExt cx="0" cy="0"/>
        </a:xfrm>
      </p:grpSpPr>
      <p:sp>
        <p:nvSpPr>
          <p:cNvPr id="8" name="Tittel 1"/>
          <p:cNvSpPr>
            <a:spLocks noGrp="1"/>
          </p:cNvSpPr>
          <p:nvPr>
            <p:ph type="ctrTitle"/>
          </p:nvPr>
        </p:nvSpPr>
        <p:spPr>
          <a:xfrm>
            <a:off x="2856000" y="5755342"/>
            <a:ext cx="6480000" cy="360000"/>
          </a:xfrm>
        </p:spPr>
        <p:txBody>
          <a:bodyPr lIns="0" tIns="0" rIns="0" bIns="0" anchor="b">
            <a:normAutofit/>
          </a:bodyPr>
          <a:lstStyle>
            <a:lvl1pPr algn="ctr">
              <a:lnSpc>
                <a:spcPct val="100000"/>
              </a:lnSpc>
              <a:defRPr sz="2800" b="0">
                <a:solidFill>
                  <a:schemeClr val="tx2"/>
                </a:solidFill>
                <a:latin typeface="Century Gothic" panose="020B0502020202020204" pitchFamily="34" charset="0"/>
              </a:defRPr>
            </a:lvl1pPr>
          </a:lstStyle>
          <a:p>
            <a:r>
              <a:rPr lang="nb-NO"/>
              <a:t>Klikk for å redigere tittelstil</a:t>
            </a:r>
            <a:endParaRPr lang="nb-NO" dirty="0"/>
          </a:p>
        </p:txBody>
      </p:sp>
      <p:grpSp>
        <p:nvGrpSpPr>
          <p:cNvPr id="3" name="Gruppe 2"/>
          <p:cNvGrpSpPr>
            <a:grpSpLocks noChangeAspect="1"/>
          </p:cNvGrpSpPr>
          <p:nvPr userDrawn="1"/>
        </p:nvGrpSpPr>
        <p:grpSpPr>
          <a:xfrm>
            <a:off x="3774141" y="1039515"/>
            <a:ext cx="4643718" cy="4052830"/>
            <a:chOff x="5122863" y="2579688"/>
            <a:chExt cx="1946276" cy="1698625"/>
          </a:xfrm>
          <a:solidFill>
            <a:schemeClr val="accent1"/>
          </a:solidFill>
        </p:grpSpPr>
        <p:sp>
          <p:nvSpPr>
            <p:cNvPr id="4" name="Freeform 5"/>
            <p:cNvSpPr>
              <a:spLocks/>
            </p:cNvSpPr>
            <p:nvPr/>
          </p:nvSpPr>
          <p:spPr bwMode="auto">
            <a:xfrm>
              <a:off x="5122863" y="2579688"/>
              <a:ext cx="554038" cy="747713"/>
            </a:xfrm>
            <a:custGeom>
              <a:avLst/>
              <a:gdLst>
                <a:gd name="T0" fmla="*/ 164 w 349"/>
                <a:gd name="T1" fmla="*/ 0 h 471"/>
                <a:gd name="T2" fmla="*/ 0 w 349"/>
                <a:gd name="T3" fmla="*/ 0 h 471"/>
                <a:gd name="T4" fmla="*/ 271 w 349"/>
                <a:gd name="T5" fmla="*/ 471 h 471"/>
                <a:gd name="T6" fmla="*/ 349 w 349"/>
                <a:gd name="T7" fmla="*/ 328 h 471"/>
                <a:gd name="T8" fmla="*/ 164 w 349"/>
                <a:gd name="T9" fmla="*/ 0 h 471"/>
              </a:gdLst>
              <a:ahLst/>
              <a:cxnLst>
                <a:cxn ang="0">
                  <a:pos x="T0" y="T1"/>
                </a:cxn>
                <a:cxn ang="0">
                  <a:pos x="T2" y="T3"/>
                </a:cxn>
                <a:cxn ang="0">
                  <a:pos x="T4" y="T5"/>
                </a:cxn>
                <a:cxn ang="0">
                  <a:pos x="T6" y="T7"/>
                </a:cxn>
                <a:cxn ang="0">
                  <a:pos x="T8" y="T9"/>
                </a:cxn>
              </a:cxnLst>
              <a:rect l="0" t="0" r="r" b="b"/>
              <a:pathLst>
                <a:path w="349" h="471">
                  <a:moveTo>
                    <a:pt x="164" y="0"/>
                  </a:moveTo>
                  <a:lnTo>
                    <a:pt x="0" y="0"/>
                  </a:lnTo>
                  <a:lnTo>
                    <a:pt x="271" y="471"/>
                  </a:lnTo>
                  <a:lnTo>
                    <a:pt x="349" y="328"/>
                  </a:lnTo>
                  <a:lnTo>
                    <a:pt x="164"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5" name="Freeform 6"/>
            <p:cNvSpPr>
              <a:spLocks/>
            </p:cNvSpPr>
            <p:nvPr/>
          </p:nvSpPr>
          <p:spPr bwMode="auto">
            <a:xfrm>
              <a:off x="5756276" y="2579688"/>
              <a:ext cx="1312863" cy="1698625"/>
            </a:xfrm>
            <a:custGeom>
              <a:avLst/>
              <a:gdLst>
                <a:gd name="T0" fmla="*/ 406 w 827"/>
                <a:gd name="T1" fmla="*/ 0 h 1070"/>
                <a:gd name="T2" fmla="*/ 86 w 827"/>
                <a:gd name="T3" fmla="*/ 564 h 1070"/>
                <a:gd name="T4" fmla="*/ 0 w 827"/>
                <a:gd name="T5" fmla="*/ 699 h 1070"/>
                <a:gd name="T6" fmla="*/ 214 w 827"/>
                <a:gd name="T7" fmla="*/ 1070 h 1070"/>
                <a:gd name="T8" fmla="*/ 827 w 827"/>
                <a:gd name="T9" fmla="*/ 0 h 1070"/>
                <a:gd name="T10" fmla="*/ 406 w 827"/>
                <a:gd name="T11" fmla="*/ 0 h 1070"/>
              </a:gdLst>
              <a:ahLst/>
              <a:cxnLst>
                <a:cxn ang="0">
                  <a:pos x="T0" y="T1"/>
                </a:cxn>
                <a:cxn ang="0">
                  <a:pos x="T2" y="T3"/>
                </a:cxn>
                <a:cxn ang="0">
                  <a:pos x="T4" y="T5"/>
                </a:cxn>
                <a:cxn ang="0">
                  <a:pos x="T6" y="T7"/>
                </a:cxn>
                <a:cxn ang="0">
                  <a:pos x="T8" y="T9"/>
                </a:cxn>
                <a:cxn ang="0">
                  <a:pos x="T10" y="T11"/>
                </a:cxn>
              </a:cxnLst>
              <a:rect l="0" t="0" r="r" b="b"/>
              <a:pathLst>
                <a:path w="827" h="1070">
                  <a:moveTo>
                    <a:pt x="406" y="0"/>
                  </a:moveTo>
                  <a:lnTo>
                    <a:pt x="86" y="564"/>
                  </a:lnTo>
                  <a:lnTo>
                    <a:pt x="0" y="699"/>
                  </a:lnTo>
                  <a:lnTo>
                    <a:pt x="214" y="1070"/>
                  </a:lnTo>
                  <a:lnTo>
                    <a:pt x="827" y="0"/>
                  </a:lnTo>
                  <a:lnTo>
                    <a:pt x="406"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grpSp>
    </p:spTree>
    <p:extLst>
      <p:ext uri="{BB962C8B-B14F-4D97-AF65-F5344CB8AC3E}">
        <p14:creationId xmlns:p14="http://schemas.microsoft.com/office/powerpoint/2010/main" val="74426575"/>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vslutningsside mørk">
    <p:bg>
      <p:bgRef idx="1001">
        <a:schemeClr val="bg2"/>
      </p:bgRef>
    </p:bg>
    <p:spTree>
      <p:nvGrpSpPr>
        <p:cNvPr id="1" name=""/>
        <p:cNvGrpSpPr/>
        <p:nvPr/>
      </p:nvGrpSpPr>
      <p:grpSpPr>
        <a:xfrm>
          <a:off x="0" y="0"/>
          <a:ext cx="0" cy="0"/>
          <a:chOff x="0" y="0"/>
          <a:chExt cx="0" cy="0"/>
        </a:xfrm>
      </p:grpSpPr>
      <p:sp>
        <p:nvSpPr>
          <p:cNvPr id="8" name="Tittel 1"/>
          <p:cNvSpPr>
            <a:spLocks noGrp="1"/>
          </p:cNvSpPr>
          <p:nvPr>
            <p:ph type="ctrTitle"/>
          </p:nvPr>
        </p:nvSpPr>
        <p:spPr>
          <a:xfrm>
            <a:off x="2856000" y="5755342"/>
            <a:ext cx="6480000" cy="360000"/>
          </a:xfrm>
        </p:spPr>
        <p:txBody>
          <a:bodyPr lIns="0" tIns="0" rIns="0" bIns="0" anchor="b">
            <a:normAutofit/>
          </a:bodyPr>
          <a:lstStyle>
            <a:lvl1pPr algn="ctr">
              <a:lnSpc>
                <a:spcPct val="100000"/>
              </a:lnSpc>
              <a:defRPr sz="2800" b="0">
                <a:solidFill>
                  <a:schemeClr val="tx1"/>
                </a:solidFill>
                <a:latin typeface="Century Gothic" panose="020B0502020202020204" pitchFamily="34" charset="0"/>
              </a:defRPr>
            </a:lvl1pPr>
          </a:lstStyle>
          <a:p>
            <a:r>
              <a:rPr lang="nb-NO" dirty="0"/>
              <a:t>Klikk for å redigere tittelstil</a:t>
            </a:r>
          </a:p>
        </p:txBody>
      </p:sp>
      <p:grpSp>
        <p:nvGrpSpPr>
          <p:cNvPr id="3" name="Gruppe 2"/>
          <p:cNvGrpSpPr>
            <a:grpSpLocks noChangeAspect="1"/>
          </p:cNvGrpSpPr>
          <p:nvPr userDrawn="1"/>
        </p:nvGrpSpPr>
        <p:grpSpPr>
          <a:xfrm>
            <a:off x="3774141" y="1039515"/>
            <a:ext cx="4643718" cy="4052830"/>
            <a:chOff x="5122863" y="2579688"/>
            <a:chExt cx="1946276" cy="1698625"/>
          </a:xfrm>
          <a:solidFill>
            <a:schemeClr val="accent1"/>
          </a:solidFill>
        </p:grpSpPr>
        <p:sp>
          <p:nvSpPr>
            <p:cNvPr id="4" name="Freeform 5"/>
            <p:cNvSpPr>
              <a:spLocks/>
            </p:cNvSpPr>
            <p:nvPr/>
          </p:nvSpPr>
          <p:spPr bwMode="auto">
            <a:xfrm>
              <a:off x="5122863" y="2579688"/>
              <a:ext cx="554038" cy="747713"/>
            </a:xfrm>
            <a:custGeom>
              <a:avLst/>
              <a:gdLst>
                <a:gd name="T0" fmla="*/ 164 w 349"/>
                <a:gd name="T1" fmla="*/ 0 h 471"/>
                <a:gd name="T2" fmla="*/ 0 w 349"/>
                <a:gd name="T3" fmla="*/ 0 h 471"/>
                <a:gd name="T4" fmla="*/ 271 w 349"/>
                <a:gd name="T5" fmla="*/ 471 h 471"/>
                <a:gd name="T6" fmla="*/ 349 w 349"/>
                <a:gd name="T7" fmla="*/ 328 h 471"/>
                <a:gd name="T8" fmla="*/ 164 w 349"/>
                <a:gd name="T9" fmla="*/ 0 h 471"/>
              </a:gdLst>
              <a:ahLst/>
              <a:cxnLst>
                <a:cxn ang="0">
                  <a:pos x="T0" y="T1"/>
                </a:cxn>
                <a:cxn ang="0">
                  <a:pos x="T2" y="T3"/>
                </a:cxn>
                <a:cxn ang="0">
                  <a:pos x="T4" y="T5"/>
                </a:cxn>
                <a:cxn ang="0">
                  <a:pos x="T6" y="T7"/>
                </a:cxn>
                <a:cxn ang="0">
                  <a:pos x="T8" y="T9"/>
                </a:cxn>
              </a:cxnLst>
              <a:rect l="0" t="0" r="r" b="b"/>
              <a:pathLst>
                <a:path w="349" h="471">
                  <a:moveTo>
                    <a:pt x="164" y="0"/>
                  </a:moveTo>
                  <a:lnTo>
                    <a:pt x="0" y="0"/>
                  </a:lnTo>
                  <a:lnTo>
                    <a:pt x="271" y="471"/>
                  </a:lnTo>
                  <a:lnTo>
                    <a:pt x="349" y="328"/>
                  </a:lnTo>
                  <a:lnTo>
                    <a:pt x="164"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5" name="Freeform 6"/>
            <p:cNvSpPr>
              <a:spLocks/>
            </p:cNvSpPr>
            <p:nvPr/>
          </p:nvSpPr>
          <p:spPr bwMode="auto">
            <a:xfrm>
              <a:off x="5756276" y="2579688"/>
              <a:ext cx="1312863" cy="1698625"/>
            </a:xfrm>
            <a:custGeom>
              <a:avLst/>
              <a:gdLst>
                <a:gd name="T0" fmla="*/ 406 w 827"/>
                <a:gd name="T1" fmla="*/ 0 h 1070"/>
                <a:gd name="T2" fmla="*/ 86 w 827"/>
                <a:gd name="T3" fmla="*/ 564 h 1070"/>
                <a:gd name="T4" fmla="*/ 0 w 827"/>
                <a:gd name="T5" fmla="*/ 699 h 1070"/>
                <a:gd name="T6" fmla="*/ 214 w 827"/>
                <a:gd name="T7" fmla="*/ 1070 h 1070"/>
                <a:gd name="T8" fmla="*/ 827 w 827"/>
                <a:gd name="T9" fmla="*/ 0 h 1070"/>
                <a:gd name="T10" fmla="*/ 406 w 827"/>
                <a:gd name="T11" fmla="*/ 0 h 1070"/>
              </a:gdLst>
              <a:ahLst/>
              <a:cxnLst>
                <a:cxn ang="0">
                  <a:pos x="T0" y="T1"/>
                </a:cxn>
                <a:cxn ang="0">
                  <a:pos x="T2" y="T3"/>
                </a:cxn>
                <a:cxn ang="0">
                  <a:pos x="T4" y="T5"/>
                </a:cxn>
                <a:cxn ang="0">
                  <a:pos x="T6" y="T7"/>
                </a:cxn>
                <a:cxn ang="0">
                  <a:pos x="T8" y="T9"/>
                </a:cxn>
                <a:cxn ang="0">
                  <a:pos x="T10" y="T11"/>
                </a:cxn>
              </a:cxnLst>
              <a:rect l="0" t="0" r="r" b="b"/>
              <a:pathLst>
                <a:path w="827" h="1070">
                  <a:moveTo>
                    <a:pt x="406" y="0"/>
                  </a:moveTo>
                  <a:lnTo>
                    <a:pt x="86" y="564"/>
                  </a:lnTo>
                  <a:lnTo>
                    <a:pt x="0" y="699"/>
                  </a:lnTo>
                  <a:lnTo>
                    <a:pt x="214" y="1070"/>
                  </a:lnTo>
                  <a:lnTo>
                    <a:pt x="827" y="0"/>
                  </a:lnTo>
                  <a:lnTo>
                    <a:pt x="406"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grpSp>
    </p:spTree>
    <p:extLst>
      <p:ext uri="{BB962C8B-B14F-4D97-AF65-F5344CB8AC3E}">
        <p14:creationId xmlns:p14="http://schemas.microsoft.com/office/powerpoint/2010/main" val="1822056089"/>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atin typeface="Century Gothic" panose="020B0502020202020204" pitchFamily="34" charset="0"/>
              </a:defRPr>
            </a:lvl1pPr>
          </a:lstStyle>
          <a:p>
            <a:r>
              <a:rPr lang="nb-NO"/>
              <a:t>Klikk for å redigere tittelstil</a:t>
            </a:r>
          </a:p>
        </p:txBody>
      </p:sp>
      <p:sp>
        <p:nvSpPr>
          <p:cNvPr id="3" name="Plassholder for innhold 2"/>
          <p:cNvSpPr>
            <a:spLocks noGrp="1"/>
          </p:cNvSpPr>
          <p:nvPr>
            <p:ph sz="half" idx="1"/>
          </p:nvPr>
        </p:nvSpPr>
        <p:spPr>
          <a:xfrm>
            <a:off x="609600" y="1600201"/>
            <a:ext cx="5384800" cy="4525963"/>
          </a:xfrm>
        </p:spPr>
        <p:txBody>
          <a:bodyPr/>
          <a:lstStyle>
            <a:lvl1pPr>
              <a:defRPr sz="2800">
                <a:latin typeface="Century Gothic" panose="020B0502020202020204" pitchFamily="34" charset="0"/>
              </a:defRPr>
            </a:lvl1pPr>
            <a:lvl2pPr>
              <a:defRPr sz="2400">
                <a:latin typeface="Century Gothic" panose="020B0502020202020204" pitchFamily="34" charset="0"/>
              </a:defRPr>
            </a:lvl2pPr>
            <a:lvl3pPr>
              <a:defRPr sz="2000">
                <a:latin typeface="Century Gothic" panose="020B0502020202020204" pitchFamily="34" charset="0"/>
              </a:defRPr>
            </a:lvl3pPr>
            <a:lvl4pPr>
              <a:defRPr sz="1800">
                <a:latin typeface="Century Gothic" panose="020B0502020202020204" pitchFamily="34" charset="0"/>
              </a:defRPr>
            </a:lvl4pPr>
            <a:lvl5pPr>
              <a:defRPr sz="1800">
                <a:latin typeface="Century Gothic" panose="020B0502020202020204" pitchFamily="34" charset="0"/>
              </a:defRPr>
            </a:lvl5pPr>
            <a:lvl6pPr>
              <a:defRPr sz="1800"/>
            </a:lvl6pPr>
            <a:lvl7pPr>
              <a:defRPr sz="1800"/>
            </a:lvl7pPr>
            <a:lvl8pPr>
              <a:defRPr sz="1800"/>
            </a:lvl8pPr>
            <a:lvl9pPr>
              <a:defRPr sz="1800"/>
            </a:lvl9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innhold 3"/>
          <p:cNvSpPr>
            <a:spLocks noGrp="1"/>
          </p:cNvSpPr>
          <p:nvPr>
            <p:ph sz="half" idx="2"/>
          </p:nvPr>
        </p:nvSpPr>
        <p:spPr>
          <a:xfrm>
            <a:off x="6197600" y="1600201"/>
            <a:ext cx="5384800" cy="4525963"/>
          </a:xfrm>
        </p:spPr>
        <p:txBody>
          <a:bodyPr/>
          <a:lstStyle>
            <a:lvl1pPr>
              <a:defRPr sz="2800">
                <a:latin typeface="Century Gothic" panose="020B0502020202020204" pitchFamily="34" charset="0"/>
              </a:defRPr>
            </a:lvl1pPr>
            <a:lvl2pPr>
              <a:defRPr sz="2400">
                <a:latin typeface="Century Gothic" panose="020B0502020202020204" pitchFamily="34" charset="0"/>
              </a:defRPr>
            </a:lvl2pPr>
            <a:lvl3pPr>
              <a:defRPr sz="2000">
                <a:latin typeface="Century Gothic" panose="020B0502020202020204" pitchFamily="34" charset="0"/>
              </a:defRPr>
            </a:lvl3pPr>
            <a:lvl4pPr>
              <a:defRPr sz="1800">
                <a:latin typeface="Century Gothic" panose="020B0502020202020204" pitchFamily="34" charset="0"/>
              </a:defRPr>
            </a:lvl4pPr>
            <a:lvl5pPr>
              <a:defRPr sz="1800">
                <a:latin typeface="Century Gothic" panose="020B0502020202020204" pitchFamily="34" charset="0"/>
              </a:defRPr>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3"/>
          <p:cNvSpPr>
            <a:spLocks noGrp="1"/>
          </p:cNvSpPr>
          <p:nvPr>
            <p:ph type="dt" sz="half" idx="10"/>
          </p:nvPr>
        </p:nvSpPr>
        <p:spPr/>
        <p:txBody>
          <a:bodyPr/>
          <a:lstStyle>
            <a:lvl1pPr>
              <a:defRPr/>
            </a:lvl1pPr>
          </a:lstStyle>
          <a:p>
            <a:pPr>
              <a:defRPr/>
            </a:pPr>
            <a:fld id="{4755545B-9B88-4D31-8E3E-2022445810FA}" type="datetimeFigureOut">
              <a:rPr lang="nb-NO">
                <a:solidFill>
                  <a:prstClr val="black">
                    <a:tint val="75000"/>
                  </a:prstClr>
                </a:solidFill>
              </a:rPr>
              <a:pPr>
                <a:defRPr/>
              </a:pPr>
              <a:t>10.11.2023</a:t>
            </a:fld>
            <a:endParaRPr lang="nb-NO">
              <a:solidFill>
                <a:prstClr val="black">
                  <a:tint val="75000"/>
                </a:prstClr>
              </a:solidFill>
            </a:endParaRPr>
          </a:p>
        </p:txBody>
      </p:sp>
      <p:sp>
        <p:nvSpPr>
          <p:cNvPr id="6" name="Plassholder for bunntekst 4"/>
          <p:cNvSpPr>
            <a:spLocks noGrp="1"/>
          </p:cNvSpPr>
          <p:nvPr>
            <p:ph type="ftr" sz="quarter" idx="11"/>
          </p:nvPr>
        </p:nvSpPr>
        <p:spPr/>
        <p:txBody>
          <a:bodyPr/>
          <a:lstStyle>
            <a:lvl1pPr>
              <a:defRPr/>
            </a:lvl1pPr>
          </a:lstStyle>
          <a:p>
            <a:pPr>
              <a:defRPr/>
            </a:pPr>
            <a:endParaRPr lang="nb-NO">
              <a:solidFill>
                <a:prstClr val="black">
                  <a:tint val="75000"/>
                </a:prstClr>
              </a:solidFill>
            </a:endParaRPr>
          </a:p>
        </p:txBody>
      </p:sp>
      <p:sp>
        <p:nvSpPr>
          <p:cNvPr id="7" name="Plassholder for lysbildenummer 5"/>
          <p:cNvSpPr>
            <a:spLocks noGrp="1"/>
          </p:cNvSpPr>
          <p:nvPr>
            <p:ph type="sldNum" sz="quarter" idx="12"/>
          </p:nvPr>
        </p:nvSpPr>
        <p:spPr/>
        <p:txBody>
          <a:bodyPr/>
          <a:lstStyle>
            <a:lvl1pPr>
              <a:defRPr/>
            </a:lvl1pPr>
          </a:lstStyle>
          <a:p>
            <a:pPr>
              <a:defRPr/>
            </a:pPr>
            <a:fld id="{456844CE-A5A5-4933-B55A-44FBA173599C}" type="slidenum">
              <a:rPr lang="nb-NO">
                <a:solidFill>
                  <a:prstClr val="black">
                    <a:tint val="75000"/>
                  </a:prstClr>
                </a:solidFill>
              </a:rPr>
              <a:pPr>
                <a:defRPr/>
              </a:pPr>
              <a:t>‹#›</a:t>
            </a:fld>
            <a:endParaRPr lang="nb-NO">
              <a:solidFill>
                <a:prstClr val="black">
                  <a:tint val="75000"/>
                </a:prstClr>
              </a:solidFill>
            </a:endParaRPr>
          </a:p>
        </p:txBody>
      </p:sp>
    </p:spTree>
    <p:extLst>
      <p:ext uri="{BB962C8B-B14F-4D97-AF65-F5344CB8AC3E}">
        <p14:creationId xmlns:p14="http://schemas.microsoft.com/office/powerpoint/2010/main" val="30048093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82FAAAE-79DC-2776-3305-36B8D9100718}"/>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165C0F6A-877A-63C4-A3D2-2CF5389CC753}"/>
              </a:ext>
            </a:extLst>
          </p:cNvPr>
          <p:cNvSpPr>
            <a:spLocks noGrp="1"/>
          </p:cNvSpPr>
          <p:nvPr>
            <p:ph type="dt" sz="half" idx="10"/>
          </p:nvPr>
        </p:nvSpPr>
        <p:spPr/>
        <p:txBody>
          <a:bodyPr/>
          <a:lstStyle/>
          <a:p>
            <a:fld id="{2E33B6A4-ECCE-4CF6-B8CE-02F1E137293D}" type="datetimeFigureOut">
              <a:rPr lang="nb-NO" smtClean="0"/>
              <a:t>10.11.2023</a:t>
            </a:fld>
            <a:endParaRPr lang="nb-NO"/>
          </a:p>
        </p:txBody>
      </p:sp>
      <p:sp>
        <p:nvSpPr>
          <p:cNvPr id="4" name="Plassholder for bunntekst 3">
            <a:extLst>
              <a:ext uri="{FF2B5EF4-FFF2-40B4-BE49-F238E27FC236}">
                <a16:creationId xmlns:a16="http://schemas.microsoft.com/office/drawing/2014/main" id="{D1D70EB4-587E-5F2C-17A9-78579264C1A9}"/>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4A2616D7-BA5F-BC3F-0EE6-7977BF6601C8}"/>
              </a:ext>
            </a:extLst>
          </p:cNvPr>
          <p:cNvSpPr>
            <a:spLocks noGrp="1"/>
          </p:cNvSpPr>
          <p:nvPr>
            <p:ph type="sldNum" sz="quarter" idx="12"/>
          </p:nvPr>
        </p:nvSpPr>
        <p:spPr/>
        <p:txBody>
          <a:bodyPr/>
          <a:lstStyle/>
          <a:p>
            <a:fld id="{118CDCBD-F482-498D-BACD-F0FF2251D8B0}" type="slidenum">
              <a:rPr lang="nb-NO" smtClean="0"/>
              <a:t>‹#›</a:t>
            </a:fld>
            <a:endParaRPr lang="nb-NO"/>
          </a:p>
        </p:txBody>
      </p:sp>
    </p:spTree>
    <p:extLst>
      <p:ext uri="{BB962C8B-B14F-4D97-AF65-F5344CB8AC3E}">
        <p14:creationId xmlns:p14="http://schemas.microsoft.com/office/powerpoint/2010/main" val="14000411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picTx">
  <p:cSld name="Bilde med tekst">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nb-NO"/>
              <a:t>Klikk for å redigere tittelstil</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Date Placeholder 4"/>
          <p:cNvSpPr>
            <a:spLocks noGrp="1"/>
          </p:cNvSpPr>
          <p:nvPr>
            <p:ph type="dt" sz="half" idx="10"/>
          </p:nvPr>
        </p:nvSpPr>
        <p:spPr/>
        <p:txBody>
          <a:bodyPr/>
          <a:lstStyle/>
          <a:p>
            <a:fld id="{50E8FC3B-298F-4AF5-BD81-CBD87A116723}" type="datetimeFigureOut">
              <a:rPr lang="nb-NO" smtClean="0"/>
              <a:t>10.11.2023</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36A36AA3-E268-410C-8132-644789181800}" type="slidenum">
              <a:rPr lang="nb-NO" smtClean="0"/>
              <a:t>‹#›</a:t>
            </a:fld>
            <a:endParaRPr lang="nb-NO"/>
          </a:p>
        </p:txBody>
      </p:sp>
    </p:spTree>
    <p:extLst>
      <p:ext uri="{BB962C8B-B14F-4D97-AF65-F5344CB8AC3E}">
        <p14:creationId xmlns:p14="http://schemas.microsoft.com/office/powerpoint/2010/main" val="3007145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rside lys - to liggende bilder">
    <p:bg>
      <p:bgRef idx="1001">
        <a:schemeClr val="bg1"/>
      </p:bgRef>
    </p:bg>
    <p:spTree>
      <p:nvGrpSpPr>
        <p:cNvPr id="1" name=""/>
        <p:cNvGrpSpPr/>
        <p:nvPr/>
      </p:nvGrpSpPr>
      <p:grpSpPr>
        <a:xfrm>
          <a:off x="0" y="0"/>
          <a:ext cx="0" cy="0"/>
          <a:chOff x="0" y="0"/>
          <a:chExt cx="0" cy="0"/>
        </a:xfrm>
      </p:grpSpPr>
      <p:sp>
        <p:nvSpPr>
          <p:cNvPr id="2" name="Tittel 1"/>
          <p:cNvSpPr>
            <a:spLocks noGrp="1"/>
          </p:cNvSpPr>
          <p:nvPr>
            <p:ph type="ctrTitle"/>
          </p:nvPr>
        </p:nvSpPr>
        <p:spPr>
          <a:xfrm>
            <a:off x="1619511" y="2054942"/>
            <a:ext cx="5040000" cy="1258529"/>
          </a:xfrm>
        </p:spPr>
        <p:txBody>
          <a:bodyPr lIns="0" tIns="0" rIns="0" bIns="0" anchor="b">
            <a:normAutofit/>
          </a:bodyPr>
          <a:lstStyle>
            <a:lvl1pPr algn="l">
              <a:lnSpc>
                <a:spcPct val="100000"/>
              </a:lnSpc>
              <a:defRPr sz="2800" b="0">
                <a:solidFill>
                  <a:schemeClr val="tx2"/>
                </a:solidFill>
              </a:defRPr>
            </a:lvl1pPr>
          </a:lstStyle>
          <a:p>
            <a:r>
              <a:rPr lang="nb-NO"/>
              <a:t>Klikk for å redigere tittelstil</a:t>
            </a:r>
            <a:endParaRPr lang="nb-NO" dirty="0"/>
          </a:p>
        </p:txBody>
      </p:sp>
      <p:sp>
        <p:nvSpPr>
          <p:cNvPr id="3" name="Undertittel 2"/>
          <p:cNvSpPr>
            <a:spLocks noGrp="1"/>
          </p:cNvSpPr>
          <p:nvPr>
            <p:ph type="subTitle" idx="1"/>
          </p:nvPr>
        </p:nvSpPr>
        <p:spPr>
          <a:xfrm>
            <a:off x="1619512" y="3718184"/>
            <a:ext cx="5040000" cy="1050462"/>
          </a:xfrm>
        </p:spPr>
        <p:txBody>
          <a:bodyPr lIns="0" tIns="0" rIns="0" bIns="0">
            <a:normAutofit/>
          </a:bodyPr>
          <a:lstStyle>
            <a:lvl1pPr marL="0" indent="0" algn="l">
              <a:buNone/>
              <a:defRPr sz="22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pic>
        <p:nvPicPr>
          <p:cNvPr id="7" name="Bilde 6"/>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78139" y="553771"/>
            <a:ext cx="3113909" cy="810000"/>
          </a:xfrm>
          <a:prstGeom prst="rect">
            <a:avLst/>
          </a:prstGeom>
        </p:spPr>
      </p:pic>
      <p:sp>
        <p:nvSpPr>
          <p:cNvPr id="13" name="Plassholder for tekst 2"/>
          <p:cNvSpPr>
            <a:spLocks noGrp="1"/>
          </p:cNvSpPr>
          <p:nvPr>
            <p:ph type="body" idx="10"/>
          </p:nvPr>
        </p:nvSpPr>
        <p:spPr>
          <a:xfrm>
            <a:off x="1619512" y="5596146"/>
            <a:ext cx="5040000" cy="908050"/>
          </a:xfrm>
        </p:spPr>
        <p:txBody>
          <a:bodyPr lIns="0" tIns="0" rIns="0" bIns="0">
            <a:normAutofit/>
          </a:bodyPr>
          <a:lstStyle>
            <a:lvl1pPr marL="0" indent="0">
              <a:lnSpc>
                <a:spcPct val="100000"/>
              </a:lnSpc>
              <a:spcBef>
                <a:spcPts val="0"/>
              </a:spcBef>
              <a:buNone/>
              <a:defRPr sz="1500" b="0" i="0">
                <a:solidFill>
                  <a:schemeClr val="accent3"/>
                </a:solidFill>
                <a:latin typeface="Georgia" charset="0"/>
                <a:ea typeface="Georgia" charset="0"/>
                <a:cs typeface="Georgia"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cxnSp>
        <p:nvCxnSpPr>
          <p:cNvPr id="5" name="Rett linje 4"/>
          <p:cNvCxnSpPr/>
          <p:nvPr userDrawn="1"/>
        </p:nvCxnSpPr>
        <p:spPr>
          <a:xfrm>
            <a:off x="1619512" y="5433342"/>
            <a:ext cx="421939"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Plassholder for bilde 8"/>
          <p:cNvSpPr>
            <a:spLocks noGrp="1"/>
          </p:cNvSpPr>
          <p:nvPr>
            <p:ph type="pic" sz="quarter" idx="11"/>
          </p:nvPr>
        </p:nvSpPr>
        <p:spPr>
          <a:xfrm>
            <a:off x="7152000" y="0"/>
            <a:ext cx="5040000" cy="3384000"/>
          </a:xfrm>
        </p:spPr>
        <p:txBody>
          <a:bodyPr/>
          <a:lstStyle>
            <a:lvl1pPr marL="0" indent="0">
              <a:buNone/>
              <a:defRPr/>
            </a:lvl1pPr>
          </a:lstStyle>
          <a:p>
            <a:r>
              <a:rPr lang="nb-NO"/>
              <a:t>Klikk ikonet for å legge til et bilde</a:t>
            </a:r>
            <a:endParaRPr lang="nb-NO" dirty="0"/>
          </a:p>
        </p:txBody>
      </p:sp>
      <p:sp>
        <p:nvSpPr>
          <p:cNvPr id="8" name="Plassholder for bilde 8"/>
          <p:cNvSpPr>
            <a:spLocks noGrp="1"/>
          </p:cNvSpPr>
          <p:nvPr>
            <p:ph type="pic" sz="quarter" idx="12"/>
          </p:nvPr>
        </p:nvSpPr>
        <p:spPr>
          <a:xfrm>
            <a:off x="7152000" y="3474000"/>
            <a:ext cx="5040000" cy="3384000"/>
          </a:xfrm>
        </p:spPr>
        <p:txBody>
          <a:bodyPr/>
          <a:lstStyle>
            <a:lvl1pPr marL="0" indent="0">
              <a:buNone/>
              <a:defRPr/>
            </a:lvl1pPr>
          </a:lstStyle>
          <a:p>
            <a:r>
              <a:rPr lang="nb-NO"/>
              <a:t>Klikk ikonet for å legge til et bilde</a:t>
            </a:r>
            <a:endParaRPr lang="nb-NO" dirty="0"/>
          </a:p>
        </p:txBody>
      </p:sp>
    </p:spTree>
    <p:extLst>
      <p:ext uri="{BB962C8B-B14F-4D97-AF65-F5344CB8AC3E}">
        <p14:creationId xmlns:p14="http://schemas.microsoft.com/office/powerpoint/2010/main" val="382904042"/>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orside mørk - stående bilde">
    <p:bg>
      <p:bgRef idx="1001">
        <a:schemeClr val="bg2"/>
      </p:bgRef>
    </p:bg>
    <p:spTree>
      <p:nvGrpSpPr>
        <p:cNvPr id="1" name=""/>
        <p:cNvGrpSpPr/>
        <p:nvPr/>
      </p:nvGrpSpPr>
      <p:grpSpPr>
        <a:xfrm>
          <a:off x="0" y="0"/>
          <a:ext cx="0" cy="0"/>
          <a:chOff x="0" y="0"/>
          <a:chExt cx="0" cy="0"/>
        </a:xfrm>
      </p:grpSpPr>
      <p:sp>
        <p:nvSpPr>
          <p:cNvPr id="2" name="Tittel 1"/>
          <p:cNvSpPr>
            <a:spLocks noGrp="1"/>
          </p:cNvSpPr>
          <p:nvPr>
            <p:ph type="ctrTitle"/>
          </p:nvPr>
        </p:nvSpPr>
        <p:spPr>
          <a:xfrm>
            <a:off x="1619512" y="2054942"/>
            <a:ext cx="5040000" cy="1258529"/>
          </a:xfrm>
        </p:spPr>
        <p:txBody>
          <a:bodyPr lIns="0" tIns="0" rIns="0" bIns="0" anchor="b">
            <a:normAutofit/>
          </a:bodyPr>
          <a:lstStyle>
            <a:lvl1pPr algn="l">
              <a:lnSpc>
                <a:spcPct val="100000"/>
              </a:lnSpc>
              <a:defRPr sz="2800" b="0">
                <a:solidFill>
                  <a:schemeClr val="tx1"/>
                </a:solidFill>
              </a:defRPr>
            </a:lvl1pPr>
          </a:lstStyle>
          <a:p>
            <a:r>
              <a:rPr lang="nb-NO"/>
              <a:t>Klikk for å redigere tittelstil</a:t>
            </a:r>
            <a:endParaRPr lang="nb-NO" dirty="0"/>
          </a:p>
        </p:txBody>
      </p:sp>
      <p:sp>
        <p:nvSpPr>
          <p:cNvPr id="3" name="Undertittel 2"/>
          <p:cNvSpPr>
            <a:spLocks noGrp="1"/>
          </p:cNvSpPr>
          <p:nvPr>
            <p:ph type="subTitle" idx="1"/>
          </p:nvPr>
        </p:nvSpPr>
        <p:spPr>
          <a:xfrm>
            <a:off x="1619512" y="3718184"/>
            <a:ext cx="5040000" cy="1051200"/>
          </a:xfrm>
        </p:spPr>
        <p:txBody>
          <a:bodyPr lIns="0" tIns="0" rIns="0" bIns="0">
            <a:normAutofit/>
          </a:bodyPr>
          <a:lstStyle>
            <a:lvl1pPr marL="0" indent="0" algn="l">
              <a:lnSpc>
                <a:spcPct val="100000"/>
              </a:lnSpc>
              <a:buNone/>
              <a:defRPr sz="22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
        <p:nvSpPr>
          <p:cNvPr id="13" name="Plassholder for tekst 2"/>
          <p:cNvSpPr>
            <a:spLocks noGrp="1"/>
          </p:cNvSpPr>
          <p:nvPr>
            <p:ph type="body" idx="10"/>
          </p:nvPr>
        </p:nvSpPr>
        <p:spPr>
          <a:xfrm>
            <a:off x="1619512" y="5596146"/>
            <a:ext cx="5040000" cy="908050"/>
          </a:xfrm>
        </p:spPr>
        <p:txBody>
          <a:bodyPr lIns="0" tIns="0" rIns="0" bIns="0">
            <a:normAutofit/>
          </a:bodyPr>
          <a:lstStyle>
            <a:lvl1pPr marL="0" indent="0">
              <a:lnSpc>
                <a:spcPct val="100000"/>
              </a:lnSpc>
              <a:spcBef>
                <a:spcPts val="0"/>
              </a:spcBef>
              <a:buNone/>
              <a:defRPr sz="1500" b="0" i="0">
                <a:solidFill>
                  <a:schemeClr val="tx1"/>
                </a:solidFill>
                <a:latin typeface="Georgia" charset="0"/>
                <a:ea typeface="Georgia" charset="0"/>
                <a:cs typeface="Georgia"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cxnSp>
        <p:nvCxnSpPr>
          <p:cNvPr id="5" name="Rett linje 4"/>
          <p:cNvCxnSpPr/>
          <p:nvPr userDrawn="1"/>
        </p:nvCxnSpPr>
        <p:spPr>
          <a:xfrm>
            <a:off x="1619512" y="5433342"/>
            <a:ext cx="4219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Bilde 5"/>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78140" y="537312"/>
            <a:ext cx="3113908" cy="810000"/>
          </a:xfrm>
          <a:prstGeom prst="rect">
            <a:avLst/>
          </a:prstGeom>
        </p:spPr>
      </p:pic>
      <p:sp>
        <p:nvSpPr>
          <p:cNvPr id="11" name="Plassholder for bilde 8"/>
          <p:cNvSpPr>
            <a:spLocks noGrp="1"/>
          </p:cNvSpPr>
          <p:nvPr>
            <p:ph type="pic" sz="quarter" idx="11"/>
          </p:nvPr>
        </p:nvSpPr>
        <p:spPr>
          <a:xfrm>
            <a:off x="7152000" y="0"/>
            <a:ext cx="5040000" cy="6858000"/>
          </a:xfrm>
        </p:spPr>
        <p:txBody>
          <a:bodyPr/>
          <a:lstStyle>
            <a:lvl1pPr marL="0" indent="0">
              <a:buNone/>
              <a:defRPr/>
            </a:lvl1pPr>
          </a:lstStyle>
          <a:p>
            <a:r>
              <a:rPr lang="nb-NO"/>
              <a:t>Klikk ikonet for å legge til et bilde</a:t>
            </a:r>
            <a:endParaRPr lang="nb-NO" dirty="0"/>
          </a:p>
        </p:txBody>
      </p:sp>
    </p:spTree>
    <p:extLst>
      <p:ext uri="{BB962C8B-B14F-4D97-AF65-F5344CB8AC3E}">
        <p14:creationId xmlns:p14="http://schemas.microsoft.com/office/powerpoint/2010/main" val="1980648484"/>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orside mørk - liggende bilder">
    <p:bg>
      <p:bgRef idx="1001">
        <a:schemeClr val="bg2"/>
      </p:bgRef>
    </p:bg>
    <p:spTree>
      <p:nvGrpSpPr>
        <p:cNvPr id="1" name=""/>
        <p:cNvGrpSpPr/>
        <p:nvPr/>
      </p:nvGrpSpPr>
      <p:grpSpPr>
        <a:xfrm>
          <a:off x="0" y="0"/>
          <a:ext cx="0" cy="0"/>
          <a:chOff x="0" y="0"/>
          <a:chExt cx="0" cy="0"/>
        </a:xfrm>
      </p:grpSpPr>
      <p:sp>
        <p:nvSpPr>
          <p:cNvPr id="2" name="Tittel 1"/>
          <p:cNvSpPr>
            <a:spLocks noGrp="1"/>
          </p:cNvSpPr>
          <p:nvPr>
            <p:ph type="ctrTitle"/>
          </p:nvPr>
        </p:nvSpPr>
        <p:spPr>
          <a:xfrm>
            <a:off x="1619512" y="2054942"/>
            <a:ext cx="5040000" cy="1258529"/>
          </a:xfrm>
        </p:spPr>
        <p:txBody>
          <a:bodyPr lIns="0" tIns="0" rIns="0" bIns="0" anchor="b">
            <a:normAutofit/>
          </a:bodyPr>
          <a:lstStyle>
            <a:lvl1pPr algn="l">
              <a:lnSpc>
                <a:spcPct val="100000"/>
              </a:lnSpc>
              <a:defRPr sz="2800" b="0">
                <a:solidFill>
                  <a:schemeClr val="tx1"/>
                </a:solidFill>
              </a:defRPr>
            </a:lvl1pPr>
          </a:lstStyle>
          <a:p>
            <a:r>
              <a:rPr lang="nb-NO"/>
              <a:t>Klikk for å redigere tittelstil</a:t>
            </a:r>
            <a:endParaRPr lang="nb-NO" dirty="0"/>
          </a:p>
        </p:txBody>
      </p:sp>
      <p:sp>
        <p:nvSpPr>
          <p:cNvPr id="3" name="Undertittel 2"/>
          <p:cNvSpPr>
            <a:spLocks noGrp="1"/>
          </p:cNvSpPr>
          <p:nvPr>
            <p:ph type="subTitle" idx="1"/>
          </p:nvPr>
        </p:nvSpPr>
        <p:spPr>
          <a:xfrm>
            <a:off x="1619512" y="3718184"/>
            <a:ext cx="5040000" cy="1051200"/>
          </a:xfrm>
        </p:spPr>
        <p:txBody>
          <a:bodyPr lIns="0" tIns="0" rIns="0" bIns="0">
            <a:normAutofit/>
          </a:bodyPr>
          <a:lstStyle>
            <a:lvl1pPr marL="0" indent="0" algn="l">
              <a:lnSpc>
                <a:spcPct val="100000"/>
              </a:lnSpc>
              <a:buNone/>
              <a:defRPr sz="22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
        <p:nvSpPr>
          <p:cNvPr id="13" name="Plassholder for tekst 2"/>
          <p:cNvSpPr>
            <a:spLocks noGrp="1"/>
          </p:cNvSpPr>
          <p:nvPr>
            <p:ph type="body" idx="10"/>
          </p:nvPr>
        </p:nvSpPr>
        <p:spPr>
          <a:xfrm>
            <a:off x="1619512" y="5596146"/>
            <a:ext cx="5040000" cy="908050"/>
          </a:xfrm>
        </p:spPr>
        <p:txBody>
          <a:bodyPr lIns="0" tIns="0" rIns="0" bIns="0">
            <a:normAutofit/>
          </a:bodyPr>
          <a:lstStyle>
            <a:lvl1pPr marL="0" indent="0">
              <a:lnSpc>
                <a:spcPct val="100000"/>
              </a:lnSpc>
              <a:spcBef>
                <a:spcPts val="0"/>
              </a:spcBef>
              <a:buNone/>
              <a:defRPr sz="1500" b="0" i="0">
                <a:solidFill>
                  <a:schemeClr val="tx1"/>
                </a:solidFill>
                <a:latin typeface="Georgia" charset="0"/>
                <a:ea typeface="Georgia" charset="0"/>
                <a:cs typeface="Georgia"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cxnSp>
        <p:nvCxnSpPr>
          <p:cNvPr id="5" name="Rett linje 4"/>
          <p:cNvCxnSpPr/>
          <p:nvPr userDrawn="1"/>
        </p:nvCxnSpPr>
        <p:spPr>
          <a:xfrm>
            <a:off x="1619512" y="5433342"/>
            <a:ext cx="4219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Bilde 5"/>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78140" y="537312"/>
            <a:ext cx="3113908" cy="810000"/>
          </a:xfrm>
          <a:prstGeom prst="rect">
            <a:avLst/>
          </a:prstGeom>
        </p:spPr>
      </p:pic>
      <p:sp>
        <p:nvSpPr>
          <p:cNvPr id="11" name="Plassholder for bilde 8"/>
          <p:cNvSpPr>
            <a:spLocks noGrp="1"/>
          </p:cNvSpPr>
          <p:nvPr>
            <p:ph type="pic" sz="quarter" idx="11"/>
          </p:nvPr>
        </p:nvSpPr>
        <p:spPr>
          <a:xfrm>
            <a:off x="7152000" y="0"/>
            <a:ext cx="5040000" cy="3384000"/>
          </a:xfrm>
        </p:spPr>
        <p:txBody>
          <a:bodyPr/>
          <a:lstStyle>
            <a:lvl1pPr marL="0" indent="0">
              <a:buNone/>
              <a:defRPr/>
            </a:lvl1pPr>
          </a:lstStyle>
          <a:p>
            <a:r>
              <a:rPr lang="nb-NO"/>
              <a:t>Klikk ikonet for å legge til et bilde</a:t>
            </a:r>
            <a:endParaRPr lang="nb-NO" dirty="0"/>
          </a:p>
        </p:txBody>
      </p:sp>
      <p:sp>
        <p:nvSpPr>
          <p:cNvPr id="8" name="Plassholder for bilde 8"/>
          <p:cNvSpPr>
            <a:spLocks noGrp="1"/>
          </p:cNvSpPr>
          <p:nvPr>
            <p:ph type="pic" sz="quarter" idx="12"/>
          </p:nvPr>
        </p:nvSpPr>
        <p:spPr>
          <a:xfrm>
            <a:off x="7152000" y="3474000"/>
            <a:ext cx="5040000" cy="3384000"/>
          </a:xfrm>
        </p:spPr>
        <p:txBody>
          <a:bodyPr/>
          <a:lstStyle>
            <a:lvl1pPr marL="0" indent="0">
              <a:buNone/>
              <a:defRPr/>
            </a:lvl1pPr>
          </a:lstStyle>
          <a:p>
            <a:r>
              <a:rPr lang="nb-NO"/>
              <a:t>Klikk ikonet for å legge til et bilde</a:t>
            </a:r>
            <a:endParaRPr lang="nb-NO" dirty="0"/>
          </a:p>
        </p:txBody>
      </p:sp>
    </p:spTree>
    <p:extLst>
      <p:ext uri="{BB962C8B-B14F-4D97-AF65-F5344CB8AC3E}">
        <p14:creationId xmlns:p14="http://schemas.microsoft.com/office/powerpoint/2010/main" val="1396494044"/>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En spalte med bakgrunn">
    <p:spTree>
      <p:nvGrpSpPr>
        <p:cNvPr id="1" name=""/>
        <p:cNvGrpSpPr/>
        <p:nvPr/>
      </p:nvGrpSpPr>
      <p:grpSpPr>
        <a:xfrm>
          <a:off x="0" y="0"/>
          <a:ext cx="0" cy="0"/>
          <a:chOff x="0" y="0"/>
          <a:chExt cx="0" cy="0"/>
        </a:xfrm>
      </p:grpSpPr>
      <p:grpSp>
        <p:nvGrpSpPr>
          <p:cNvPr id="12" name="Gruppe 11"/>
          <p:cNvGrpSpPr>
            <a:grpSpLocks noChangeAspect="1"/>
          </p:cNvGrpSpPr>
          <p:nvPr userDrawn="1"/>
        </p:nvGrpSpPr>
        <p:grpSpPr>
          <a:xfrm>
            <a:off x="279820" y="6504062"/>
            <a:ext cx="250360" cy="218504"/>
            <a:chOff x="5122863" y="2579688"/>
            <a:chExt cx="1946276" cy="1698625"/>
          </a:xfrm>
          <a:solidFill>
            <a:schemeClr val="bg2"/>
          </a:solidFill>
        </p:grpSpPr>
        <p:sp>
          <p:nvSpPr>
            <p:cNvPr id="13" name="Freeform 5"/>
            <p:cNvSpPr>
              <a:spLocks/>
            </p:cNvSpPr>
            <p:nvPr/>
          </p:nvSpPr>
          <p:spPr bwMode="auto">
            <a:xfrm>
              <a:off x="5122863" y="2579688"/>
              <a:ext cx="554038" cy="747713"/>
            </a:xfrm>
            <a:custGeom>
              <a:avLst/>
              <a:gdLst>
                <a:gd name="T0" fmla="*/ 164 w 349"/>
                <a:gd name="T1" fmla="*/ 0 h 471"/>
                <a:gd name="T2" fmla="*/ 0 w 349"/>
                <a:gd name="T3" fmla="*/ 0 h 471"/>
                <a:gd name="T4" fmla="*/ 271 w 349"/>
                <a:gd name="T5" fmla="*/ 471 h 471"/>
                <a:gd name="T6" fmla="*/ 349 w 349"/>
                <a:gd name="T7" fmla="*/ 328 h 471"/>
                <a:gd name="T8" fmla="*/ 164 w 349"/>
                <a:gd name="T9" fmla="*/ 0 h 471"/>
              </a:gdLst>
              <a:ahLst/>
              <a:cxnLst>
                <a:cxn ang="0">
                  <a:pos x="T0" y="T1"/>
                </a:cxn>
                <a:cxn ang="0">
                  <a:pos x="T2" y="T3"/>
                </a:cxn>
                <a:cxn ang="0">
                  <a:pos x="T4" y="T5"/>
                </a:cxn>
                <a:cxn ang="0">
                  <a:pos x="T6" y="T7"/>
                </a:cxn>
                <a:cxn ang="0">
                  <a:pos x="T8" y="T9"/>
                </a:cxn>
              </a:cxnLst>
              <a:rect l="0" t="0" r="r" b="b"/>
              <a:pathLst>
                <a:path w="349" h="471">
                  <a:moveTo>
                    <a:pt x="164" y="0"/>
                  </a:moveTo>
                  <a:lnTo>
                    <a:pt x="0" y="0"/>
                  </a:lnTo>
                  <a:lnTo>
                    <a:pt x="271" y="471"/>
                  </a:lnTo>
                  <a:lnTo>
                    <a:pt x="349" y="328"/>
                  </a:lnTo>
                  <a:lnTo>
                    <a:pt x="164"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4" name="Freeform 6"/>
            <p:cNvSpPr>
              <a:spLocks/>
            </p:cNvSpPr>
            <p:nvPr/>
          </p:nvSpPr>
          <p:spPr bwMode="auto">
            <a:xfrm>
              <a:off x="5756276" y="2579688"/>
              <a:ext cx="1312863" cy="1698625"/>
            </a:xfrm>
            <a:custGeom>
              <a:avLst/>
              <a:gdLst>
                <a:gd name="T0" fmla="*/ 406 w 827"/>
                <a:gd name="T1" fmla="*/ 0 h 1070"/>
                <a:gd name="T2" fmla="*/ 86 w 827"/>
                <a:gd name="T3" fmla="*/ 564 h 1070"/>
                <a:gd name="T4" fmla="*/ 0 w 827"/>
                <a:gd name="T5" fmla="*/ 699 h 1070"/>
                <a:gd name="T6" fmla="*/ 214 w 827"/>
                <a:gd name="T7" fmla="*/ 1070 h 1070"/>
                <a:gd name="T8" fmla="*/ 827 w 827"/>
                <a:gd name="T9" fmla="*/ 0 h 1070"/>
                <a:gd name="T10" fmla="*/ 406 w 827"/>
                <a:gd name="T11" fmla="*/ 0 h 1070"/>
              </a:gdLst>
              <a:ahLst/>
              <a:cxnLst>
                <a:cxn ang="0">
                  <a:pos x="T0" y="T1"/>
                </a:cxn>
                <a:cxn ang="0">
                  <a:pos x="T2" y="T3"/>
                </a:cxn>
                <a:cxn ang="0">
                  <a:pos x="T4" y="T5"/>
                </a:cxn>
                <a:cxn ang="0">
                  <a:pos x="T6" y="T7"/>
                </a:cxn>
                <a:cxn ang="0">
                  <a:pos x="T8" y="T9"/>
                </a:cxn>
                <a:cxn ang="0">
                  <a:pos x="T10" y="T11"/>
                </a:cxn>
              </a:cxnLst>
              <a:rect l="0" t="0" r="r" b="b"/>
              <a:pathLst>
                <a:path w="827" h="1070">
                  <a:moveTo>
                    <a:pt x="406" y="0"/>
                  </a:moveTo>
                  <a:lnTo>
                    <a:pt x="86" y="564"/>
                  </a:lnTo>
                  <a:lnTo>
                    <a:pt x="0" y="699"/>
                  </a:lnTo>
                  <a:lnTo>
                    <a:pt x="214" y="1070"/>
                  </a:lnTo>
                  <a:lnTo>
                    <a:pt x="827" y="0"/>
                  </a:lnTo>
                  <a:lnTo>
                    <a:pt x="406"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grpSp>
      <p:sp>
        <p:nvSpPr>
          <p:cNvPr id="4" name="Rektangel 3"/>
          <p:cNvSpPr/>
          <p:nvPr userDrawn="1"/>
        </p:nvSpPr>
        <p:spPr>
          <a:xfrm>
            <a:off x="812602" y="1363946"/>
            <a:ext cx="10926000" cy="5058000"/>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nb-NO"/>
              <a:t>  </a:t>
            </a:r>
            <a:endParaRPr lang="nb-NO" dirty="0"/>
          </a:p>
        </p:txBody>
      </p:sp>
      <p:cxnSp>
        <p:nvCxnSpPr>
          <p:cNvPr id="6" name="Rett linje 5"/>
          <p:cNvCxnSpPr/>
          <p:nvPr userDrawn="1"/>
        </p:nvCxnSpPr>
        <p:spPr>
          <a:xfrm>
            <a:off x="809427" y="1358552"/>
            <a:ext cx="109260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 name="Tittel 1"/>
          <p:cNvSpPr>
            <a:spLocks noGrp="1"/>
          </p:cNvSpPr>
          <p:nvPr>
            <p:ph type="title"/>
          </p:nvPr>
        </p:nvSpPr>
        <p:spPr>
          <a:xfrm>
            <a:off x="809976" y="-2081"/>
            <a:ext cx="10926000" cy="1350000"/>
          </a:xfrm>
        </p:spPr>
        <p:txBody>
          <a:bodyPr/>
          <a:lstStyle>
            <a:lvl1pPr algn="l">
              <a:defRPr>
                <a:latin typeface="Century Gothic" panose="020B0502020202020204" pitchFamily="34" charset="0"/>
              </a:defRPr>
            </a:lvl1pPr>
          </a:lstStyle>
          <a:p>
            <a:r>
              <a:rPr lang="nb-NO" dirty="0"/>
              <a:t>Klikk for å redigere tittelstil</a:t>
            </a:r>
          </a:p>
        </p:txBody>
      </p:sp>
      <p:sp>
        <p:nvSpPr>
          <p:cNvPr id="3" name="Plassholder for innhold 2"/>
          <p:cNvSpPr>
            <a:spLocks noGrp="1"/>
          </p:cNvSpPr>
          <p:nvPr>
            <p:ph idx="1"/>
          </p:nvPr>
        </p:nvSpPr>
        <p:spPr>
          <a:xfrm>
            <a:off x="809427" y="1361080"/>
            <a:ext cx="10926000" cy="5058000"/>
          </a:xfrm>
          <a:noFill/>
          <a:ln>
            <a:noFill/>
          </a:ln>
        </p:spPr>
        <p:txBody>
          <a:bodyPr lIns="180000" tIns="180000" rIns="180000" bIns="180000">
            <a:normAutofit/>
          </a:bodyPr>
          <a:lstStyle>
            <a:lvl1pPr marL="342900" indent="-342900">
              <a:lnSpc>
                <a:spcPct val="100000"/>
              </a:lnSpc>
              <a:buFont typeface=".AppleSystemUIFont" charset="-120"/>
              <a:buChar char="›"/>
              <a:defRPr sz="2000">
                <a:latin typeface="Century Gothic" panose="020B0502020202020204" pitchFamily="34" charset="0"/>
              </a:defRPr>
            </a:lvl1pPr>
            <a:lvl2pPr marL="685800" indent="-228600">
              <a:lnSpc>
                <a:spcPct val="100000"/>
              </a:lnSpc>
              <a:buFont typeface=".AppleSystemUIFont" charset="-120"/>
              <a:buChar char="›"/>
              <a:defRPr sz="2000">
                <a:latin typeface="Century Gothic" panose="020B0502020202020204" pitchFamily="34" charset="0"/>
              </a:defRPr>
            </a:lvl2pPr>
            <a:lvl3pPr marL="1143000" indent="-228600">
              <a:lnSpc>
                <a:spcPct val="100000"/>
              </a:lnSpc>
              <a:buFont typeface=".AppleSystemUIFont" charset="-120"/>
              <a:buChar char="›"/>
              <a:defRPr sz="2000">
                <a:latin typeface="Century Gothic" panose="020B0502020202020204" pitchFamily="34" charset="0"/>
              </a:defRPr>
            </a:lvl3pPr>
            <a:lvl4pPr marL="1600200" indent="-228600">
              <a:lnSpc>
                <a:spcPct val="100000"/>
              </a:lnSpc>
              <a:buFont typeface=".AppleSystemUIFont" charset="-120"/>
              <a:buChar char="›"/>
              <a:defRPr sz="2000">
                <a:latin typeface="Century Gothic" panose="020B0502020202020204" pitchFamily="34" charset="0"/>
              </a:defRPr>
            </a:lvl4pPr>
            <a:lvl5pPr marL="2057400" indent="-228600">
              <a:lnSpc>
                <a:spcPct val="100000"/>
              </a:lnSpc>
              <a:buFont typeface=".AppleSystemUIFont" charset="-120"/>
              <a:buChar char="›"/>
              <a:defRPr sz="2000">
                <a:latin typeface="Century Gothic" panose="020B0502020202020204" pitchFamily="34" charset="0"/>
              </a:defRPr>
            </a:lvl5pPr>
          </a:lstStyle>
          <a:p>
            <a:pPr lvl="0"/>
            <a:r>
              <a:rPr lang="nb-NO" dirty="0"/>
              <a:t>Rediger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23" name="Plassholder for lysbildenummer 22"/>
          <p:cNvSpPr>
            <a:spLocks noGrp="1"/>
          </p:cNvSpPr>
          <p:nvPr>
            <p:ph type="sldNum" sz="quarter" idx="11"/>
          </p:nvPr>
        </p:nvSpPr>
        <p:spPr/>
        <p:txBody>
          <a:bodyPr/>
          <a:lstStyle/>
          <a:p>
            <a:fld id="{D0BEE4E4-E047-6A49-BCB9-4D06E7BA237B}" type="slidenum">
              <a:rPr lang="nb-NO" smtClean="0"/>
              <a:pPr/>
              <a:t>‹#›</a:t>
            </a:fld>
            <a:endParaRPr lang="nb-NO" dirty="0"/>
          </a:p>
        </p:txBody>
      </p:sp>
    </p:spTree>
    <p:extLst>
      <p:ext uri="{BB962C8B-B14F-4D97-AF65-F5344CB8AC3E}">
        <p14:creationId xmlns:p14="http://schemas.microsoft.com/office/powerpoint/2010/main" val="348523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o spalter med bakgrunn">
    <p:spTree>
      <p:nvGrpSpPr>
        <p:cNvPr id="1" name=""/>
        <p:cNvGrpSpPr/>
        <p:nvPr/>
      </p:nvGrpSpPr>
      <p:grpSpPr>
        <a:xfrm>
          <a:off x="0" y="0"/>
          <a:ext cx="0" cy="0"/>
          <a:chOff x="0" y="0"/>
          <a:chExt cx="0" cy="0"/>
        </a:xfrm>
      </p:grpSpPr>
      <p:sp>
        <p:nvSpPr>
          <p:cNvPr id="2" name="Tittel 1"/>
          <p:cNvSpPr>
            <a:spLocks noGrp="1"/>
          </p:cNvSpPr>
          <p:nvPr>
            <p:ph type="title"/>
          </p:nvPr>
        </p:nvSpPr>
        <p:spPr>
          <a:xfrm>
            <a:off x="809976" y="-2081"/>
            <a:ext cx="10926000" cy="1350000"/>
          </a:xfrm>
        </p:spPr>
        <p:txBody>
          <a:bodyPr>
            <a:normAutofit/>
          </a:bodyPr>
          <a:lstStyle>
            <a:lvl1pPr algn="l">
              <a:lnSpc>
                <a:spcPct val="100000"/>
              </a:lnSpc>
              <a:defRPr sz="2800">
                <a:latin typeface="Century Gothic" panose="020B0502020202020204" pitchFamily="34" charset="0"/>
              </a:defRPr>
            </a:lvl1pPr>
          </a:lstStyle>
          <a:p>
            <a:r>
              <a:rPr lang="nb-NO" dirty="0"/>
              <a:t>Klikk for å redigere tittelstil</a:t>
            </a:r>
          </a:p>
        </p:txBody>
      </p:sp>
      <p:sp>
        <p:nvSpPr>
          <p:cNvPr id="4" name="Rektangel 3"/>
          <p:cNvSpPr/>
          <p:nvPr userDrawn="1"/>
        </p:nvSpPr>
        <p:spPr>
          <a:xfrm>
            <a:off x="810594" y="1352959"/>
            <a:ext cx="5256000" cy="5058000"/>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nb-NO" dirty="0"/>
              <a:t>  </a:t>
            </a:r>
          </a:p>
        </p:txBody>
      </p:sp>
      <p:sp>
        <p:nvSpPr>
          <p:cNvPr id="3" name="Plassholder for innhold 2"/>
          <p:cNvSpPr>
            <a:spLocks noGrp="1"/>
          </p:cNvSpPr>
          <p:nvPr>
            <p:ph idx="1"/>
          </p:nvPr>
        </p:nvSpPr>
        <p:spPr>
          <a:xfrm>
            <a:off x="802127" y="1364110"/>
            <a:ext cx="5256000" cy="5058000"/>
          </a:xfrm>
          <a:noFill/>
          <a:ln>
            <a:noFill/>
          </a:ln>
        </p:spPr>
        <p:txBody>
          <a:bodyPr lIns="180000" tIns="180000" rIns="180000" bIns="180000">
            <a:normAutofit/>
          </a:bodyPr>
          <a:lstStyle>
            <a:lvl1pPr>
              <a:lnSpc>
                <a:spcPct val="100000"/>
              </a:lnSpc>
              <a:defRPr sz="2000">
                <a:latin typeface="Century Gothic" panose="020B0502020202020204" pitchFamily="34" charset="0"/>
              </a:defRPr>
            </a:lvl1pPr>
            <a:lvl2pPr>
              <a:lnSpc>
                <a:spcPct val="100000"/>
              </a:lnSpc>
              <a:defRPr sz="2000">
                <a:latin typeface="Century Gothic" panose="020B0502020202020204" pitchFamily="34" charset="0"/>
              </a:defRPr>
            </a:lvl2pPr>
            <a:lvl3pPr>
              <a:lnSpc>
                <a:spcPct val="100000"/>
              </a:lnSpc>
              <a:defRPr sz="2000">
                <a:latin typeface="Century Gothic" panose="020B0502020202020204" pitchFamily="34" charset="0"/>
              </a:defRPr>
            </a:lvl3pPr>
            <a:lvl4pPr>
              <a:lnSpc>
                <a:spcPct val="100000"/>
              </a:lnSpc>
              <a:defRPr sz="2000">
                <a:latin typeface="Century Gothic" panose="020B0502020202020204" pitchFamily="34" charset="0"/>
              </a:defRPr>
            </a:lvl4pPr>
            <a:lvl5pPr>
              <a:lnSpc>
                <a:spcPct val="100000"/>
              </a:lnSpc>
              <a:defRPr sz="2000">
                <a:latin typeface="Century Gothic" panose="020B0502020202020204" pitchFamily="34" charset="0"/>
              </a:defRPr>
            </a:lvl5pPr>
          </a:lstStyle>
          <a:p>
            <a:pPr lvl="0"/>
            <a:r>
              <a:rPr lang="nb-NO" dirty="0"/>
              <a:t>Rediger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grpSp>
        <p:nvGrpSpPr>
          <p:cNvPr id="12" name="Gruppe 11"/>
          <p:cNvGrpSpPr>
            <a:grpSpLocks noChangeAspect="1"/>
          </p:cNvGrpSpPr>
          <p:nvPr userDrawn="1"/>
        </p:nvGrpSpPr>
        <p:grpSpPr>
          <a:xfrm>
            <a:off x="279820" y="6504062"/>
            <a:ext cx="250360" cy="218504"/>
            <a:chOff x="5122863" y="2579688"/>
            <a:chExt cx="1946276" cy="1698625"/>
          </a:xfrm>
          <a:solidFill>
            <a:schemeClr val="bg2"/>
          </a:solidFill>
        </p:grpSpPr>
        <p:sp>
          <p:nvSpPr>
            <p:cNvPr id="13" name="Freeform 5"/>
            <p:cNvSpPr>
              <a:spLocks/>
            </p:cNvSpPr>
            <p:nvPr/>
          </p:nvSpPr>
          <p:spPr bwMode="auto">
            <a:xfrm>
              <a:off x="5122863" y="2579688"/>
              <a:ext cx="554038" cy="747713"/>
            </a:xfrm>
            <a:custGeom>
              <a:avLst/>
              <a:gdLst>
                <a:gd name="T0" fmla="*/ 164 w 349"/>
                <a:gd name="T1" fmla="*/ 0 h 471"/>
                <a:gd name="T2" fmla="*/ 0 w 349"/>
                <a:gd name="T3" fmla="*/ 0 h 471"/>
                <a:gd name="T4" fmla="*/ 271 w 349"/>
                <a:gd name="T5" fmla="*/ 471 h 471"/>
                <a:gd name="T6" fmla="*/ 349 w 349"/>
                <a:gd name="T7" fmla="*/ 328 h 471"/>
                <a:gd name="T8" fmla="*/ 164 w 349"/>
                <a:gd name="T9" fmla="*/ 0 h 471"/>
              </a:gdLst>
              <a:ahLst/>
              <a:cxnLst>
                <a:cxn ang="0">
                  <a:pos x="T0" y="T1"/>
                </a:cxn>
                <a:cxn ang="0">
                  <a:pos x="T2" y="T3"/>
                </a:cxn>
                <a:cxn ang="0">
                  <a:pos x="T4" y="T5"/>
                </a:cxn>
                <a:cxn ang="0">
                  <a:pos x="T6" y="T7"/>
                </a:cxn>
                <a:cxn ang="0">
                  <a:pos x="T8" y="T9"/>
                </a:cxn>
              </a:cxnLst>
              <a:rect l="0" t="0" r="r" b="b"/>
              <a:pathLst>
                <a:path w="349" h="471">
                  <a:moveTo>
                    <a:pt x="164" y="0"/>
                  </a:moveTo>
                  <a:lnTo>
                    <a:pt x="0" y="0"/>
                  </a:lnTo>
                  <a:lnTo>
                    <a:pt x="271" y="471"/>
                  </a:lnTo>
                  <a:lnTo>
                    <a:pt x="349" y="328"/>
                  </a:lnTo>
                  <a:lnTo>
                    <a:pt x="164"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4" name="Freeform 6"/>
            <p:cNvSpPr>
              <a:spLocks/>
            </p:cNvSpPr>
            <p:nvPr/>
          </p:nvSpPr>
          <p:spPr bwMode="auto">
            <a:xfrm>
              <a:off x="5756276" y="2579688"/>
              <a:ext cx="1312863" cy="1698625"/>
            </a:xfrm>
            <a:custGeom>
              <a:avLst/>
              <a:gdLst>
                <a:gd name="T0" fmla="*/ 406 w 827"/>
                <a:gd name="T1" fmla="*/ 0 h 1070"/>
                <a:gd name="T2" fmla="*/ 86 w 827"/>
                <a:gd name="T3" fmla="*/ 564 h 1070"/>
                <a:gd name="T4" fmla="*/ 0 w 827"/>
                <a:gd name="T5" fmla="*/ 699 h 1070"/>
                <a:gd name="T6" fmla="*/ 214 w 827"/>
                <a:gd name="T7" fmla="*/ 1070 h 1070"/>
                <a:gd name="T8" fmla="*/ 827 w 827"/>
                <a:gd name="T9" fmla="*/ 0 h 1070"/>
                <a:gd name="T10" fmla="*/ 406 w 827"/>
                <a:gd name="T11" fmla="*/ 0 h 1070"/>
              </a:gdLst>
              <a:ahLst/>
              <a:cxnLst>
                <a:cxn ang="0">
                  <a:pos x="T0" y="T1"/>
                </a:cxn>
                <a:cxn ang="0">
                  <a:pos x="T2" y="T3"/>
                </a:cxn>
                <a:cxn ang="0">
                  <a:pos x="T4" y="T5"/>
                </a:cxn>
                <a:cxn ang="0">
                  <a:pos x="T6" y="T7"/>
                </a:cxn>
                <a:cxn ang="0">
                  <a:pos x="T8" y="T9"/>
                </a:cxn>
                <a:cxn ang="0">
                  <a:pos x="T10" y="T11"/>
                </a:cxn>
              </a:cxnLst>
              <a:rect l="0" t="0" r="r" b="b"/>
              <a:pathLst>
                <a:path w="827" h="1070">
                  <a:moveTo>
                    <a:pt x="406" y="0"/>
                  </a:moveTo>
                  <a:lnTo>
                    <a:pt x="86" y="564"/>
                  </a:lnTo>
                  <a:lnTo>
                    <a:pt x="0" y="699"/>
                  </a:lnTo>
                  <a:lnTo>
                    <a:pt x="214" y="1070"/>
                  </a:lnTo>
                  <a:lnTo>
                    <a:pt x="827" y="0"/>
                  </a:lnTo>
                  <a:lnTo>
                    <a:pt x="406"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grpSp>
      <p:sp>
        <p:nvSpPr>
          <p:cNvPr id="11" name="Rektangel 10"/>
          <p:cNvSpPr/>
          <p:nvPr userDrawn="1"/>
        </p:nvSpPr>
        <p:spPr>
          <a:xfrm>
            <a:off x="6480905" y="1351536"/>
            <a:ext cx="5256000" cy="5058000"/>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nb-NO"/>
              <a:t>  </a:t>
            </a:r>
            <a:endParaRPr lang="nb-NO" dirty="0"/>
          </a:p>
        </p:txBody>
      </p:sp>
      <p:cxnSp>
        <p:nvCxnSpPr>
          <p:cNvPr id="6" name="Rett linje 5"/>
          <p:cNvCxnSpPr/>
          <p:nvPr userDrawn="1"/>
        </p:nvCxnSpPr>
        <p:spPr>
          <a:xfrm>
            <a:off x="809427" y="1362845"/>
            <a:ext cx="52560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5" name="Plassholder for innhold 2"/>
          <p:cNvSpPr>
            <a:spLocks noGrp="1"/>
          </p:cNvSpPr>
          <p:nvPr>
            <p:ph idx="12"/>
          </p:nvPr>
        </p:nvSpPr>
        <p:spPr>
          <a:xfrm>
            <a:off x="6491935" y="1347919"/>
            <a:ext cx="5256000" cy="5058000"/>
          </a:xfrm>
          <a:noFill/>
          <a:ln>
            <a:noFill/>
          </a:ln>
        </p:spPr>
        <p:txBody>
          <a:bodyPr lIns="180000" tIns="180000" rIns="180000" bIns="180000">
            <a:normAutofit/>
          </a:bodyPr>
          <a:lstStyle>
            <a:lvl1pPr>
              <a:defRPr sz="2000">
                <a:latin typeface="Century Gothic" panose="020B0502020202020204" pitchFamily="34" charset="0"/>
              </a:defRPr>
            </a:lvl1pPr>
            <a:lvl2pPr>
              <a:defRPr sz="2000">
                <a:latin typeface="Century Gothic" panose="020B0502020202020204" pitchFamily="34" charset="0"/>
              </a:defRPr>
            </a:lvl2pPr>
            <a:lvl3pPr>
              <a:defRPr sz="2000">
                <a:latin typeface="Century Gothic" panose="020B0502020202020204" pitchFamily="34" charset="0"/>
              </a:defRPr>
            </a:lvl3pPr>
            <a:lvl4pPr>
              <a:defRPr sz="2000">
                <a:latin typeface="Century Gothic" panose="020B0502020202020204" pitchFamily="34" charset="0"/>
              </a:defRPr>
            </a:lvl4pPr>
            <a:lvl5pPr>
              <a:defRPr sz="2000">
                <a:latin typeface="Century Gothic" panose="020B0502020202020204" pitchFamily="34" charset="0"/>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cxnSp>
        <p:nvCxnSpPr>
          <p:cNvPr id="17" name="Rett linje 16"/>
          <p:cNvCxnSpPr/>
          <p:nvPr userDrawn="1"/>
        </p:nvCxnSpPr>
        <p:spPr>
          <a:xfrm>
            <a:off x="6472438" y="1361941"/>
            <a:ext cx="52560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7" name="Plassholder for lysbildenummer 6"/>
          <p:cNvSpPr>
            <a:spLocks noGrp="1"/>
          </p:cNvSpPr>
          <p:nvPr>
            <p:ph type="sldNum" sz="quarter" idx="14"/>
          </p:nvPr>
        </p:nvSpPr>
        <p:spPr/>
        <p:txBody>
          <a:bodyPr/>
          <a:lstStyle/>
          <a:p>
            <a:fld id="{D0BEE4E4-E047-6A49-BCB9-4D06E7BA237B}" type="slidenum">
              <a:rPr lang="nb-NO" smtClean="0"/>
              <a:pPr/>
              <a:t>‹#›</a:t>
            </a:fld>
            <a:endParaRPr lang="nb-NO" dirty="0"/>
          </a:p>
        </p:txBody>
      </p:sp>
    </p:spTree>
    <p:extLst>
      <p:ext uri="{BB962C8B-B14F-4D97-AF65-F5344CB8AC3E}">
        <p14:creationId xmlns:p14="http://schemas.microsoft.com/office/powerpoint/2010/main" val="20920502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killeside lys - stående bilde">
    <p:bg>
      <p:bgRef idx="1001">
        <a:schemeClr val="bg1"/>
      </p:bgRef>
    </p:bg>
    <p:spTree>
      <p:nvGrpSpPr>
        <p:cNvPr id="1" name=""/>
        <p:cNvGrpSpPr/>
        <p:nvPr/>
      </p:nvGrpSpPr>
      <p:grpSpPr>
        <a:xfrm>
          <a:off x="0" y="0"/>
          <a:ext cx="0" cy="0"/>
          <a:chOff x="0" y="0"/>
          <a:chExt cx="0" cy="0"/>
        </a:xfrm>
      </p:grpSpPr>
      <p:sp>
        <p:nvSpPr>
          <p:cNvPr id="5" name="Plassholder for bilde 8"/>
          <p:cNvSpPr>
            <a:spLocks noGrp="1"/>
          </p:cNvSpPr>
          <p:nvPr>
            <p:ph type="pic" sz="quarter" idx="12"/>
          </p:nvPr>
        </p:nvSpPr>
        <p:spPr>
          <a:xfrm>
            <a:off x="6252000" y="5495"/>
            <a:ext cx="5940000" cy="6852505"/>
          </a:xfrm>
        </p:spPr>
        <p:txBody>
          <a:bodyPr/>
          <a:lstStyle>
            <a:lvl1pPr marL="0" indent="0">
              <a:buNone/>
              <a:defRPr/>
            </a:lvl1pPr>
          </a:lstStyle>
          <a:p>
            <a:r>
              <a:rPr lang="nb-NO"/>
              <a:t>Klikk ikonet for å legge til et bilde</a:t>
            </a:r>
            <a:endParaRPr lang="nb-NO" dirty="0"/>
          </a:p>
        </p:txBody>
      </p:sp>
      <p:sp>
        <p:nvSpPr>
          <p:cNvPr id="7" name="Tittel 1"/>
          <p:cNvSpPr>
            <a:spLocks noGrp="1"/>
          </p:cNvSpPr>
          <p:nvPr>
            <p:ph type="ctrTitle"/>
          </p:nvPr>
        </p:nvSpPr>
        <p:spPr>
          <a:xfrm>
            <a:off x="809426" y="1879389"/>
            <a:ext cx="4914000" cy="1258529"/>
          </a:xfrm>
        </p:spPr>
        <p:txBody>
          <a:bodyPr lIns="0" tIns="0" rIns="0" bIns="0" anchor="b">
            <a:normAutofit/>
          </a:bodyPr>
          <a:lstStyle>
            <a:lvl1pPr algn="l">
              <a:lnSpc>
                <a:spcPct val="100000"/>
              </a:lnSpc>
              <a:defRPr sz="2800" b="0">
                <a:solidFill>
                  <a:schemeClr val="tx2"/>
                </a:solidFill>
                <a:latin typeface="Century Gothic" panose="020B0502020202020204" pitchFamily="34" charset="0"/>
              </a:defRPr>
            </a:lvl1pPr>
          </a:lstStyle>
          <a:p>
            <a:r>
              <a:rPr lang="nb-NO" dirty="0"/>
              <a:t>Klikk for å redigere tittelstil</a:t>
            </a:r>
          </a:p>
        </p:txBody>
      </p:sp>
      <p:sp>
        <p:nvSpPr>
          <p:cNvPr id="8" name="Undertittel 2"/>
          <p:cNvSpPr>
            <a:spLocks noGrp="1"/>
          </p:cNvSpPr>
          <p:nvPr>
            <p:ph type="subTitle" idx="1"/>
          </p:nvPr>
        </p:nvSpPr>
        <p:spPr>
          <a:xfrm>
            <a:off x="809426" y="3703967"/>
            <a:ext cx="4860000" cy="1051200"/>
          </a:xfrm>
        </p:spPr>
        <p:txBody>
          <a:bodyPr lIns="0" tIns="0" rIns="0" bIns="0">
            <a:normAutofit/>
          </a:bodyPr>
          <a:lstStyle>
            <a:lvl1pPr marL="0" indent="0" algn="l">
              <a:lnSpc>
                <a:spcPct val="100000"/>
              </a:lnSpc>
              <a:buNone/>
              <a:defRPr sz="2200">
                <a:solidFill>
                  <a:schemeClr val="accent1"/>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cxnSp>
        <p:nvCxnSpPr>
          <p:cNvPr id="9" name="Rett linje 8"/>
          <p:cNvCxnSpPr/>
          <p:nvPr userDrawn="1"/>
        </p:nvCxnSpPr>
        <p:spPr>
          <a:xfrm>
            <a:off x="809427" y="3434389"/>
            <a:ext cx="42193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4823482"/>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killeside mørk - stående bilde">
    <p:bg>
      <p:bgRef idx="1001">
        <a:schemeClr val="bg2"/>
      </p:bgRef>
    </p:bg>
    <p:spTree>
      <p:nvGrpSpPr>
        <p:cNvPr id="1" name=""/>
        <p:cNvGrpSpPr/>
        <p:nvPr/>
      </p:nvGrpSpPr>
      <p:grpSpPr>
        <a:xfrm>
          <a:off x="0" y="0"/>
          <a:ext cx="0" cy="0"/>
          <a:chOff x="0" y="0"/>
          <a:chExt cx="0" cy="0"/>
        </a:xfrm>
      </p:grpSpPr>
      <p:sp>
        <p:nvSpPr>
          <p:cNvPr id="5" name="Plassholder for bilde 8"/>
          <p:cNvSpPr>
            <a:spLocks noGrp="1"/>
          </p:cNvSpPr>
          <p:nvPr>
            <p:ph type="pic" sz="quarter" idx="12"/>
          </p:nvPr>
        </p:nvSpPr>
        <p:spPr>
          <a:xfrm>
            <a:off x="6252000" y="5495"/>
            <a:ext cx="5940000" cy="6852505"/>
          </a:xfrm>
        </p:spPr>
        <p:txBody>
          <a:bodyPr/>
          <a:lstStyle>
            <a:lvl1pPr marL="0" indent="0">
              <a:buNone/>
              <a:defRPr/>
            </a:lvl1pPr>
          </a:lstStyle>
          <a:p>
            <a:r>
              <a:rPr lang="nb-NO"/>
              <a:t>Klikk ikonet for å legge til et bilde</a:t>
            </a:r>
            <a:endParaRPr lang="nb-NO" dirty="0"/>
          </a:p>
        </p:txBody>
      </p:sp>
      <p:sp>
        <p:nvSpPr>
          <p:cNvPr id="7" name="Tittel 1"/>
          <p:cNvSpPr>
            <a:spLocks noGrp="1"/>
          </p:cNvSpPr>
          <p:nvPr>
            <p:ph type="ctrTitle"/>
          </p:nvPr>
        </p:nvSpPr>
        <p:spPr>
          <a:xfrm>
            <a:off x="809426" y="1879389"/>
            <a:ext cx="4914000" cy="1258529"/>
          </a:xfrm>
        </p:spPr>
        <p:txBody>
          <a:bodyPr lIns="0" tIns="0" rIns="0" bIns="0" anchor="b">
            <a:normAutofit/>
          </a:bodyPr>
          <a:lstStyle>
            <a:lvl1pPr algn="l">
              <a:lnSpc>
                <a:spcPct val="100000"/>
              </a:lnSpc>
              <a:defRPr sz="2800" b="0">
                <a:solidFill>
                  <a:schemeClr val="tx1"/>
                </a:solidFill>
                <a:latin typeface="Century Gothic" panose="020B0502020202020204" pitchFamily="34" charset="0"/>
              </a:defRPr>
            </a:lvl1pPr>
          </a:lstStyle>
          <a:p>
            <a:r>
              <a:rPr lang="nb-NO" dirty="0"/>
              <a:t>Klikk for å redigere tittelstil</a:t>
            </a:r>
          </a:p>
        </p:txBody>
      </p:sp>
      <p:sp>
        <p:nvSpPr>
          <p:cNvPr id="8" name="Undertittel 2"/>
          <p:cNvSpPr>
            <a:spLocks noGrp="1"/>
          </p:cNvSpPr>
          <p:nvPr>
            <p:ph type="subTitle" idx="1"/>
          </p:nvPr>
        </p:nvSpPr>
        <p:spPr>
          <a:xfrm>
            <a:off x="809426" y="3703967"/>
            <a:ext cx="4860000" cy="1051200"/>
          </a:xfrm>
        </p:spPr>
        <p:txBody>
          <a:bodyPr lIns="0" tIns="0" rIns="0" bIns="0">
            <a:normAutofit/>
          </a:bodyPr>
          <a:lstStyle>
            <a:lvl1pPr marL="0" indent="0" algn="l">
              <a:lnSpc>
                <a:spcPct val="100000"/>
              </a:lnSpc>
              <a:buNone/>
              <a:defRPr sz="2200">
                <a:solidFill>
                  <a:schemeClr val="accent1"/>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cxnSp>
        <p:nvCxnSpPr>
          <p:cNvPr id="9" name="Rett linje 8"/>
          <p:cNvCxnSpPr/>
          <p:nvPr userDrawn="1"/>
        </p:nvCxnSpPr>
        <p:spPr>
          <a:xfrm>
            <a:off x="809427" y="3434389"/>
            <a:ext cx="42193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208564"/>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killeside lys - to liggende bilder">
    <p:bg>
      <p:bgRef idx="1001">
        <a:schemeClr val="bg1"/>
      </p:bgRef>
    </p:bg>
    <p:spTree>
      <p:nvGrpSpPr>
        <p:cNvPr id="1" name=""/>
        <p:cNvGrpSpPr/>
        <p:nvPr/>
      </p:nvGrpSpPr>
      <p:grpSpPr>
        <a:xfrm>
          <a:off x="0" y="0"/>
          <a:ext cx="0" cy="0"/>
          <a:chOff x="0" y="0"/>
          <a:chExt cx="0" cy="0"/>
        </a:xfrm>
      </p:grpSpPr>
      <p:sp>
        <p:nvSpPr>
          <p:cNvPr id="2" name="Tittel 1"/>
          <p:cNvSpPr>
            <a:spLocks noGrp="1"/>
          </p:cNvSpPr>
          <p:nvPr>
            <p:ph type="ctrTitle"/>
          </p:nvPr>
        </p:nvSpPr>
        <p:spPr>
          <a:xfrm>
            <a:off x="809426" y="1879389"/>
            <a:ext cx="5760000" cy="1258529"/>
          </a:xfrm>
        </p:spPr>
        <p:txBody>
          <a:bodyPr lIns="0" tIns="0" rIns="0" bIns="0" anchor="b">
            <a:normAutofit/>
          </a:bodyPr>
          <a:lstStyle>
            <a:lvl1pPr algn="l">
              <a:lnSpc>
                <a:spcPct val="100000"/>
              </a:lnSpc>
              <a:defRPr sz="2800" b="0">
                <a:solidFill>
                  <a:schemeClr val="tx2"/>
                </a:solidFill>
              </a:defRPr>
            </a:lvl1pPr>
          </a:lstStyle>
          <a:p>
            <a:r>
              <a:rPr lang="nb-NO"/>
              <a:t>Klikk for å redigere tittelstil</a:t>
            </a:r>
            <a:endParaRPr lang="nb-NO" dirty="0"/>
          </a:p>
        </p:txBody>
      </p:sp>
      <p:sp>
        <p:nvSpPr>
          <p:cNvPr id="3" name="Undertittel 2"/>
          <p:cNvSpPr>
            <a:spLocks noGrp="1"/>
          </p:cNvSpPr>
          <p:nvPr>
            <p:ph type="subTitle" idx="1"/>
          </p:nvPr>
        </p:nvSpPr>
        <p:spPr>
          <a:xfrm>
            <a:off x="809426" y="3703967"/>
            <a:ext cx="5760000" cy="1051200"/>
          </a:xfrm>
        </p:spPr>
        <p:txBody>
          <a:bodyPr lIns="0" tIns="0" rIns="0" bIns="0">
            <a:normAutofit/>
          </a:bodyPr>
          <a:lstStyle>
            <a:lvl1pPr marL="0" indent="0" algn="l">
              <a:lnSpc>
                <a:spcPct val="100000"/>
              </a:lnSpc>
              <a:buNone/>
              <a:defRPr sz="22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
        <p:nvSpPr>
          <p:cNvPr id="5" name="Plassholder for bilde 8"/>
          <p:cNvSpPr>
            <a:spLocks noGrp="1"/>
          </p:cNvSpPr>
          <p:nvPr>
            <p:ph type="pic" sz="quarter" idx="12"/>
          </p:nvPr>
        </p:nvSpPr>
        <p:spPr>
          <a:xfrm>
            <a:off x="7152000" y="5495"/>
            <a:ext cx="5040000" cy="3384000"/>
          </a:xfrm>
        </p:spPr>
        <p:txBody>
          <a:bodyPr/>
          <a:lstStyle>
            <a:lvl1pPr marL="0" indent="0">
              <a:buNone/>
              <a:defRPr/>
            </a:lvl1pPr>
          </a:lstStyle>
          <a:p>
            <a:r>
              <a:rPr lang="nb-NO"/>
              <a:t>Klikk ikonet for å legge til et bilde</a:t>
            </a:r>
            <a:endParaRPr lang="nb-NO" dirty="0"/>
          </a:p>
        </p:txBody>
      </p:sp>
      <p:cxnSp>
        <p:nvCxnSpPr>
          <p:cNvPr id="11" name="Rett linje 10"/>
          <p:cNvCxnSpPr/>
          <p:nvPr userDrawn="1"/>
        </p:nvCxnSpPr>
        <p:spPr>
          <a:xfrm>
            <a:off x="809427" y="3434389"/>
            <a:ext cx="42193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Plassholder for bilde 8"/>
          <p:cNvSpPr>
            <a:spLocks noGrp="1"/>
          </p:cNvSpPr>
          <p:nvPr>
            <p:ph type="pic" sz="quarter" idx="13"/>
          </p:nvPr>
        </p:nvSpPr>
        <p:spPr>
          <a:xfrm>
            <a:off x="7152000" y="3468783"/>
            <a:ext cx="5040000" cy="3384000"/>
          </a:xfrm>
        </p:spPr>
        <p:txBody>
          <a:bodyPr/>
          <a:lstStyle>
            <a:lvl1pPr marL="0" indent="0">
              <a:buNone/>
              <a:defRPr/>
            </a:lvl1pPr>
          </a:lstStyle>
          <a:p>
            <a:r>
              <a:rPr lang="nb-NO"/>
              <a:t>Klikk ikonet for å legge til et bilde</a:t>
            </a:r>
            <a:endParaRPr lang="nb-NO" dirty="0"/>
          </a:p>
        </p:txBody>
      </p:sp>
    </p:spTree>
    <p:extLst>
      <p:ext uri="{BB962C8B-B14F-4D97-AF65-F5344CB8AC3E}">
        <p14:creationId xmlns:p14="http://schemas.microsoft.com/office/powerpoint/2010/main" val="1211101657"/>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03414" y="-1"/>
            <a:ext cx="10926000" cy="1350000"/>
          </a:xfrm>
          <a:prstGeom prst="rect">
            <a:avLst/>
          </a:prstGeom>
        </p:spPr>
        <p:txBody>
          <a:bodyPr vert="horz" lIns="0" tIns="0" rIns="0" bIns="0" rtlCol="0" anchor="ctr">
            <a:normAutofit/>
          </a:bodyPr>
          <a:lstStyle/>
          <a:p>
            <a:r>
              <a:rPr lang="nb-NO" dirty="0"/>
              <a:t>Klikk for å redigere tittelstil</a:t>
            </a:r>
          </a:p>
        </p:txBody>
      </p:sp>
      <p:sp>
        <p:nvSpPr>
          <p:cNvPr id="3" name="Plassholder for tekst 2"/>
          <p:cNvSpPr>
            <a:spLocks noGrp="1"/>
          </p:cNvSpPr>
          <p:nvPr>
            <p:ph type="body" idx="1"/>
          </p:nvPr>
        </p:nvSpPr>
        <p:spPr>
          <a:xfrm>
            <a:off x="811859" y="1349999"/>
            <a:ext cx="10927084" cy="5056055"/>
          </a:xfrm>
          <a:prstGeom prst="rect">
            <a:avLst/>
          </a:prstGeom>
        </p:spPr>
        <p:txBody>
          <a:bodyPr vert="horz" lIns="0" tIns="0" rIns="0" bIns="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17" name="Plassholder for lysbildenummer 5"/>
          <p:cNvSpPr>
            <a:spLocks noGrp="1"/>
          </p:cNvSpPr>
          <p:nvPr>
            <p:ph type="sldNum" sz="quarter" idx="4"/>
          </p:nvPr>
        </p:nvSpPr>
        <p:spPr>
          <a:xfrm>
            <a:off x="11738087" y="6406054"/>
            <a:ext cx="450000" cy="450000"/>
          </a:xfrm>
          <a:prstGeom prst="rect">
            <a:avLst/>
          </a:prstGeom>
        </p:spPr>
        <p:txBody>
          <a:bodyPr lIns="0" tIns="0" rIns="0" bIns="0" anchor="ctr" anchorCtr="0"/>
          <a:lstStyle>
            <a:lvl1pPr algn="ctr">
              <a:defRPr sz="1000" b="0">
                <a:solidFill>
                  <a:schemeClr val="bg1">
                    <a:lumMod val="50000"/>
                  </a:schemeClr>
                </a:solidFill>
                <a:latin typeface="+mn-lt"/>
              </a:defRPr>
            </a:lvl1pPr>
          </a:lstStyle>
          <a:p>
            <a:fld id="{D0BEE4E4-E047-6A49-BCB9-4D06E7BA237B}" type="slidenum">
              <a:rPr lang="nb-NO" smtClean="0"/>
              <a:pPr/>
              <a:t>‹#›</a:t>
            </a:fld>
            <a:endParaRPr lang="nb-NO" dirty="0"/>
          </a:p>
        </p:txBody>
      </p:sp>
    </p:spTree>
    <p:extLst>
      <p:ext uri="{BB962C8B-B14F-4D97-AF65-F5344CB8AC3E}">
        <p14:creationId xmlns:p14="http://schemas.microsoft.com/office/powerpoint/2010/main" val="1377259176"/>
      </p:ext>
    </p:extLst>
  </p:cSld>
  <p:clrMap bg1="lt1" tx1="dk1" bg2="lt2" tx2="dk2" accent1="accent1" accent2="accent2" accent3="accent3" accent4="accent4" accent5="accent5" accent6="accent6" hlink="hlink" folHlink="folHlink"/>
  <p:sldLayoutIdLst>
    <p:sldLayoutId id="2147483649" r:id="rId1"/>
    <p:sldLayoutId id="2147483673" r:id="rId2"/>
    <p:sldLayoutId id="2147483663" r:id="rId3"/>
    <p:sldLayoutId id="2147483674" r:id="rId4"/>
    <p:sldLayoutId id="2147483650" r:id="rId5"/>
    <p:sldLayoutId id="2147483664" r:id="rId6"/>
    <p:sldLayoutId id="2147483671" r:id="rId7"/>
    <p:sldLayoutId id="2147483667" r:id="rId8"/>
    <p:sldLayoutId id="2147483672" r:id="rId9"/>
    <p:sldLayoutId id="2147483670" r:id="rId10"/>
    <p:sldLayoutId id="2147483665" r:id="rId11"/>
    <p:sldLayoutId id="2147483666" r:id="rId12"/>
    <p:sldLayoutId id="2147483655" r:id="rId13"/>
    <p:sldLayoutId id="2147483661" r:id="rId14"/>
    <p:sldLayoutId id="2147483668" r:id="rId15"/>
    <p:sldLayoutId id="2147483675" r:id="rId16"/>
    <p:sldLayoutId id="2147483676" r:id="rId17"/>
    <p:sldLayoutId id="2147483677" r:id="rId18"/>
    <p:sldLayoutId id="2147483678" r:id="rId19"/>
  </p:sldLayoutIdLst>
  <p:hf hdr="0" dt="0"/>
  <p:txStyles>
    <p:titleStyle>
      <a:lvl1pPr algn="l" defTabSz="914400" rtl="0" eaLnBrk="1" latinLnBrk="0" hangingPunct="1">
        <a:lnSpc>
          <a:spcPct val="100000"/>
        </a:lnSpc>
        <a:spcBef>
          <a:spcPct val="0"/>
        </a:spcBef>
        <a:buNone/>
        <a:defRPr sz="2800" b="0" kern="1200">
          <a:solidFill>
            <a:schemeClr val="tx2"/>
          </a:solidFill>
          <a:latin typeface="+mj-lt"/>
          <a:ea typeface="+mj-ea"/>
          <a:cs typeface="+mj-cs"/>
        </a:defRPr>
      </a:lvl1pPr>
    </p:titleStyle>
    <p:bodyStyle>
      <a:lvl1pPr marL="342900" indent="-342900" algn="l" defTabSz="914400" rtl="0" eaLnBrk="1" latinLnBrk="0" hangingPunct="1">
        <a:lnSpc>
          <a:spcPct val="100000"/>
        </a:lnSpc>
        <a:spcBef>
          <a:spcPts val="1000"/>
        </a:spcBef>
        <a:buClr>
          <a:schemeClr val="accent1"/>
        </a:buClr>
        <a:buFont typeface=".AppleSystemUIFont" charset="-120"/>
        <a:buChar char="›"/>
        <a:defRPr sz="20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Clr>
          <a:schemeClr val="accent1"/>
        </a:buClr>
        <a:buFont typeface=".AppleSystemUIFont" charset="-120"/>
        <a:buChar char="›"/>
        <a:defRPr sz="2000" kern="1200">
          <a:solidFill>
            <a:schemeClr val="tx2"/>
          </a:solidFill>
          <a:latin typeface="+mj-lt"/>
          <a:ea typeface="Georgia" charset="0"/>
          <a:cs typeface="Georgia" charset="0"/>
        </a:defRPr>
      </a:lvl2pPr>
      <a:lvl3pPr marL="1143000" indent="-228600" algn="l" defTabSz="914400" rtl="0" eaLnBrk="1" latinLnBrk="0" hangingPunct="1">
        <a:lnSpc>
          <a:spcPct val="100000"/>
        </a:lnSpc>
        <a:spcBef>
          <a:spcPts val="500"/>
        </a:spcBef>
        <a:buClr>
          <a:schemeClr val="accent1"/>
        </a:buClr>
        <a:buFont typeface=".AppleSystemUIFont" charset="-120"/>
        <a:buChar char="›"/>
        <a:defRPr sz="2000" kern="1200">
          <a:solidFill>
            <a:schemeClr val="tx2"/>
          </a:solidFill>
          <a:latin typeface="+mj-lt"/>
          <a:ea typeface="Georgia" charset="0"/>
          <a:cs typeface="Georgia" charset="0"/>
        </a:defRPr>
      </a:lvl3pPr>
      <a:lvl4pPr marL="1600200" indent="-228600" algn="l" defTabSz="914400" rtl="0" eaLnBrk="1" latinLnBrk="0" hangingPunct="1">
        <a:lnSpc>
          <a:spcPct val="100000"/>
        </a:lnSpc>
        <a:spcBef>
          <a:spcPts val="500"/>
        </a:spcBef>
        <a:buClr>
          <a:schemeClr val="accent1"/>
        </a:buClr>
        <a:buFont typeface=".AppleSystemUIFont" charset="-120"/>
        <a:buChar char="›"/>
        <a:defRPr sz="2000" kern="1200">
          <a:solidFill>
            <a:schemeClr val="tx2"/>
          </a:solidFill>
          <a:latin typeface="+mj-lt"/>
          <a:ea typeface="Georgia" charset="0"/>
          <a:cs typeface="Georgia" charset="0"/>
        </a:defRPr>
      </a:lvl4pPr>
      <a:lvl5pPr marL="2057400" indent="-228600" algn="l" defTabSz="914400" rtl="0" eaLnBrk="1" latinLnBrk="0" hangingPunct="1">
        <a:lnSpc>
          <a:spcPct val="100000"/>
        </a:lnSpc>
        <a:spcBef>
          <a:spcPts val="500"/>
        </a:spcBef>
        <a:buClr>
          <a:schemeClr val="accent1"/>
        </a:buClr>
        <a:buFont typeface=".AppleSystemUIFont" charset="-120"/>
        <a:buChar char="›"/>
        <a:defRPr sz="2000" kern="1200">
          <a:solidFill>
            <a:schemeClr val="tx2"/>
          </a:solidFill>
          <a:latin typeface="+mj-lt"/>
          <a:ea typeface="Georgia" charset="0"/>
          <a:cs typeface="Georgi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riag@hvl.no" TargetMode="External"/><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hyperlink" Target="mailto:ihmi@hvl.no"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3.xml"/><Relationship Id="rId5" Type="http://schemas.openxmlformats.org/officeDocument/2006/relationships/image" Target="../media/image20.jpeg"/><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hyperlink" Target="https://www.bomlo.kommune.no/tenester/kultur-idrett-og-frivilligheit/folkehelse/" TargetMode="External"/><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26.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g"/><Relationship Id="rId7" Type="http://schemas.openxmlformats.org/officeDocument/2006/relationships/image" Target="../media/image33.jpg"/><Relationship Id="rId2" Type="http://schemas.openxmlformats.org/officeDocument/2006/relationships/notesSlide" Target="../notesSlides/notesSlide18.xml"/><Relationship Id="rId1" Type="http://schemas.openxmlformats.org/officeDocument/2006/relationships/slideLayout" Target="../slideLayouts/slideLayout19.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39.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7.jpeg"/><Relationship Id="rId2" Type="http://schemas.openxmlformats.org/officeDocument/2006/relationships/notesSlide" Target="../notesSlides/notesSlide33.xml"/><Relationship Id="rId1" Type="http://schemas.openxmlformats.org/officeDocument/2006/relationships/slideLayout" Target="../slideLayouts/slideLayout14.xml"/><Relationship Id="rId6" Type="http://schemas.microsoft.com/office/2007/relationships/hdphoto" Target="../media/hdphoto2.wdp"/><Relationship Id="rId5" Type="http://schemas.openxmlformats.org/officeDocument/2006/relationships/image" Target="../media/image56.png"/><Relationship Id="rId4" Type="http://schemas.openxmlformats.org/officeDocument/2006/relationships/image" Target="../media/image55.jpeg"/></Relationships>
</file>

<file path=ppt/slides/_rels/slide4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59.jpeg"/></Relationships>
</file>

<file path=ppt/slides/_rels/slide4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8.xml"/><Relationship Id="rId1" Type="http://schemas.openxmlformats.org/officeDocument/2006/relationships/slideLayout" Target="../slideLayouts/slideLayout8.xml"/><Relationship Id="rId5" Type="http://schemas.openxmlformats.org/officeDocument/2006/relationships/hyperlink" Target="mailto:ihmi@hvl.no" TargetMode="External"/><Relationship Id="rId4" Type="http://schemas.openxmlformats.org/officeDocument/2006/relationships/hyperlink" Target="mailto:riag@hvl.no" TargetMode="Externa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pe 8">
            <a:extLst>
              <a:ext uri="{FF2B5EF4-FFF2-40B4-BE49-F238E27FC236}">
                <a16:creationId xmlns:a16="http://schemas.microsoft.com/office/drawing/2014/main" id="{670288EB-4F57-4DE0-A371-0979FD1B49B7}"/>
              </a:ext>
            </a:extLst>
          </p:cNvPr>
          <p:cNvGrpSpPr>
            <a:grpSpLocks noChangeAspect="1"/>
          </p:cNvGrpSpPr>
          <p:nvPr/>
        </p:nvGrpSpPr>
        <p:grpSpPr>
          <a:xfrm>
            <a:off x="6522576" y="1402585"/>
            <a:ext cx="4643718" cy="4052830"/>
            <a:chOff x="5122863" y="2579688"/>
            <a:chExt cx="1946276" cy="1698625"/>
          </a:xfrm>
          <a:solidFill>
            <a:schemeClr val="accent1"/>
          </a:solidFill>
        </p:grpSpPr>
        <p:sp>
          <p:nvSpPr>
            <p:cNvPr id="10" name="Freeform 5">
              <a:extLst>
                <a:ext uri="{FF2B5EF4-FFF2-40B4-BE49-F238E27FC236}">
                  <a16:creationId xmlns:a16="http://schemas.microsoft.com/office/drawing/2014/main" id="{CE0D8FBB-026A-4562-99CB-6C8B81A7C04A}"/>
                </a:ext>
              </a:extLst>
            </p:cNvPr>
            <p:cNvSpPr>
              <a:spLocks/>
            </p:cNvSpPr>
            <p:nvPr/>
          </p:nvSpPr>
          <p:spPr bwMode="auto">
            <a:xfrm>
              <a:off x="5122863" y="2579688"/>
              <a:ext cx="554038" cy="747713"/>
            </a:xfrm>
            <a:custGeom>
              <a:avLst/>
              <a:gdLst>
                <a:gd name="T0" fmla="*/ 164 w 349"/>
                <a:gd name="T1" fmla="*/ 0 h 471"/>
                <a:gd name="T2" fmla="*/ 0 w 349"/>
                <a:gd name="T3" fmla="*/ 0 h 471"/>
                <a:gd name="T4" fmla="*/ 271 w 349"/>
                <a:gd name="T5" fmla="*/ 471 h 471"/>
                <a:gd name="T6" fmla="*/ 349 w 349"/>
                <a:gd name="T7" fmla="*/ 328 h 471"/>
                <a:gd name="T8" fmla="*/ 164 w 349"/>
                <a:gd name="T9" fmla="*/ 0 h 471"/>
              </a:gdLst>
              <a:ahLst/>
              <a:cxnLst>
                <a:cxn ang="0">
                  <a:pos x="T0" y="T1"/>
                </a:cxn>
                <a:cxn ang="0">
                  <a:pos x="T2" y="T3"/>
                </a:cxn>
                <a:cxn ang="0">
                  <a:pos x="T4" y="T5"/>
                </a:cxn>
                <a:cxn ang="0">
                  <a:pos x="T6" y="T7"/>
                </a:cxn>
                <a:cxn ang="0">
                  <a:pos x="T8" y="T9"/>
                </a:cxn>
              </a:cxnLst>
              <a:rect l="0" t="0" r="r" b="b"/>
              <a:pathLst>
                <a:path w="349" h="471">
                  <a:moveTo>
                    <a:pt x="164" y="0"/>
                  </a:moveTo>
                  <a:lnTo>
                    <a:pt x="0" y="0"/>
                  </a:lnTo>
                  <a:lnTo>
                    <a:pt x="271" y="471"/>
                  </a:lnTo>
                  <a:lnTo>
                    <a:pt x="349" y="328"/>
                  </a:lnTo>
                  <a:lnTo>
                    <a:pt x="164"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 name="Freeform 6">
              <a:extLst>
                <a:ext uri="{FF2B5EF4-FFF2-40B4-BE49-F238E27FC236}">
                  <a16:creationId xmlns:a16="http://schemas.microsoft.com/office/drawing/2014/main" id="{15F2F167-C550-4DC5-BAD0-257319566B64}"/>
                </a:ext>
              </a:extLst>
            </p:cNvPr>
            <p:cNvSpPr>
              <a:spLocks/>
            </p:cNvSpPr>
            <p:nvPr/>
          </p:nvSpPr>
          <p:spPr bwMode="auto">
            <a:xfrm>
              <a:off x="5756276" y="2579688"/>
              <a:ext cx="1312863" cy="1698625"/>
            </a:xfrm>
            <a:custGeom>
              <a:avLst/>
              <a:gdLst>
                <a:gd name="T0" fmla="*/ 406 w 827"/>
                <a:gd name="T1" fmla="*/ 0 h 1070"/>
                <a:gd name="T2" fmla="*/ 86 w 827"/>
                <a:gd name="T3" fmla="*/ 564 h 1070"/>
                <a:gd name="T4" fmla="*/ 0 w 827"/>
                <a:gd name="T5" fmla="*/ 699 h 1070"/>
                <a:gd name="T6" fmla="*/ 214 w 827"/>
                <a:gd name="T7" fmla="*/ 1070 h 1070"/>
                <a:gd name="T8" fmla="*/ 827 w 827"/>
                <a:gd name="T9" fmla="*/ 0 h 1070"/>
                <a:gd name="T10" fmla="*/ 406 w 827"/>
                <a:gd name="T11" fmla="*/ 0 h 1070"/>
              </a:gdLst>
              <a:ahLst/>
              <a:cxnLst>
                <a:cxn ang="0">
                  <a:pos x="T0" y="T1"/>
                </a:cxn>
                <a:cxn ang="0">
                  <a:pos x="T2" y="T3"/>
                </a:cxn>
                <a:cxn ang="0">
                  <a:pos x="T4" y="T5"/>
                </a:cxn>
                <a:cxn ang="0">
                  <a:pos x="T6" y="T7"/>
                </a:cxn>
                <a:cxn ang="0">
                  <a:pos x="T8" y="T9"/>
                </a:cxn>
                <a:cxn ang="0">
                  <a:pos x="T10" y="T11"/>
                </a:cxn>
              </a:cxnLst>
              <a:rect l="0" t="0" r="r" b="b"/>
              <a:pathLst>
                <a:path w="827" h="1070">
                  <a:moveTo>
                    <a:pt x="406" y="0"/>
                  </a:moveTo>
                  <a:lnTo>
                    <a:pt x="86" y="564"/>
                  </a:lnTo>
                  <a:lnTo>
                    <a:pt x="0" y="699"/>
                  </a:lnTo>
                  <a:lnTo>
                    <a:pt x="214" y="1070"/>
                  </a:lnTo>
                  <a:lnTo>
                    <a:pt x="827" y="0"/>
                  </a:lnTo>
                  <a:lnTo>
                    <a:pt x="406"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grpSp>
      <p:sp>
        <p:nvSpPr>
          <p:cNvPr id="14" name="Plassholder for lysbildenummer 4">
            <a:extLst>
              <a:ext uri="{FF2B5EF4-FFF2-40B4-BE49-F238E27FC236}">
                <a16:creationId xmlns:a16="http://schemas.microsoft.com/office/drawing/2014/main" id="{00304EF2-7894-466D-8FAC-7165B9653997}"/>
              </a:ext>
            </a:extLst>
          </p:cNvPr>
          <p:cNvSpPr txBox="1">
            <a:spLocks/>
          </p:cNvSpPr>
          <p:nvPr/>
        </p:nvSpPr>
        <p:spPr>
          <a:xfrm>
            <a:off x="11741150" y="6405563"/>
            <a:ext cx="450850" cy="450850"/>
          </a:xfrm>
          <a:prstGeom prst="rect">
            <a:avLst/>
          </a:prstGeom>
        </p:spPr>
        <p:txBody>
          <a:bodyPr lIns="0" tIns="0" rIns="0" bIns="0" anchor="ctr" anchorCtr="0"/>
          <a:lstStyle>
            <a:defPPr>
              <a:defRPr lang="nb-NO"/>
            </a:defPPr>
            <a:lvl1pPr marL="0" algn="ctr" defTabSz="914400" rtl="0" eaLnBrk="1" latinLnBrk="0" hangingPunct="1">
              <a:defRPr sz="1000" b="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0BEE4E4-E047-6A49-BCB9-4D06E7BA237B}" type="slidenum">
              <a:rPr lang="nb-NO" smtClean="0"/>
              <a:pPr/>
              <a:t>1</a:t>
            </a:fld>
            <a:endParaRPr lang="nb-NO" dirty="0"/>
          </a:p>
        </p:txBody>
      </p:sp>
      <p:sp>
        <p:nvSpPr>
          <p:cNvPr id="18" name="Rektangel 17">
            <a:extLst>
              <a:ext uri="{FF2B5EF4-FFF2-40B4-BE49-F238E27FC236}">
                <a16:creationId xmlns:a16="http://schemas.microsoft.com/office/drawing/2014/main" id="{A75D7D2C-4195-48B4-AFF3-AA22C64D5E2D}"/>
              </a:ext>
            </a:extLst>
          </p:cNvPr>
          <p:cNvSpPr/>
          <p:nvPr/>
        </p:nvSpPr>
        <p:spPr>
          <a:xfrm>
            <a:off x="0" y="1884556"/>
            <a:ext cx="12192000" cy="2819026"/>
          </a:xfrm>
          <a:prstGeom prst="rect">
            <a:avLst/>
          </a:prstGeom>
          <a:solidFill>
            <a:srgbClr val="00435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 name="TekstSylinder 1">
            <a:extLst>
              <a:ext uri="{FF2B5EF4-FFF2-40B4-BE49-F238E27FC236}">
                <a16:creationId xmlns:a16="http://schemas.microsoft.com/office/drawing/2014/main" id="{98350CA4-8FB9-4042-9F70-3F54068AC0BF}"/>
              </a:ext>
            </a:extLst>
          </p:cNvPr>
          <p:cNvSpPr txBox="1"/>
          <p:nvPr/>
        </p:nvSpPr>
        <p:spPr>
          <a:xfrm>
            <a:off x="809188" y="1406154"/>
            <a:ext cx="5513048" cy="1569660"/>
          </a:xfrm>
          <a:prstGeom prst="rect">
            <a:avLst/>
          </a:prstGeom>
          <a:noFill/>
        </p:spPr>
        <p:txBody>
          <a:bodyPr wrap="none" rtlCol="0">
            <a:spAutoFit/>
          </a:bodyPr>
          <a:lstStyle/>
          <a:p>
            <a:r>
              <a:rPr lang="nn-NO" sz="3200" dirty="0"/>
              <a:t>Frå problem til ressurs. </a:t>
            </a:r>
          </a:p>
          <a:p>
            <a:r>
              <a:rPr lang="nn-NO" sz="3200" dirty="0"/>
              <a:t>Om ABCD og styrkebasert</a:t>
            </a:r>
            <a:br>
              <a:rPr lang="nn-NO" sz="3200" dirty="0"/>
            </a:br>
            <a:r>
              <a:rPr lang="nn-NO" sz="3200" dirty="0"/>
              <a:t>utviklingsarbeid med ungdom</a:t>
            </a:r>
            <a:endParaRPr lang="nb-NO" sz="3200" dirty="0">
              <a:latin typeface="Century Gothic" panose="020B0502020202020204" pitchFamily="34" charset="0"/>
            </a:endParaRPr>
          </a:p>
        </p:txBody>
      </p:sp>
      <p:sp>
        <p:nvSpPr>
          <p:cNvPr id="3" name="Plassholder for tekst 3">
            <a:extLst>
              <a:ext uri="{FF2B5EF4-FFF2-40B4-BE49-F238E27FC236}">
                <a16:creationId xmlns:a16="http://schemas.microsoft.com/office/drawing/2014/main" id="{57BA566D-52C0-4911-8583-F78DFE30B500}"/>
              </a:ext>
            </a:extLst>
          </p:cNvPr>
          <p:cNvSpPr txBox="1">
            <a:spLocks/>
          </p:cNvSpPr>
          <p:nvPr/>
        </p:nvSpPr>
        <p:spPr>
          <a:xfrm>
            <a:off x="809427" y="4703582"/>
            <a:ext cx="6894656" cy="1687973"/>
          </a:xfrm>
          <a:prstGeom prst="rect">
            <a:avLst/>
          </a:prstGeom>
        </p:spPr>
        <p:txBody>
          <a:bodyPr/>
          <a:lstStyle>
            <a:lvl1pPr marL="342900" indent="-342900" algn="l" defTabSz="914400" rtl="0" eaLnBrk="1" latinLnBrk="0" hangingPunct="1">
              <a:lnSpc>
                <a:spcPct val="100000"/>
              </a:lnSpc>
              <a:spcBef>
                <a:spcPts val="1000"/>
              </a:spcBef>
              <a:buClr>
                <a:schemeClr val="accent1"/>
              </a:buClr>
              <a:buFont typeface=".AppleSystemUIFont" charset="-120"/>
              <a:buChar char="›"/>
              <a:defRPr sz="20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Clr>
                <a:schemeClr val="accent1"/>
              </a:buClr>
              <a:buFont typeface=".AppleSystemUIFont" charset="-120"/>
              <a:buChar char="›"/>
              <a:defRPr sz="2000" kern="1200">
                <a:solidFill>
                  <a:schemeClr val="tx2"/>
                </a:solidFill>
                <a:latin typeface="+mj-lt"/>
                <a:ea typeface="Georgia" charset="0"/>
                <a:cs typeface="Georgia" charset="0"/>
              </a:defRPr>
            </a:lvl2pPr>
            <a:lvl3pPr marL="1143000" indent="-228600" algn="l" defTabSz="914400" rtl="0" eaLnBrk="1" latinLnBrk="0" hangingPunct="1">
              <a:lnSpc>
                <a:spcPct val="100000"/>
              </a:lnSpc>
              <a:spcBef>
                <a:spcPts val="500"/>
              </a:spcBef>
              <a:buClr>
                <a:schemeClr val="accent1"/>
              </a:buClr>
              <a:buFont typeface=".AppleSystemUIFont" charset="-120"/>
              <a:buChar char="›"/>
              <a:defRPr sz="2000" kern="1200">
                <a:solidFill>
                  <a:schemeClr val="tx2"/>
                </a:solidFill>
                <a:latin typeface="+mj-lt"/>
                <a:ea typeface="Georgia" charset="0"/>
                <a:cs typeface="Georgia" charset="0"/>
              </a:defRPr>
            </a:lvl3pPr>
            <a:lvl4pPr marL="1600200" indent="-228600" algn="l" defTabSz="914400" rtl="0" eaLnBrk="1" latinLnBrk="0" hangingPunct="1">
              <a:lnSpc>
                <a:spcPct val="100000"/>
              </a:lnSpc>
              <a:spcBef>
                <a:spcPts val="500"/>
              </a:spcBef>
              <a:buClr>
                <a:schemeClr val="accent1"/>
              </a:buClr>
              <a:buFont typeface=".AppleSystemUIFont" charset="-120"/>
              <a:buChar char="›"/>
              <a:defRPr sz="2000" kern="1200">
                <a:solidFill>
                  <a:schemeClr val="tx2"/>
                </a:solidFill>
                <a:latin typeface="+mj-lt"/>
                <a:ea typeface="Georgia" charset="0"/>
                <a:cs typeface="Georgia" charset="0"/>
              </a:defRPr>
            </a:lvl4pPr>
            <a:lvl5pPr marL="2057400" indent="-228600" algn="l" defTabSz="914400" rtl="0" eaLnBrk="1" latinLnBrk="0" hangingPunct="1">
              <a:lnSpc>
                <a:spcPct val="100000"/>
              </a:lnSpc>
              <a:spcBef>
                <a:spcPts val="500"/>
              </a:spcBef>
              <a:buClr>
                <a:schemeClr val="accent1"/>
              </a:buClr>
              <a:buFont typeface=".AppleSystemUIFont" charset="-120"/>
              <a:buChar char="›"/>
              <a:defRPr sz="2000" kern="1200">
                <a:solidFill>
                  <a:schemeClr val="tx2"/>
                </a:solidFill>
                <a:latin typeface="+mj-lt"/>
                <a:ea typeface="Georgia" charset="0"/>
                <a:cs typeface="Georgi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nb-NO" sz="1800" dirty="0">
                <a:latin typeface="Century Gothic" panose="020B0502020202020204" pitchFamily="34" charset="0"/>
              </a:rPr>
              <a:t>Forskningsgruppe i Samfunnsarbeid </a:t>
            </a:r>
            <a:br>
              <a:rPr lang="nb-NO" sz="1800" dirty="0">
                <a:latin typeface="Century Gothic" panose="020B0502020202020204" pitchFamily="34" charset="0"/>
              </a:rPr>
            </a:br>
            <a:r>
              <a:rPr lang="nb-NO" sz="1800" dirty="0">
                <a:latin typeface="Century Gothic" panose="020B0502020202020204" pitchFamily="34" charset="0"/>
              </a:rPr>
              <a:t>Institutt for velferd og deltakelse</a:t>
            </a:r>
            <a:br>
              <a:rPr lang="nb-NO" sz="1800" dirty="0">
                <a:latin typeface="Century Gothic" panose="020B0502020202020204" pitchFamily="34" charset="0"/>
              </a:rPr>
            </a:br>
            <a:endParaRPr lang="nb-NO" sz="1800" dirty="0">
              <a:latin typeface="Century Gothic" panose="020B0502020202020204" pitchFamily="34" charset="0"/>
            </a:endParaRPr>
          </a:p>
          <a:p>
            <a:pPr marL="0" indent="0">
              <a:spcBef>
                <a:spcPts val="0"/>
              </a:spcBef>
              <a:buNone/>
            </a:pPr>
            <a:r>
              <a:rPr lang="nb-NO" sz="1800" dirty="0">
                <a:latin typeface="Century Gothic" panose="020B0502020202020204" pitchFamily="34" charset="0"/>
              </a:rPr>
              <a:t>RITA AGDAL 		Inger Helen Midtgård</a:t>
            </a:r>
          </a:p>
          <a:p>
            <a:pPr marL="0" indent="0">
              <a:spcBef>
                <a:spcPts val="0"/>
              </a:spcBef>
              <a:buNone/>
            </a:pPr>
            <a:r>
              <a:rPr lang="nb-NO" sz="1800" dirty="0">
                <a:latin typeface="Century Gothic" panose="020B0502020202020204" pitchFamily="34" charset="0"/>
                <a:hlinkClick r:id="rId3"/>
              </a:rPr>
              <a:t>riag@hvl.no</a:t>
            </a:r>
            <a:r>
              <a:rPr lang="nb-NO" sz="1800" dirty="0">
                <a:latin typeface="Century Gothic" panose="020B0502020202020204" pitchFamily="34" charset="0"/>
              </a:rPr>
              <a:t>		ihmi</a:t>
            </a:r>
            <a:r>
              <a:rPr lang="nb-NO" sz="1800" dirty="0">
                <a:latin typeface="Century Gothic" panose="020B0502020202020204" pitchFamily="34" charset="0"/>
                <a:hlinkClick r:id="rId4"/>
              </a:rPr>
              <a:t>@hvl.no</a:t>
            </a:r>
            <a:endParaRPr lang="nb-NO" sz="1800" dirty="0">
              <a:latin typeface="Century Gothic" panose="020B0502020202020204" pitchFamily="34" charset="0"/>
            </a:endParaRPr>
          </a:p>
          <a:p>
            <a:pPr marL="0" indent="0">
              <a:buNone/>
            </a:pPr>
            <a:endParaRPr lang="en-US" sz="1800" dirty="0">
              <a:latin typeface="Century Gothic" panose="020B0502020202020204" pitchFamily="34" charset="0"/>
            </a:endParaRPr>
          </a:p>
        </p:txBody>
      </p:sp>
    </p:spTree>
    <p:extLst>
      <p:ext uri="{BB962C8B-B14F-4D97-AF65-F5344CB8AC3E}">
        <p14:creationId xmlns:p14="http://schemas.microsoft.com/office/powerpoint/2010/main" val="2361596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9A0D65B-D0FD-47ED-ABD8-FF682D356475}"/>
              </a:ext>
            </a:extLst>
          </p:cNvPr>
          <p:cNvSpPr>
            <a:spLocks noGrp="1"/>
          </p:cNvSpPr>
          <p:nvPr>
            <p:ph type="title"/>
          </p:nvPr>
        </p:nvSpPr>
        <p:spPr/>
        <p:txBody>
          <a:bodyPr/>
          <a:lstStyle/>
          <a:p>
            <a:r>
              <a:rPr lang="nb-NO" dirty="0"/>
              <a:t>FORSKNINGEN SIER : DET VIRKER</a:t>
            </a:r>
            <a:endParaRPr lang="en-US" dirty="0"/>
          </a:p>
        </p:txBody>
      </p:sp>
      <p:pic>
        <p:nvPicPr>
          <p:cNvPr id="6" name="Bilde 5" descr="Four People Holding Green Check Signs Standing on the Field Photography">
            <a:extLst>
              <a:ext uri="{FF2B5EF4-FFF2-40B4-BE49-F238E27FC236}">
                <a16:creationId xmlns:a16="http://schemas.microsoft.com/office/drawing/2014/main" id="{6852E611-E7AA-4A36-88EE-CE5885C1855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bwMode="auto">
          <a:xfrm>
            <a:off x="0" y="1374392"/>
            <a:ext cx="12208212" cy="5483608"/>
          </a:xfrm>
          <a:prstGeom prst="rect">
            <a:avLst/>
          </a:prstGeom>
          <a:extLst>
            <a:ext uri="{53640926-AAD7-44D8-BBD7-CCE9431645EC}">
              <a14:shadowObscured xmlns:a14="http://schemas.microsoft.com/office/drawing/2010/main"/>
            </a:ext>
          </a:extLst>
        </p:spPr>
      </p:pic>
      <p:cxnSp>
        <p:nvCxnSpPr>
          <p:cNvPr id="8" name="Rett linje 7">
            <a:extLst>
              <a:ext uri="{FF2B5EF4-FFF2-40B4-BE49-F238E27FC236}">
                <a16:creationId xmlns:a16="http://schemas.microsoft.com/office/drawing/2014/main" id="{D4144D41-B1F9-4E27-AE3A-61FF9CCCD4A5}"/>
              </a:ext>
            </a:extLst>
          </p:cNvPr>
          <p:cNvCxnSpPr>
            <a:cxnSpLocks/>
          </p:cNvCxnSpPr>
          <p:nvPr/>
        </p:nvCxnSpPr>
        <p:spPr>
          <a:xfrm flipV="1">
            <a:off x="16213" y="1362066"/>
            <a:ext cx="12191999" cy="96"/>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92654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CAC0988-50D8-47C9-B328-20A7778E5BDC}"/>
              </a:ext>
            </a:extLst>
          </p:cNvPr>
          <p:cNvSpPr>
            <a:spLocks noGrp="1"/>
          </p:cNvSpPr>
          <p:nvPr>
            <p:ph type="title"/>
          </p:nvPr>
        </p:nvSpPr>
        <p:spPr/>
        <p:txBody>
          <a:bodyPr/>
          <a:lstStyle/>
          <a:p>
            <a:r>
              <a:rPr lang="nb-NO" dirty="0"/>
              <a:t>3 PRINSIPP FOR ABCD</a:t>
            </a:r>
          </a:p>
        </p:txBody>
      </p:sp>
      <p:sp>
        <p:nvSpPr>
          <p:cNvPr id="4" name="Plassholder for lysbildenummer 3">
            <a:extLst>
              <a:ext uri="{FF2B5EF4-FFF2-40B4-BE49-F238E27FC236}">
                <a16:creationId xmlns:a16="http://schemas.microsoft.com/office/drawing/2014/main" id="{2E80A273-644D-44E7-BC1A-7553FEFFF697}"/>
              </a:ext>
            </a:extLst>
          </p:cNvPr>
          <p:cNvSpPr>
            <a:spLocks noGrp="1"/>
          </p:cNvSpPr>
          <p:nvPr>
            <p:ph type="sldNum" sz="quarter" idx="11"/>
          </p:nvPr>
        </p:nvSpPr>
        <p:spPr/>
        <p:txBody>
          <a:bodyPr/>
          <a:lstStyle/>
          <a:p>
            <a:fld id="{D0BEE4E4-E047-6A49-BCB9-4D06E7BA237B}" type="slidenum">
              <a:rPr lang="nb-NO" smtClean="0"/>
              <a:pPr/>
              <a:t>11</a:t>
            </a:fld>
            <a:endParaRPr lang="nb-NO"/>
          </a:p>
        </p:txBody>
      </p:sp>
      <p:sp>
        <p:nvSpPr>
          <p:cNvPr id="8" name="Plassholder for innhold 2">
            <a:extLst>
              <a:ext uri="{FF2B5EF4-FFF2-40B4-BE49-F238E27FC236}">
                <a16:creationId xmlns:a16="http://schemas.microsoft.com/office/drawing/2014/main" id="{2D509240-137D-4FAE-8131-3013B93983A9}"/>
              </a:ext>
            </a:extLst>
          </p:cNvPr>
          <p:cNvSpPr txBox="1">
            <a:spLocks/>
          </p:cNvSpPr>
          <p:nvPr/>
        </p:nvSpPr>
        <p:spPr>
          <a:xfrm>
            <a:off x="1092820" y="1600201"/>
            <a:ext cx="10643156" cy="4756149"/>
          </a:xfrm>
          <a:prstGeom prst="rect">
            <a:avLst/>
          </a:prstGeom>
          <a:noFill/>
          <a:ln>
            <a:noFill/>
          </a:ln>
        </p:spPr>
        <p:txBody>
          <a:bodyPr vert="horz" lIns="180000" tIns="180000" rIns="180000" bIns="180000" rtlCol="0">
            <a:normAutofit/>
          </a:bodyPr>
          <a:lstStyle>
            <a:lvl1pPr marL="342900" indent="-342900" algn="l" defTabSz="914400" rtl="0" eaLnBrk="1" latinLnBrk="0" hangingPunct="1">
              <a:lnSpc>
                <a:spcPct val="100000"/>
              </a:lnSpc>
              <a:spcBef>
                <a:spcPts val="1000"/>
              </a:spcBef>
              <a:buClr>
                <a:schemeClr val="accent1"/>
              </a:buClr>
              <a:buFont typeface=".AppleSystemUIFont" charset="-120"/>
              <a:buChar char="›"/>
              <a:defRPr sz="2000" kern="1200">
                <a:solidFill>
                  <a:schemeClr val="tx2"/>
                </a:solidFill>
                <a:latin typeface="Century Gothic" panose="020B0502020202020204" pitchFamily="34" charset="0"/>
                <a:ea typeface="+mn-ea"/>
                <a:cs typeface="+mn-cs"/>
              </a:defRPr>
            </a:lvl1pPr>
            <a:lvl2pPr marL="685800" indent="-228600" algn="l" defTabSz="914400" rtl="0" eaLnBrk="1" latinLnBrk="0" hangingPunct="1">
              <a:lnSpc>
                <a:spcPct val="100000"/>
              </a:lnSpc>
              <a:spcBef>
                <a:spcPts val="500"/>
              </a:spcBef>
              <a:buClr>
                <a:schemeClr val="accent1"/>
              </a:buClr>
              <a:buFont typeface=".AppleSystemUIFont" charset="-120"/>
              <a:buChar char="›"/>
              <a:defRPr sz="2000" kern="1200">
                <a:solidFill>
                  <a:schemeClr val="tx2"/>
                </a:solidFill>
                <a:latin typeface="Century Gothic" panose="020B0502020202020204" pitchFamily="34" charset="0"/>
                <a:ea typeface="Georgia" charset="0"/>
                <a:cs typeface="Georgia" charset="0"/>
              </a:defRPr>
            </a:lvl2pPr>
            <a:lvl3pPr marL="1143000" indent="-228600" algn="l" defTabSz="914400" rtl="0" eaLnBrk="1" latinLnBrk="0" hangingPunct="1">
              <a:lnSpc>
                <a:spcPct val="100000"/>
              </a:lnSpc>
              <a:spcBef>
                <a:spcPts val="500"/>
              </a:spcBef>
              <a:buClr>
                <a:schemeClr val="accent1"/>
              </a:buClr>
              <a:buFont typeface=".AppleSystemUIFont" charset="-120"/>
              <a:buChar char="›"/>
              <a:defRPr sz="2000" kern="1200">
                <a:solidFill>
                  <a:schemeClr val="tx2"/>
                </a:solidFill>
                <a:latin typeface="Century Gothic" panose="020B0502020202020204" pitchFamily="34" charset="0"/>
                <a:ea typeface="Georgia" charset="0"/>
                <a:cs typeface="Georgia" charset="0"/>
              </a:defRPr>
            </a:lvl3pPr>
            <a:lvl4pPr marL="1600200" indent="-228600" algn="l" defTabSz="914400" rtl="0" eaLnBrk="1" latinLnBrk="0" hangingPunct="1">
              <a:lnSpc>
                <a:spcPct val="100000"/>
              </a:lnSpc>
              <a:spcBef>
                <a:spcPts val="500"/>
              </a:spcBef>
              <a:buClr>
                <a:schemeClr val="accent1"/>
              </a:buClr>
              <a:buFont typeface=".AppleSystemUIFont" charset="-120"/>
              <a:buChar char="›"/>
              <a:defRPr sz="2000" kern="1200">
                <a:solidFill>
                  <a:schemeClr val="tx2"/>
                </a:solidFill>
                <a:latin typeface="Century Gothic" panose="020B0502020202020204" pitchFamily="34" charset="0"/>
                <a:ea typeface="Georgia" charset="0"/>
                <a:cs typeface="Georgia" charset="0"/>
              </a:defRPr>
            </a:lvl4pPr>
            <a:lvl5pPr marL="2057400" indent="-228600" algn="l" defTabSz="914400" rtl="0" eaLnBrk="1" latinLnBrk="0" hangingPunct="1">
              <a:lnSpc>
                <a:spcPct val="100000"/>
              </a:lnSpc>
              <a:spcBef>
                <a:spcPts val="500"/>
              </a:spcBef>
              <a:buClr>
                <a:schemeClr val="accent1"/>
              </a:buClr>
              <a:buFont typeface=".AppleSystemUIFont" charset="-120"/>
              <a:buChar char="›"/>
              <a:defRPr sz="2000" kern="1200">
                <a:solidFill>
                  <a:schemeClr val="tx2"/>
                </a:solidFill>
                <a:latin typeface="Century Gothic" panose="020B0502020202020204" pitchFamily="34" charset="0"/>
                <a:ea typeface="Georgia" charset="0"/>
                <a:cs typeface="Georgi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a:buFont typeface="+mj-lt"/>
              <a:buAutoNum type="arabicPeriod"/>
            </a:pPr>
            <a:r>
              <a:rPr lang="nb-NO" sz="2400" b="1" dirty="0">
                <a:solidFill>
                  <a:schemeClr val="accent1">
                    <a:lumMod val="75000"/>
                  </a:schemeClr>
                </a:solidFill>
              </a:rPr>
              <a:t>Internt fokus – drevet av innbyggere</a:t>
            </a:r>
          </a:p>
          <a:p>
            <a:pPr marL="457200" indent="-457200">
              <a:buFont typeface="+mj-lt"/>
              <a:buAutoNum type="arabicPeriod"/>
            </a:pPr>
            <a:endParaRPr lang="nb-NO" sz="2400" b="1" dirty="0">
              <a:solidFill>
                <a:schemeClr val="accent1">
                  <a:lumMod val="75000"/>
                </a:schemeClr>
              </a:solidFill>
            </a:endParaRPr>
          </a:p>
          <a:p>
            <a:pPr marL="457200" indent="-457200">
              <a:buFont typeface="+mj-lt"/>
              <a:buAutoNum type="arabicPeriod"/>
            </a:pPr>
            <a:r>
              <a:rPr lang="nb-NO" sz="2400" b="1" dirty="0">
                <a:solidFill>
                  <a:schemeClr val="accent1">
                    <a:lumMod val="75000"/>
                  </a:schemeClr>
                </a:solidFill>
              </a:rPr>
              <a:t>Styrke- og ressursfokus</a:t>
            </a:r>
          </a:p>
          <a:p>
            <a:pPr marL="457200" indent="-457200">
              <a:buFont typeface="+mj-lt"/>
              <a:buAutoNum type="arabicPeriod"/>
            </a:pPr>
            <a:endParaRPr lang="nb-NO" sz="2400" b="1" dirty="0">
              <a:solidFill>
                <a:schemeClr val="accent1">
                  <a:lumMod val="75000"/>
                </a:schemeClr>
              </a:solidFill>
            </a:endParaRPr>
          </a:p>
          <a:p>
            <a:pPr marL="457200" indent="-457200">
              <a:buFont typeface="+mj-lt"/>
              <a:buAutoNum type="arabicPeriod"/>
            </a:pPr>
            <a:r>
              <a:rPr lang="nb-NO" sz="2400" b="1" dirty="0">
                <a:solidFill>
                  <a:schemeClr val="accent1">
                    <a:lumMod val="75000"/>
                  </a:schemeClr>
                </a:solidFill>
              </a:rPr>
              <a:t>Nettverksbyggende og bygd på nettverk (mobilisering)</a:t>
            </a:r>
          </a:p>
        </p:txBody>
      </p:sp>
    </p:spTree>
    <p:extLst>
      <p:ext uri="{BB962C8B-B14F-4D97-AF65-F5344CB8AC3E}">
        <p14:creationId xmlns:p14="http://schemas.microsoft.com/office/powerpoint/2010/main" val="38215433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CC200B0-B64D-7E06-F214-6B1773ED020C}"/>
              </a:ext>
            </a:extLst>
          </p:cNvPr>
          <p:cNvSpPr>
            <a:spLocks noGrp="1"/>
          </p:cNvSpPr>
          <p:nvPr>
            <p:ph type="title"/>
          </p:nvPr>
        </p:nvSpPr>
        <p:spPr/>
        <p:txBody>
          <a:bodyPr/>
          <a:lstStyle/>
          <a:p>
            <a:r>
              <a:rPr lang="nb-NO" dirty="0"/>
              <a:t>Full fart og dugnadsånd for mekkegarasjen</a:t>
            </a:r>
          </a:p>
        </p:txBody>
      </p:sp>
      <p:pic>
        <p:nvPicPr>
          <p:cNvPr id="4" name="Bilde 3">
            <a:extLst>
              <a:ext uri="{FF2B5EF4-FFF2-40B4-BE49-F238E27FC236}">
                <a16:creationId xmlns:a16="http://schemas.microsoft.com/office/drawing/2014/main" id="{747E4B64-8890-BBEB-292D-8D98462A7817}"/>
              </a:ext>
            </a:extLst>
          </p:cNvPr>
          <p:cNvPicPr>
            <a:picLocks noChangeAspect="1"/>
          </p:cNvPicPr>
          <p:nvPr/>
        </p:nvPicPr>
        <p:blipFill>
          <a:blip r:embed="rId3"/>
          <a:stretch>
            <a:fillRect/>
          </a:stretch>
        </p:blipFill>
        <p:spPr>
          <a:xfrm>
            <a:off x="803414" y="1681303"/>
            <a:ext cx="6893295" cy="3718622"/>
          </a:xfrm>
          <a:prstGeom prst="rect">
            <a:avLst/>
          </a:prstGeom>
        </p:spPr>
      </p:pic>
    </p:spTree>
    <p:extLst>
      <p:ext uri="{BB962C8B-B14F-4D97-AF65-F5344CB8AC3E}">
        <p14:creationId xmlns:p14="http://schemas.microsoft.com/office/powerpoint/2010/main" val="32972805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0EFD960-E948-CF7C-E821-437C4DA8AA45}"/>
              </a:ext>
            </a:extLst>
          </p:cNvPr>
          <p:cNvSpPr>
            <a:spLocks noGrp="1"/>
          </p:cNvSpPr>
          <p:nvPr>
            <p:ph type="title"/>
          </p:nvPr>
        </p:nvSpPr>
        <p:spPr>
          <a:xfrm>
            <a:off x="809976" y="-2082"/>
            <a:ext cx="10926000" cy="6408135"/>
          </a:xfrm>
        </p:spPr>
        <p:txBody>
          <a:bodyPr/>
          <a:lstStyle/>
          <a:p>
            <a:r>
              <a:rPr lang="nb-NO" b="1" dirty="0"/>
              <a:t>Nettverk av ungdom brukte ABCD</a:t>
            </a:r>
            <a:br>
              <a:rPr lang="nb-NO" b="1" dirty="0"/>
            </a:br>
            <a:br>
              <a:rPr lang="nb-NO" b="1" dirty="0"/>
            </a:br>
            <a:br>
              <a:rPr lang="nb-NO" b="1" dirty="0"/>
            </a:br>
            <a:r>
              <a:rPr lang="nb-NO" dirty="0"/>
              <a:t>arrangement </a:t>
            </a:r>
            <a:br>
              <a:rPr lang="nb-NO" dirty="0"/>
            </a:br>
            <a:br>
              <a:rPr lang="nb-NO" dirty="0"/>
            </a:br>
            <a:r>
              <a:rPr lang="nb-NO" dirty="0"/>
              <a:t>medvirkning i planarbeid</a:t>
            </a:r>
            <a:br>
              <a:rPr lang="nb-NO" dirty="0"/>
            </a:br>
            <a:br>
              <a:rPr lang="nb-NO" dirty="0"/>
            </a:br>
            <a:r>
              <a:rPr lang="nb-NO" dirty="0"/>
              <a:t>mobilisering av nettverk i enkeltsaker</a:t>
            </a:r>
            <a:br>
              <a:rPr lang="nb-NO" dirty="0"/>
            </a:br>
            <a:endParaRPr lang="nb-NO" dirty="0"/>
          </a:p>
        </p:txBody>
      </p:sp>
      <p:sp>
        <p:nvSpPr>
          <p:cNvPr id="4" name="Plassholder for lysbildenummer 3">
            <a:extLst>
              <a:ext uri="{FF2B5EF4-FFF2-40B4-BE49-F238E27FC236}">
                <a16:creationId xmlns:a16="http://schemas.microsoft.com/office/drawing/2014/main" id="{93212294-9C6C-C314-5649-EB592F1CFC74}"/>
              </a:ext>
            </a:extLst>
          </p:cNvPr>
          <p:cNvSpPr>
            <a:spLocks noGrp="1"/>
          </p:cNvSpPr>
          <p:nvPr>
            <p:ph type="sldNum" sz="quarter" idx="11"/>
          </p:nvPr>
        </p:nvSpPr>
        <p:spPr/>
        <p:txBody>
          <a:bodyPr/>
          <a:lstStyle/>
          <a:p>
            <a:fld id="{D0BEE4E4-E047-6A49-BCB9-4D06E7BA237B}" type="slidenum">
              <a:rPr lang="nb-NO" smtClean="0"/>
              <a:pPr/>
              <a:t>13</a:t>
            </a:fld>
            <a:endParaRPr lang="nb-NO" dirty="0"/>
          </a:p>
        </p:txBody>
      </p:sp>
      <p:pic>
        <p:nvPicPr>
          <p:cNvPr id="2050" name="Picture 2">
            <a:extLst>
              <a:ext uri="{FF2B5EF4-FFF2-40B4-BE49-F238E27FC236}">
                <a16:creationId xmlns:a16="http://schemas.microsoft.com/office/drawing/2014/main" id="{ABD188F6-198F-0A81-FE4D-DD91936C526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925750" y="672919"/>
            <a:ext cx="4226258" cy="5635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13061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018048" y="1361081"/>
            <a:ext cx="7173952" cy="5496919"/>
          </a:xfrm>
          <a:prstGeom prst="rect">
            <a:avLst/>
          </a:prstGeom>
        </p:spPr>
      </p:pic>
      <p:sp>
        <p:nvSpPr>
          <p:cNvPr id="2" name="Tittel 1"/>
          <p:cNvSpPr>
            <a:spLocks noGrp="1"/>
          </p:cNvSpPr>
          <p:nvPr>
            <p:ph type="title"/>
          </p:nvPr>
        </p:nvSpPr>
        <p:spPr>
          <a:xfrm>
            <a:off x="232012" y="-2081"/>
            <a:ext cx="11503964" cy="1350000"/>
          </a:xfrm>
        </p:spPr>
        <p:txBody>
          <a:bodyPr/>
          <a:lstStyle/>
          <a:p>
            <a:r>
              <a:rPr lang="nb-NO" dirty="0"/>
              <a:t>Mobiliserende og kreative prosesser – skattejakt?</a:t>
            </a:r>
          </a:p>
        </p:txBody>
      </p:sp>
      <p:pic>
        <p:nvPicPr>
          <p:cNvPr id="4" name="Bilde 3"/>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 y="1361081"/>
            <a:ext cx="5018049" cy="5501332"/>
          </a:xfrm>
          <a:prstGeom prst="rect">
            <a:avLst/>
          </a:prstGeom>
        </p:spPr>
      </p:pic>
      <p:cxnSp>
        <p:nvCxnSpPr>
          <p:cNvPr id="11" name="Rett linje 10">
            <a:extLst>
              <a:ext uri="{FF2B5EF4-FFF2-40B4-BE49-F238E27FC236}">
                <a16:creationId xmlns:a16="http://schemas.microsoft.com/office/drawing/2014/main" id="{D7D15288-4DD9-4EAF-B769-EFC59E01A7A7}"/>
              </a:ext>
            </a:extLst>
          </p:cNvPr>
          <p:cNvCxnSpPr>
            <a:cxnSpLocks/>
          </p:cNvCxnSpPr>
          <p:nvPr/>
        </p:nvCxnSpPr>
        <p:spPr>
          <a:xfrm flipV="1">
            <a:off x="0" y="1345852"/>
            <a:ext cx="12191999" cy="96"/>
          </a:xfrm>
          <a:prstGeom prst="line">
            <a:avLst/>
          </a:prstGeom>
          <a:ln w="25400"/>
        </p:spPr>
        <p:style>
          <a:lnRef idx="1">
            <a:schemeClr val="accent1"/>
          </a:lnRef>
          <a:fillRef idx="0">
            <a:schemeClr val="accent1"/>
          </a:fillRef>
          <a:effectRef idx="0">
            <a:schemeClr val="accent1"/>
          </a:effectRef>
          <a:fontRef idx="minor">
            <a:schemeClr val="tx1"/>
          </a:fontRef>
        </p:style>
      </p:cxnSp>
      <p:pic>
        <p:nvPicPr>
          <p:cNvPr id="13" name="Bilde 12">
            <a:extLst>
              <a:ext uri="{FF2B5EF4-FFF2-40B4-BE49-F238E27FC236}">
                <a16:creationId xmlns:a16="http://schemas.microsoft.com/office/drawing/2014/main" id="{1A9C655A-CBC9-4587-BA0A-1AB0BF742DE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799093" y="697655"/>
            <a:ext cx="2164894" cy="1296394"/>
          </a:xfrm>
          <a:prstGeom prst="flowChartAlternateProcess">
            <a:avLst/>
          </a:prstGeom>
          <a:ln w="19050">
            <a:solidFill>
              <a:schemeClr val="accent1">
                <a:lumMod val="75000"/>
              </a:schemeClr>
            </a:solidFill>
          </a:ln>
        </p:spPr>
      </p:pic>
    </p:spTree>
    <p:extLst>
      <p:ext uri="{BB962C8B-B14F-4D97-AF65-F5344CB8AC3E}">
        <p14:creationId xmlns:p14="http://schemas.microsoft.com/office/powerpoint/2010/main" val="1942526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innhold 5">
            <a:extLst>
              <a:ext uri="{FF2B5EF4-FFF2-40B4-BE49-F238E27FC236}">
                <a16:creationId xmlns:a16="http://schemas.microsoft.com/office/drawing/2014/main" id="{2F0F3190-FA66-4201-8B23-3ADC718E2966}"/>
              </a:ext>
            </a:extLst>
          </p:cNvPr>
          <p:cNvPicPr>
            <a:picLocks noGrp="1" noChangeAspect="1"/>
          </p:cNvPicPr>
          <p:nvPr>
            <p:ph idx="4294967295"/>
          </p:nvPr>
        </p:nvPicPr>
        <p:blipFill>
          <a:blip r:embed="rId3"/>
          <a:stretch>
            <a:fillRect/>
          </a:stretch>
        </p:blipFill>
        <p:spPr>
          <a:xfrm>
            <a:off x="0" y="-947689"/>
            <a:ext cx="12192000" cy="9142485"/>
          </a:xfrm>
        </p:spPr>
      </p:pic>
      <p:sp>
        <p:nvSpPr>
          <p:cNvPr id="4" name="Plassholder for lysbildenummer 3">
            <a:extLst>
              <a:ext uri="{FF2B5EF4-FFF2-40B4-BE49-F238E27FC236}">
                <a16:creationId xmlns:a16="http://schemas.microsoft.com/office/drawing/2014/main" id="{96C0A9A4-D31F-4E39-B79F-DDE174BE1F9B}"/>
              </a:ext>
            </a:extLst>
          </p:cNvPr>
          <p:cNvSpPr>
            <a:spLocks noGrp="1"/>
          </p:cNvSpPr>
          <p:nvPr>
            <p:ph type="sldNum" sz="quarter" idx="4294967295"/>
          </p:nvPr>
        </p:nvSpPr>
        <p:spPr>
          <a:xfrm>
            <a:off x="11741150" y="6405563"/>
            <a:ext cx="450850" cy="450850"/>
          </a:xfrm>
        </p:spPr>
        <p:txBody>
          <a:bodyPr/>
          <a:lstStyle/>
          <a:p>
            <a:fld id="{D0BEE4E4-E047-6A49-BCB9-4D06E7BA237B}" type="slidenum">
              <a:rPr lang="nb-NO" smtClean="0"/>
              <a:pPr/>
              <a:t>15</a:t>
            </a:fld>
            <a:endParaRPr lang="nb-NO"/>
          </a:p>
        </p:txBody>
      </p:sp>
    </p:spTree>
    <p:extLst>
      <p:ext uri="{BB962C8B-B14F-4D97-AF65-F5344CB8AC3E}">
        <p14:creationId xmlns:p14="http://schemas.microsoft.com/office/powerpoint/2010/main" val="1439064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308472" y="473725"/>
            <a:ext cx="3913927" cy="2585323"/>
          </a:xfrm>
          <a:prstGeom prst="rect">
            <a:avLst/>
          </a:prstGeom>
          <a:noFill/>
        </p:spPr>
        <p:txBody>
          <a:bodyPr wrap="square" rtlCol="0">
            <a:spAutoFit/>
          </a:bodyPr>
          <a:lstStyle/>
          <a:p>
            <a:r>
              <a:rPr lang="nn-NO" b="1"/>
              <a:t>Eit eksempel frå Stord</a:t>
            </a:r>
          </a:p>
          <a:p>
            <a:r>
              <a:rPr lang="nn-NO" b="1"/>
              <a:t>Folkehelsekoordinator</a:t>
            </a:r>
          </a:p>
          <a:p>
            <a:r>
              <a:rPr lang="nn-NO" b="1"/>
              <a:t>Tove Agdestein (master i samfunnsarbeid)</a:t>
            </a:r>
          </a:p>
          <a:p>
            <a:endParaRPr lang="nn-NO"/>
          </a:p>
          <a:p>
            <a:r>
              <a:rPr lang="nn-NO"/>
              <a:t>Kommunedelplan Sagvåg og Litlabø</a:t>
            </a:r>
          </a:p>
          <a:p>
            <a:endParaRPr lang="nn-NO">
              <a:solidFill>
                <a:srgbClr val="CC0000"/>
              </a:solidFill>
            </a:endParaRPr>
          </a:p>
          <a:p>
            <a:r>
              <a:rPr lang="nn-NO">
                <a:solidFill>
                  <a:srgbClr val="CC0000"/>
                </a:solidFill>
              </a:rPr>
              <a:t>Skulen er ein av fleire arenaar for medverknad</a:t>
            </a:r>
          </a:p>
        </p:txBody>
      </p:sp>
      <p:pic>
        <p:nvPicPr>
          <p:cNvPr id="3" name="Bild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412958" y="723608"/>
            <a:ext cx="4178410" cy="2665538"/>
          </a:xfrm>
          <a:prstGeom prst="rect">
            <a:avLst/>
          </a:prstGeom>
        </p:spPr>
      </p:pic>
      <p:pic>
        <p:nvPicPr>
          <p:cNvPr id="4"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725001" y="383588"/>
            <a:ext cx="2520280" cy="303950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 name="Picture 2" descr="U:\Aktivitet og rehabilitering\Folkehelsekoordinator\Midlar frå fylkeskommunen\Karlegging av lokalsamfunn og nærmiljø 2015\Prosjektgruppe Stord\Stand på Kiwi 19.5.16.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7644971" y="3773713"/>
            <a:ext cx="3672408" cy="2632876"/>
          </a:xfrm>
          <a:prstGeom prst="rect">
            <a:avLst/>
          </a:prstGeom>
          <a:noFill/>
          <a:extLst>
            <a:ext uri="{909E8E84-426E-40DD-AFC4-6F175D3DCCD1}">
              <a14:hiddenFill xmlns:a14="http://schemas.microsoft.com/office/drawing/2010/main">
                <a:solidFill>
                  <a:srgbClr val="FFFFFF"/>
                </a:solidFill>
              </a14:hiddenFill>
            </a:ext>
          </a:extLst>
        </p:spPr>
      </p:pic>
      <p:pic>
        <p:nvPicPr>
          <p:cNvPr id="6" name="Bilde 5"/>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121020" y="3636455"/>
            <a:ext cx="6199115" cy="3136024"/>
          </a:xfrm>
          <a:prstGeom prst="rect">
            <a:avLst/>
          </a:prstGeom>
        </p:spPr>
      </p:pic>
      <p:sp>
        <p:nvSpPr>
          <p:cNvPr id="7" name="TekstSylinder 6"/>
          <p:cNvSpPr txBox="1"/>
          <p:nvPr/>
        </p:nvSpPr>
        <p:spPr>
          <a:xfrm rot="19487853">
            <a:off x="5303520" y="2008332"/>
            <a:ext cx="3291840" cy="369332"/>
          </a:xfrm>
          <a:prstGeom prst="rect">
            <a:avLst/>
          </a:prstGeom>
          <a:noFill/>
        </p:spPr>
        <p:txBody>
          <a:bodyPr wrap="square" rtlCol="0">
            <a:spAutoFit/>
          </a:bodyPr>
          <a:lstStyle/>
          <a:p>
            <a:r>
              <a:rPr lang="nn-NO" err="1">
                <a:solidFill>
                  <a:schemeClr val="bg1"/>
                </a:solidFill>
              </a:rPr>
              <a:t>Tverrsektoriell</a:t>
            </a:r>
            <a:r>
              <a:rPr lang="nn-NO">
                <a:solidFill>
                  <a:schemeClr val="bg1"/>
                </a:solidFill>
              </a:rPr>
              <a:t> prosjektgruppe</a:t>
            </a:r>
          </a:p>
        </p:txBody>
      </p:sp>
      <p:sp>
        <p:nvSpPr>
          <p:cNvPr id="8" name="TekstSylinder 7"/>
          <p:cNvSpPr txBox="1"/>
          <p:nvPr/>
        </p:nvSpPr>
        <p:spPr>
          <a:xfrm>
            <a:off x="3287688" y="6237312"/>
            <a:ext cx="2664296" cy="338554"/>
          </a:xfrm>
          <a:prstGeom prst="rect">
            <a:avLst/>
          </a:prstGeom>
          <a:noFill/>
        </p:spPr>
        <p:txBody>
          <a:bodyPr wrap="square" rtlCol="0">
            <a:spAutoFit/>
          </a:bodyPr>
          <a:lstStyle/>
          <a:p>
            <a:r>
              <a:rPr lang="nn-NO" sz="1600">
                <a:solidFill>
                  <a:schemeClr val="bg1"/>
                </a:solidFill>
              </a:rPr>
              <a:t>Prosjektarbeid ungdomsskule</a:t>
            </a:r>
          </a:p>
        </p:txBody>
      </p:sp>
      <p:sp>
        <p:nvSpPr>
          <p:cNvPr id="9" name="TekstSylinder 8"/>
          <p:cNvSpPr txBox="1"/>
          <p:nvPr/>
        </p:nvSpPr>
        <p:spPr>
          <a:xfrm>
            <a:off x="8306601" y="5871411"/>
            <a:ext cx="2213812" cy="369332"/>
          </a:xfrm>
          <a:prstGeom prst="rect">
            <a:avLst/>
          </a:prstGeom>
          <a:noFill/>
        </p:spPr>
        <p:txBody>
          <a:bodyPr wrap="square" rtlCol="0">
            <a:spAutoFit/>
          </a:bodyPr>
          <a:lstStyle/>
          <a:p>
            <a:r>
              <a:rPr lang="nn-NO"/>
              <a:t>Stand på nærbutikk</a:t>
            </a:r>
          </a:p>
        </p:txBody>
      </p:sp>
      <p:sp>
        <p:nvSpPr>
          <p:cNvPr id="10" name="Ellipse 9">
            <a:extLst>
              <a:ext uri="{FF2B5EF4-FFF2-40B4-BE49-F238E27FC236}">
                <a16:creationId xmlns:a16="http://schemas.microsoft.com/office/drawing/2014/main" id="{572A5DD3-29F8-E708-BDA5-5A2EE6E02B6A}"/>
              </a:ext>
            </a:extLst>
          </p:cNvPr>
          <p:cNvSpPr/>
          <p:nvPr/>
        </p:nvSpPr>
        <p:spPr>
          <a:xfrm>
            <a:off x="2555185" y="-103682"/>
            <a:ext cx="1465006" cy="1179871"/>
          </a:xfrm>
          <a:prstGeom prst="ellipse">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2744463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86F7F58-9509-8428-D18A-1A2A437B7FAC}"/>
              </a:ext>
            </a:extLst>
          </p:cNvPr>
          <p:cNvSpPr>
            <a:spLocks noGrp="1"/>
          </p:cNvSpPr>
          <p:nvPr>
            <p:ph type="title"/>
          </p:nvPr>
        </p:nvSpPr>
        <p:spPr/>
        <p:txBody>
          <a:bodyPr/>
          <a:lstStyle/>
          <a:p>
            <a:r>
              <a:rPr lang="nb-NO" dirty="0"/>
              <a:t>Bømlo: </a:t>
            </a:r>
            <a:r>
              <a:rPr lang="nb-NO" dirty="0" err="1"/>
              <a:t>auka</a:t>
            </a:r>
            <a:r>
              <a:rPr lang="nb-NO" dirty="0"/>
              <a:t> deltaking for god trivsel for alle </a:t>
            </a:r>
            <a:r>
              <a:rPr lang="nb-NO" dirty="0" err="1"/>
              <a:t>born</a:t>
            </a:r>
            <a:r>
              <a:rPr lang="nb-NO" dirty="0"/>
              <a:t> og unge </a:t>
            </a:r>
          </a:p>
        </p:txBody>
      </p:sp>
      <p:sp>
        <p:nvSpPr>
          <p:cNvPr id="3" name="Plassholder for innhold 2">
            <a:extLst>
              <a:ext uri="{FF2B5EF4-FFF2-40B4-BE49-F238E27FC236}">
                <a16:creationId xmlns:a16="http://schemas.microsoft.com/office/drawing/2014/main" id="{BD211FF5-6800-226C-4F9E-F6C0ACBC3FE7}"/>
              </a:ext>
            </a:extLst>
          </p:cNvPr>
          <p:cNvSpPr>
            <a:spLocks noGrp="1"/>
          </p:cNvSpPr>
          <p:nvPr>
            <p:ph idx="1"/>
          </p:nvPr>
        </p:nvSpPr>
        <p:spPr/>
        <p:txBody>
          <a:bodyPr>
            <a:normAutofit fontScale="92500" lnSpcReduction="20000"/>
          </a:bodyPr>
          <a:lstStyle/>
          <a:p>
            <a:r>
              <a:rPr lang="nb-NO" dirty="0"/>
              <a:t>ABCD Kartlegging av </a:t>
            </a:r>
            <a:r>
              <a:rPr lang="nb-NO" dirty="0" err="1"/>
              <a:t>ressursar</a:t>
            </a:r>
            <a:r>
              <a:rPr lang="nb-NO" dirty="0"/>
              <a:t> ved oppstart av 8.trinn i </a:t>
            </a:r>
            <a:r>
              <a:rPr lang="nb-NO" dirty="0" err="1"/>
              <a:t>klassane</a:t>
            </a:r>
            <a:endParaRPr lang="nb-NO" dirty="0"/>
          </a:p>
          <a:p>
            <a:pPr marL="0" indent="0">
              <a:buNone/>
            </a:pPr>
            <a:r>
              <a:rPr lang="nb-NO" dirty="0"/>
              <a:t>	</a:t>
            </a:r>
            <a:r>
              <a:rPr lang="nb-NO" dirty="0" err="1"/>
              <a:t>Bevisstgjering</a:t>
            </a:r>
            <a:r>
              <a:rPr lang="nb-NO" dirty="0"/>
              <a:t> av den enkelte 	eleven – og å sjå andre sine 	</a:t>
            </a:r>
            <a:r>
              <a:rPr lang="nb-NO" dirty="0" err="1"/>
              <a:t>ressursar</a:t>
            </a:r>
            <a:r>
              <a:rPr lang="nb-NO" dirty="0"/>
              <a:t> </a:t>
            </a:r>
          </a:p>
          <a:p>
            <a:pPr marL="0" indent="0">
              <a:buNone/>
            </a:pPr>
            <a:endParaRPr lang="nb-NO" dirty="0"/>
          </a:p>
          <a:p>
            <a:r>
              <a:rPr lang="nb-NO" dirty="0"/>
              <a:t>Ungdomsråd inviterte til folkemøter</a:t>
            </a:r>
          </a:p>
          <a:p>
            <a:endParaRPr lang="nb-NO" dirty="0"/>
          </a:p>
          <a:p>
            <a:r>
              <a:rPr lang="nb-NO" dirty="0" err="1"/>
              <a:t>Koplingar</a:t>
            </a:r>
            <a:r>
              <a:rPr lang="nb-NO" dirty="0"/>
              <a:t> til nabolag og </a:t>
            </a:r>
            <a:r>
              <a:rPr lang="nb-NO" dirty="0" err="1"/>
              <a:t>grendalag</a:t>
            </a:r>
            <a:r>
              <a:rPr lang="nb-NO" dirty="0"/>
              <a:t> der ungdom blir inkludert og kjenner at </a:t>
            </a:r>
            <a:r>
              <a:rPr lang="nb-NO" dirty="0" err="1"/>
              <a:t>dei</a:t>
            </a:r>
            <a:r>
              <a:rPr lang="nb-NO" dirty="0"/>
              <a:t> kan bidra </a:t>
            </a:r>
          </a:p>
          <a:p>
            <a:endParaRPr lang="nb-NO" dirty="0"/>
          </a:p>
          <a:p>
            <a:r>
              <a:rPr lang="nb-NO" dirty="0"/>
              <a:t>Lærlingeordning og hospitering </a:t>
            </a:r>
          </a:p>
          <a:p>
            <a:pPr marL="0" indent="0">
              <a:buNone/>
            </a:pPr>
            <a:endParaRPr lang="nb-NO" dirty="0"/>
          </a:p>
          <a:p>
            <a:pPr marL="0" indent="0">
              <a:buNone/>
            </a:pPr>
            <a:r>
              <a:rPr lang="nb-NO" dirty="0"/>
              <a:t> </a:t>
            </a:r>
          </a:p>
        </p:txBody>
      </p:sp>
      <p:sp>
        <p:nvSpPr>
          <p:cNvPr id="4" name="Plassholder for innhold 3">
            <a:extLst>
              <a:ext uri="{FF2B5EF4-FFF2-40B4-BE49-F238E27FC236}">
                <a16:creationId xmlns:a16="http://schemas.microsoft.com/office/drawing/2014/main" id="{A3ED296D-C378-35C4-64EF-9A11E6A44ADA}"/>
              </a:ext>
            </a:extLst>
          </p:cNvPr>
          <p:cNvSpPr>
            <a:spLocks noGrp="1"/>
          </p:cNvSpPr>
          <p:nvPr>
            <p:ph idx="12"/>
          </p:nvPr>
        </p:nvSpPr>
        <p:spPr/>
        <p:txBody>
          <a:bodyPr/>
          <a:lstStyle/>
          <a:p>
            <a:r>
              <a:rPr lang="nb-NO" dirty="0">
                <a:hlinkClick r:id="rId3"/>
              </a:rPr>
              <a:t>https://www.bomlo.kommune.no/tenester/kultur-idrett-og-frivilligheit/folkehelse/</a:t>
            </a:r>
            <a:r>
              <a:rPr lang="nb-NO" dirty="0"/>
              <a:t>  (2020)</a:t>
            </a:r>
          </a:p>
        </p:txBody>
      </p:sp>
      <p:sp>
        <p:nvSpPr>
          <p:cNvPr id="5" name="Plassholder for lysbildenummer 4">
            <a:extLst>
              <a:ext uri="{FF2B5EF4-FFF2-40B4-BE49-F238E27FC236}">
                <a16:creationId xmlns:a16="http://schemas.microsoft.com/office/drawing/2014/main" id="{66A93116-99D4-8196-E0B1-D77E7A5B4B88}"/>
              </a:ext>
            </a:extLst>
          </p:cNvPr>
          <p:cNvSpPr>
            <a:spLocks noGrp="1"/>
          </p:cNvSpPr>
          <p:nvPr>
            <p:ph type="sldNum" sz="quarter" idx="14"/>
          </p:nvPr>
        </p:nvSpPr>
        <p:spPr/>
        <p:txBody>
          <a:bodyPr/>
          <a:lstStyle/>
          <a:p>
            <a:fld id="{D0BEE4E4-E047-6A49-BCB9-4D06E7BA237B}" type="slidenum">
              <a:rPr lang="nb-NO" smtClean="0"/>
              <a:pPr/>
              <a:t>17</a:t>
            </a:fld>
            <a:endParaRPr lang="nb-NO" dirty="0"/>
          </a:p>
        </p:txBody>
      </p:sp>
      <p:pic>
        <p:nvPicPr>
          <p:cNvPr id="7" name="Bilde 6">
            <a:extLst>
              <a:ext uri="{FF2B5EF4-FFF2-40B4-BE49-F238E27FC236}">
                <a16:creationId xmlns:a16="http://schemas.microsoft.com/office/drawing/2014/main" id="{BB89246B-9ED1-3FDA-1092-63C98EC3C993}"/>
              </a:ext>
            </a:extLst>
          </p:cNvPr>
          <p:cNvPicPr>
            <a:picLocks noChangeAspect="1"/>
          </p:cNvPicPr>
          <p:nvPr/>
        </p:nvPicPr>
        <p:blipFill>
          <a:blip r:embed="rId4"/>
          <a:stretch>
            <a:fillRect/>
          </a:stretch>
        </p:blipFill>
        <p:spPr>
          <a:xfrm>
            <a:off x="7222435" y="3429000"/>
            <a:ext cx="3365834" cy="2426205"/>
          </a:xfrm>
          <a:prstGeom prst="rect">
            <a:avLst/>
          </a:prstGeom>
        </p:spPr>
      </p:pic>
    </p:spTree>
    <p:extLst>
      <p:ext uri="{BB962C8B-B14F-4D97-AF65-F5344CB8AC3E}">
        <p14:creationId xmlns:p14="http://schemas.microsoft.com/office/powerpoint/2010/main" val="29151393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1347918"/>
            <a:ext cx="6272975" cy="5510081"/>
          </a:xfrm>
          <a:prstGeom prst="rect">
            <a:avLst/>
          </a:prstGeom>
        </p:spPr>
      </p:pic>
      <p:sp>
        <p:nvSpPr>
          <p:cNvPr id="2" name="Tittel 1"/>
          <p:cNvSpPr>
            <a:spLocks noGrp="1"/>
          </p:cNvSpPr>
          <p:nvPr>
            <p:ph type="title"/>
          </p:nvPr>
        </p:nvSpPr>
        <p:spPr>
          <a:xfrm>
            <a:off x="238539" y="-2081"/>
            <a:ext cx="11497437" cy="1350000"/>
          </a:xfrm>
        </p:spPr>
        <p:txBody>
          <a:bodyPr/>
          <a:lstStyle/>
          <a:p>
            <a:r>
              <a:rPr lang="nb-NO"/>
              <a:t>Bømlo - From UFOs, to </a:t>
            </a:r>
            <a:r>
              <a:rPr lang="nb-NO" err="1"/>
              <a:t>outdoor</a:t>
            </a:r>
            <a:r>
              <a:rPr lang="nb-NO"/>
              <a:t> </a:t>
            </a:r>
            <a:r>
              <a:rPr lang="nb-NO" err="1"/>
              <a:t>movie</a:t>
            </a:r>
            <a:r>
              <a:rPr lang="nb-NO"/>
              <a:t> </a:t>
            </a:r>
            <a:r>
              <a:rPr lang="nb-NO" err="1"/>
              <a:t>theaters</a:t>
            </a:r>
            <a:r>
              <a:rPr lang="nb-NO"/>
              <a:t> and </a:t>
            </a:r>
            <a:r>
              <a:rPr lang="nb-NO" err="1"/>
              <a:t>renovation</a:t>
            </a:r>
            <a:r>
              <a:rPr lang="nb-NO"/>
              <a:t> </a:t>
            </a:r>
            <a:r>
              <a:rPr lang="nb-NO" err="1"/>
              <a:t>of</a:t>
            </a:r>
            <a:r>
              <a:rPr lang="nb-NO"/>
              <a:t> </a:t>
            </a:r>
            <a:r>
              <a:rPr lang="nb-NO" err="1"/>
              <a:t>the</a:t>
            </a:r>
            <a:r>
              <a:rPr lang="nb-NO"/>
              <a:t> </a:t>
            </a:r>
            <a:r>
              <a:rPr lang="nb-NO" err="1"/>
              <a:t>harbour</a:t>
            </a:r>
            <a:endParaRPr lang="nb-NO"/>
          </a:p>
        </p:txBody>
      </p:sp>
      <p:cxnSp>
        <p:nvCxnSpPr>
          <p:cNvPr id="5" name="Rett linje 4">
            <a:extLst>
              <a:ext uri="{FF2B5EF4-FFF2-40B4-BE49-F238E27FC236}">
                <a16:creationId xmlns:a16="http://schemas.microsoft.com/office/drawing/2014/main" id="{F4936909-858E-4F22-AF65-919386C8A4ED}"/>
              </a:ext>
            </a:extLst>
          </p:cNvPr>
          <p:cNvCxnSpPr>
            <a:cxnSpLocks/>
          </p:cNvCxnSpPr>
          <p:nvPr/>
        </p:nvCxnSpPr>
        <p:spPr>
          <a:xfrm flipV="1">
            <a:off x="0" y="1345852"/>
            <a:ext cx="12191999" cy="96"/>
          </a:xfrm>
          <a:prstGeom prst="line">
            <a:avLst/>
          </a:prstGeom>
          <a:ln w="25400"/>
        </p:spPr>
        <p:style>
          <a:lnRef idx="1">
            <a:schemeClr val="accent1"/>
          </a:lnRef>
          <a:fillRef idx="0">
            <a:schemeClr val="accent1"/>
          </a:fillRef>
          <a:effectRef idx="0">
            <a:schemeClr val="accent1"/>
          </a:effectRef>
          <a:fontRef idx="minor">
            <a:schemeClr val="tx1"/>
          </a:fontRef>
        </p:style>
      </p:cxnSp>
      <p:pic>
        <p:nvPicPr>
          <p:cNvPr id="8" name="Plassholder for innhold 3">
            <a:extLst>
              <a:ext uri="{FF2B5EF4-FFF2-40B4-BE49-F238E27FC236}">
                <a16:creationId xmlns:a16="http://schemas.microsoft.com/office/drawing/2014/main" id="{D575C06F-DCF1-4EDC-BBAF-50545C434E5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096001" y="1347919"/>
            <a:ext cx="6096000" cy="5510081"/>
          </a:xfrm>
          <a:prstGeom prst="rect">
            <a:avLst/>
          </a:prstGeom>
          <a:noFill/>
          <a:ln>
            <a:noFill/>
          </a:ln>
        </p:spPr>
      </p:pic>
      <p:cxnSp>
        <p:nvCxnSpPr>
          <p:cNvPr id="10" name="Rett linje 9">
            <a:extLst>
              <a:ext uri="{FF2B5EF4-FFF2-40B4-BE49-F238E27FC236}">
                <a16:creationId xmlns:a16="http://schemas.microsoft.com/office/drawing/2014/main" id="{BD8CAAB9-905A-409D-AD03-DE935F2426DE}"/>
              </a:ext>
            </a:extLst>
          </p:cNvPr>
          <p:cNvCxnSpPr>
            <a:cxnSpLocks/>
          </p:cNvCxnSpPr>
          <p:nvPr/>
        </p:nvCxnSpPr>
        <p:spPr>
          <a:xfrm flipV="1">
            <a:off x="16213" y="1342611"/>
            <a:ext cx="12191999" cy="9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4" name="Ellipse 3">
            <a:extLst>
              <a:ext uri="{FF2B5EF4-FFF2-40B4-BE49-F238E27FC236}">
                <a16:creationId xmlns:a16="http://schemas.microsoft.com/office/drawing/2014/main" id="{2F655F22-9962-21B5-6146-87EDFD209C9D}"/>
              </a:ext>
            </a:extLst>
          </p:cNvPr>
          <p:cNvSpPr/>
          <p:nvPr/>
        </p:nvSpPr>
        <p:spPr>
          <a:xfrm>
            <a:off x="2555185" y="-103682"/>
            <a:ext cx="1465006" cy="1179871"/>
          </a:xfrm>
          <a:prstGeom prst="ellipse">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9956121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pic>
        <p:nvPicPr>
          <p:cNvPr id="4" name="Plassholder for innhold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209332" y="1305908"/>
            <a:ext cx="8016458" cy="4013304"/>
          </a:xfrm>
        </p:spPr>
      </p:pic>
      <p:sp>
        <p:nvSpPr>
          <p:cNvPr id="3" name="Ellipse 2">
            <a:extLst>
              <a:ext uri="{FF2B5EF4-FFF2-40B4-BE49-F238E27FC236}">
                <a16:creationId xmlns:a16="http://schemas.microsoft.com/office/drawing/2014/main" id="{6373B782-42ED-3C7B-B383-47FA13A7ED9F}"/>
              </a:ext>
            </a:extLst>
          </p:cNvPr>
          <p:cNvSpPr/>
          <p:nvPr/>
        </p:nvSpPr>
        <p:spPr>
          <a:xfrm>
            <a:off x="2555185" y="-103682"/>
            <a:ext cx="1465006" cy="1179871"/>
          </a:xfrm>
          <a:prstGeom prst="ellipse">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9978664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47B5443-BE9A-658E-3274-475C8C2F8456}"/>
              </a:ext>
            </a:extLst>
          </p:cNvPr>
          <p:cNvSpPr>
            <a:spLocks noGrp="1"/>
          </p:cNvSpPr>
          <p:nvPr>
            <p:ph type="title"/>
          </p:nvPr>
        </p:nvSpPr>
        <p:spPr/>
        <p:txBody>
          <a:bodyPr/>
          <a:lstStyle/>
          <a:p>
            <a:r>
              <a:rPr lang="nb-NO" dirty="0"/>
              <a:t>Hvorfor og hvordan driver vi styrkebasert utviklingsarbeid?</a:t>
            </a:r>
          </a:p>
        </p:txBody>
      </p:sp>
      <p:sp>
        <p:nvSpPr>
          <p:cNvPr id="3" name="Plassholder for innhold 2">
            <a:extLst>
              <a:ext uri="{FF2B5EF4-FFF2-40B4-BE49-F238E27FC236}">
                <a16:creationId xmlns:a16="http://schemas.microsoft.com/office/drawing/2014/main" id="{82549855-B03B-5C7C-AA8F-B23399E17213}"/>
              </a:ext>
            </a:extLst>
          </p:cNvPr>
          <p:cNvSpPr>
            <a:spLocks noGrp="1"/>
          </p:cNvSpPr>
          <p:nvPr>
            <p:ph idx="1"/>
          </p:nvPr>
        </p:nvSpPr>
        <p:spPr>
          <a:xfrm>
            <a:off x="633000" y="1354730"/>
            <a:ext cx="10926000" cy="5058000"/>
          </a:xfrm>
        </p:spPr>
        <p:txBody>
          <a:bodyPr/>
          <a:lstStyle/>
          <a:p>
            <a:endParaRPr lang="nb-NO" dirty="0"/>
          </a:p>
          <a:p>
            <a:r>
              <a:rPr lang="nb-NO" dirty="0"/>
              <a:t>Kunnskapsoppsummering – Inkludering av unge skole, arbeid og </a:t>
            </a:r>
            <a:r>
              <a:rPr lang="nb-NO" dirty="0" err="1"/>
              <a:t>samfiunn</a:t>
            </a:r>
            <a:endParaRPr lang="nb-NO" dirty="0"/>
          </a:p>
          <a:p>
            <a:endParaRPr lang="nb-NO" dirty="0"/>
          </a:p>
          <a:p>
            <a:r>
              <a:rPr lang="nb-NO" dirty="0"/>
              <a:t>Om ABCD i fire kommuner som har tatt nye grep i arbeid med ungdom</a:t>
            </a:r>
          </a:p>
          <a:p>
            <a:endParaRPr lang="nb-NO" dirty="0"/>
          </a:p>
          <a:p>
            <a:r>
              <a:rPr lang="nb-NO" dirty="0"/>
              <a:t>Fellesskap og samfunnsarbeid </a:t>
            </a:r>
          </a:p>
          <a:p>
            <a:endParaRPr lang="nb-NO" dirty="0"/>
          </a:p>
          <a:p>
            <a:endParaRPr lang="nb-NO" dirty="0"/>
          </a:p>
        </p:txBody>
      </p:sp>
      <p:sp>
        <p:nvSpPr>
          <p:cNvPr id="4" name="Plassholder for lysbildenummer 3">
            <a:extLst>
              <a:ext uri="{FF2B5EF4-FFF2-40B4-BE49-F238E27FC236}">
                <a16:creationId xmlns:a16="http://schemas.microsoft.com/office/drawing/2014/main" id="{1358BE05-1B7A-37F3-92F7-E5E1D2DC8B36}"/>
              </a:ext>
            </a:extLst>
          </p:cNvPr>
          <p:cNvSpPr>
            <a:spLocks noGrp="1"/>
          </p:cNvSpPr>
          <p:nvPr>
            <p:ph type="sldNum" sz="quarter" idx="11"/>
          </p:nvPr>
        </p:nvSpPr>
        <p:spPr/>
        <p:txBody>
          <a:bodyPr/>
          <a:lstStyle/>
          <a:p>
            <a:fld id="{D0BEE4E4-E047-6A49-BCB9-4D06E7BA237B}" type="slidenum">
              <a:rPr lang="nb-NO" smtClean="0"/>
              <a:pPr/>
              <a:t>2</a:t>
            </a:fld>
            <a:endParaRPr lang="nb-NO" dirty="0"/>
          </a:p>
        </p:txBody>
      </p:sp>
    </p:spTree>
    <p:extLst>
      <p:ext uri="{BB962C8B-B14F-4D97-AF65-F5344CB8AC3E}">
        <p14:creationId xmlns:p14="http://schemas.microsoft.com/office/powerpoint/2010/main" val="20235291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idx="4294967295"/>
          </p:nvPr>
        </p:nvSpPr>
        <p:spPr>
          <a:xfrm>
            <a:off x="3829050" y="333375"/>
            <a:ext cx="8362950" cy="5686425"/>
          </a:xfrm>
        </p:spPr>
        <p:txBody>
          <a:bodyPr>
            <a:normAutofit/>
          </a:bodyPr>
          <a:lstStyle/>
          <a:p>
            <a:r>
              <a:rPr lang="en-GB" b="1"/>
              <a:t> </a:t>
            </a:r>
          </a:p>
        </p:txBody>
      </p:sp>
      <p:sp>
        <p:nvSpPr>
          <p:cNvPr id="3" name="Plassholder for innhold 2"/>
          <p:cNvSpPr>
            <a:spLocks noGrp="1"/>
          </p:cNvSpPr>
          <p:nvPr>
            <p:ph idx="4294967295"/>
          </p:nvPr>
        </p:nvSpPr>
        <p:spPr>
          <a:xfrm>
            <a:off x="0" y="530225"/>
            <a:ext cx="8229600" cy="5922963"/>
          </a:xfrm>
        </p:spPr>
        <p:txBody>
          <a:bodyPr/>
          <a:lstStyle/>
          <a:p>
            <a:pPr marL="0" indent="0" fontAlgn="base">
              <a:spcBef>
                <a:spcPct val="0"/>
              </a:spcBef>
              <a:spcAft>
                <a:spcPct val="0"/>
              </a:spcAft>
              <a:buClrTx/>
              <a:buNone/>
            </a:pPr>
            <a:endParaRPr lang="nb-NO" altLang="nb-NO" sz="3200">
              <a:solidFill>
                <a:prstClr val="black"/>
              </a:solidFill>
              <a:latin typeface="Arial" charset="0"/>
              <a:cs typeface="Arial" charset="0"/>
            </a:endParaRPr>
          </a:p>
          <a:p>
            <a:pPr marL="0" indent="0" fontAlgn="base">
              <a:spcBef>
                <a:spcPct val="0"/>
              </a:spcBef>
              <a:spcAft>
                <a:spcPct val="0"/>
              </a:spcAft>
              <a:buClrTx/>
              <a:buNone/>
            </a:pPr>
            <a:endParaRPr lang="nb-NO" altLang="nb-NO" sz="3200">
              <a:solidFill>
                <a:prstClr val="black"/>
              </a:solidFill>
              <a:latin typeface="Arial" charset="0"/>
              <a:cs typeface="Arial" charset="0"/>
            </a:endParaRPr>
          </a:p>
        </p:txBody>
      </p:sp>
      <p:sp>
        <p:nvSpPr>
          <p:cNvPr id="7" name="Plassholder for lysbildenummer 6"/>
          <p:cNvSpPr>
            <a:spLocks noGrp="1"/>
          </p:cNvSpPr>
          <p:nvPr>
            <p:ph type="sldNum" sz="quarter" idx="4294967295"/>
          </p:nvPr>
        </p:nvSpPr>
        <p:spPr>
          <a:xfrm>
            <a:off x="10058400" y="6356350"/>
            <a:ext cx="2133600" cy="365125"/>
          </a:xfrm>
          <a:prstGeom prst="rect">
            <a:avLst/>
          </a:prstGeom>
        </p:spPr>
        <p:txBody>
          <a:bodyPr vert="horz" lIns="91440" tIns="45720" rIns="91440" bIns="45720" rtlCol="0" anchor="ctr"/>
          <a:lstStyle>
            <a:defPPr>
              <a:defRPr lang="nb-NO"/>
            </a:defPPr>
            <a:lvl1pPr marL="0" algn="r" defTabSz="914400" rtl="0" eaLnBrk="1" fontAlgn="auto" latinLnBrk="0" hangingPunct="1">
              <a:spcBef>
                <a:spcPts val="0"/>
              </a:spcBef>
              <a:spcAft>
                <a:spcPts val="0"/>
              </a:spcAft>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A431F8D-1038-4846-B757-136F6EFA1CF7}" type="slidenum">
              <a:rPr lang="nb-NO" smtClean="0">
                <a:solidFill>
                  <a:prstClr val="black">
                    <a:tint val="75000"/>
                  </a:prstClr>
                </a:solidFill>
              </a:rPr>
              <a:pPr>
                <a:defRPr/>
              </a:pPr>
              <a:t>20</a:t>
            </a:fld>
            <a:endParaRPr lang="en-GB"/>
          </a:p>
        </p:txBody>
      </p:sp>
      <p:pic>
        <p:nvPicPr>
          <p:cNvPr id="5" name="Picture 2" descr="http://upload.wikimedia.org/wikipedia/commons/a/ac/Post-it_wall_del_progetto_%22Noi_la_pensiamo_cos%C3%AC%22.jpg"/>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a:stretch/>
        </p:blipFill>
        <p:spPr bwMode="auto">
          <a:xfrm>
            <a:off x="-2" y="0"/>
            <a:ext cx="12192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Bilde 3">
            <a:extLst>
              <a:ext uri="{FF2B5EF4-FFF2-40B4-BE49-F238E27FC236}">
                <a16:creationId xmlns:a16="http://schemas.microsoft.com/office/drawing/2014/main" id="{B26195E1-60B0-96AF-7D57-F55601BCFE2E}"/>
              </a:ext>
            </a:extLst>
          </p:cNvPr>
          <p:cNvPicPr>
            <a:picLocks noChangeAspect="1"/>
          </p:cNvPicPr>
          <p:nvPr/>
        </p:nvPicPr>
        <p:blipFill>
          <a:blip r:embed="rId5"/>
          <a:stretch>
            <a:fillRect/>
          </a:stretch>
        </p:blipFill>
        <p:spPr>
          <a:xfrm>
            <a:off x="5519058" y="2417460"/>
            <a:ext cx="6672942" cy="4440540"/>
          </a:xfrm>
          <a:prstGeom prst="rect">
            <a:avLst/>
          </a:prstGeom>
        </p:spPr>
      </p:pic>
    </p:spTree>
    <p:extLst>
      <p:ext uri="{BB962C8B-B14F-4D97-AF65-F5344CB8AC3E}">
        <p14:creationId xmlns:p14="http://schemas.microsoft.com/office/powerpoint/2010/main" val="33784814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981200" y="476672"/>
            <a:ext cx="8229600" cy="864097"/>
          </a:xfrm>
        </p:spPr>
        <p:txBody>
          <a:bodyPr>
            <a:normAutofit fontScale="90000"/>
          </a:bodyPr>
          <a:lstStyle/>
          <a:p>
            <a:r>
              <a:rPr lang="nn-NO" sz="3200" dirty="0"/>
              <a:t>Ungdomsråd inviterte til </a:t>
            </a:r>
            <a:r>
              <a:rPr lang="nn-NO" sz="3200" dirty="0" err="1"/>
              <a:t>grendamøter</a:t>
            </a:r>
            <a:br>
              <a:rPr lang="nn-NO" sz="3200" dirty="0"/>
            </a:br>
            <a:r>
              <a:rPr lang="nn-NO" sz="3200" dirty="0"/>
              <a:t>Tre spørsmål:</a:t>
            </a:r>
          </a:p>
        </p:txBody>
      </p:sp>
      <p:sp>
        <p:nvSpPr>
          <p:cNvPr id="3" name="Plassholder for innhold 2"/>
          <p:cNvSpPr>
            <a:spLocks noGrp="1"/>
          </p:cNvSpPr>
          <p:nvPr>
            <p:ph idx="1"/>
          </p:nvPr>
        </p:nvSpPr>
        <p:spPr>
          <a:xfrm>
            <a:off x="1981200" y="1484784"/>
            <a:ext cx="8229600" cy="4320704"/>
          </a:xfrm>
        </p:spPr>
        <p:txBody>
          <a:bodyPr/>
          <a:lstStyle/>
          <a:p>
            <a:pPr lvl="0"/>
            <a:r>
              <a:rPr lang="nn-NO" sz="2400" i="1" dirty="0"/>
              <a:t>Kva er det du bryr deg om slik gjer at du vil gjere noko med det? </a:t>
            </a:r>
          </a:p>
          <a:p>
            <a:pPr lvl="0"/>
            <a:endParaRPr lang="nn-NO" sz="2400" i="1" dirty="0"/>
          </a:p>
          <a:p>
            <a:pPr lvl="0"/>
            <a:r>
              <a:rPr lang="nn-NO" sz="2400" i="1" dirty="0"/>
              <a:t>Kva eigenskapar, evner og engasjement har </a:t>
            </a:r>
            <a:br>
              <a:rPr lang="nn-NO" sz="2400" i="1" dirty="0"/>
            </a:br>
            <a:r>
              <a:rPr lang="nn-NO" sz="2400" i="1" dirty="0"/>
              <a:t>du som du kan bidra med?   </a:t>
            </a:r>
          </a:p>
          <a:p>
            <a:pPr marL="0" indent="0">
              <a:buNone/>
            </a:pPr>
            <a:endParaRPr lang="nn-NO" sz="2400" i="1" dirty="0"/>
          </a:p>
          <a:p>
            <a:pPr lvl="0"/>
            <a:r>
              <a:rPr lang="nn-NO" sz="2400" i="1" dirty="0"/>
              <a:t>Kva skal til for å få andre til å delta?</a:t>
            </a:r>
          </a:p>
          <a:p>
            <a:endParaRPr lang="nn-NO" dirty="0"/>
          </a:p>
        </p:txBody>
      </p:sp>
      <p:sp>
        <p:nvSpPr>
          <p:cNvPr id="5" name="Ellipse 4">
            <a:extLst>
              <a:ext uri="{FF2B5EF4-FFF2-40B4-BE49-F238E27FC236}">
                <a16:creationId xmlns:a16="http://schemas.microsoft.com/office/drawing/2014/main" id="{BF86E87B-F0CF-4170-E795-00547BBC52C0}"/>
              </a:ext>
            </a:extLst>
          </p:cNvPr>
          <p:cNvSpPr/>
          <p:nvPr/>
        </p:nvSpPr>
        <p:spPr>
          <a:xfrm>
            <a:off x="9758166" y="5122958"/>
            <a:ext cx="1465006" cy="1179871"/>
          </a:xfrm>
          <a:prstGeom prst="ellipse">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9970048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8F93EB0-CB28-4BAC-B259-C46D2B11BD95}"/>
              </a:ext>
            </a:extLst>
          </p:cNvPr>
          <p:cNvSpPr>
            <a:spLocks noGrp="1"/>
          </p:cNvSpPr>
          <p:nvPr>
            <p:ph type="title"/>
          </p:nvPr>
        </p:nvSpPr>
        <p:spPr/>
        <p:txBody>
          <a:bodyPr/>
          <a:lstStyle/>
          <a:p>
            <a:r>
              <a:rPr lang="nn-NO" dirty="0"/>
              <a:t>Askøy: Saman Om  Nærmiljø Og Møteplassar</a:t>
            </a:r>
          </a:p>
        </p:txBody>
      </p:sp>
      <p:pic>
        <p:nvPicPr>
          <p:cNvPr id="8" name="Plassholder for innhold 7" descr="Et bilde som inneholder klær, kvinne, innendørs, jente&#10;&#10;Automatisk generert beskrivelse">
            <a:extLst>
              <a:ext uri="{FF2B5EF4-FFF2-40B4-BE49-F238E27FC236}">
                <a16:creationId xmlns:a16="http://schemas.microsoft.com/office/drawing/2014/main" id="{43460C9B-B49C-F3F4-FE49-755FB0FDF2A3}"/>
              </a:ext>
            </a:extLst>
          </p:cNvPr>
          <p:cNvPicPr>
            <a:picLocks noGrp="1" noChangeAspect="1"/>
          </p:cNvPicPr>
          <p:nvPr>
            <p:ph idx="1"/>
          </p:nvPr>
        </p:nvPicPr>
        <p:blipFill>
          <a:blip r:embed="rId3"/>
          <a:stretch>
            <a:fillRect/>
          </a:stretch>
        </p:blipFill>
        <p:spPr>
          <a:xfrm>
            <a:off x="811213" y="1952707"/>
            <a:ext cx="6030458" cy="4435529"/>
          </a:xfrm>
        </p:spPr>
      </p:pic>
      <p:pic>
        <p:nvPicPr>
          <p:cNvPr id="10" name="Plassholder for innhold 9" descr="Et bilde som inneholder tekst, skjermbilde, Trykk, grafisk design&#10;&#10;Automatisk generert beskrivelse">
            <a:extLst>
              <a:ext uri="{FF2B5EF4-FFF2-40B4-BE49-F238E27FC236}">
                <a16:creationId xmlns:a16="http://schemas.microsoft.com/office/drawing/2014/main" id="{44005FF9-12D9-5907-14DB-70A6D5FE18F6}"/>
              </a:ext>
            </a:extLst>
          </p:cNvPr>
          <p:cNvPicPr>
            <a:picLocks noGrp="1" noChangeAspect="1"/>
          </p:cNvPicPr>
          <p:nvPr>
            <p:ph idx="12"/>
          </p:nvPr>
        </p:nvPicPr>
        <p:blipFill>
          <a:blip r:embed="rId4"/>
          <a:stretch>
            <a:fillRect/>
          </a:stretch>
        </p:blipFill>
        <p:spPr>
          <a:xfrm>
            <a:off x="6931875" y="2329502"/>
            <a:ext cx="5256212" cy="3018350"/>
          </a:xfrm>
        </p:spPr>
      </p:pic>
      <p:sp>
        <p:nvSpPr>
          <p:cNvPr id="5" name="Plassholder for bunntekst 4">
            <a:extLst>
              <a:ext uri="{FF2B5EF4-FFF2-40B4-BE49-F238E27FC236}">
                <a16:creationId xmlns:a16="http://schemas.microsoft.com/office/drawing/2014/main" id="{8B12F2B9-646B-2221-2036-EEE0CC21460E}"/>
              </a:ext>
            </a:extLst>
          </p:cNvPr>
          <p:cNvSpPr>
            <a:spLocks noGrp="1"/>
          </p:cNvSpPr>
          <p:nvPr>
            <p:ph type="ftr" sz="quarter" idx="13"/>
          </p:nvPr>
        </p:nvSpPr>
        <p:spPr>
          <a:xfrm>
            <a:off x="811950" y="6408000"/>
            <a:ext cx="10933422" cy="450000"/>
          </a:xfrm>
          <a:prstGeom prst="rect">
            <a:avLst/>
          </a:prstGeom>
        </p:spPr>
        <p:txBody>
          <a:bodyPr lIns="0" tIns="0" rIns="0" bIns="0" anchor="ctr" anchorCtr="0"/>
          <a:lstStyle>
            <a:defPPr>
              <a:defRPr lang="nb-NO"/>
            </a:defPPr>
            <a:lvl1pPr marL="0" algn="l" defTabSz="914400" rtl="0" eaLnBrk="1" latinLnBrk="0" hangingPunct="1">
              <a:defRPr sz="1000" kern="1200">
                <a:solidFill>
                  <a:srgbClr val="737373"/>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nn-NO" dirty="0"/>
          </a:p>
        </p:txBody>
      </p:sp>
      <p:sp>
        <p:nvSpPr>
          <p:cNvPr id="6" name="Plassholder for lysbildenummer 5">
            <a:extLst>
              <a:ext uri="{FF2B5EF4-FFF2-40B4-BE49-F238E27FC236}">
                <a16:creationId xmlns:a16="http://schemas.microsoft.com/office/drawing/2014/main" id="{A09FBA77-5999-4898-2F22-0E256E8B7F00}"/>
              </a:ext>
            </a:extLst>
          </p:cNvPr>
          <p:cNvSpPr>
            <a:spLocks noGrp="1"/>
          </p:cNvSpPr>
          <p:nvPr>
            <p:ph type="sldNum" sz="quarter" idx="14"/>
          </p:nvPr>
        </p:nvSpPr>
        <p:spPr/>
        <p:txBody>
          <a:bodyPr/>
          <a:lstStyle/>
          <a:p>
            <a:fld id="{D0BEE4E4-E047-6A49-BCB9-4D06E7BA237B}" type="slidenum">
              <a:rPr lang="nn-NO" noProof="0" smtClean="0"/>
              <a:pPr/>
              <a:t>22</a:t>
            </a:fld>
            <a:endParaRPr lang="nn-NO" noProof="0"/>
          </a:p>
        </p:txBody>
      </p:sp>
    </p:spTree>
    <p:extLst>
      <p:ext uri="{BB962C8B-B14F-4D97-AF65-F5344CB8AC3E}">
        <p14:creationId xmlns:p14="http://schemas.microsoft.com/office/powerpoint/2010/main" val="28183528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e 10" descr="Et bilde som inneholder klær, person, sko, stol&#10;&#10;Automatisk generert beskrivelse">
            <a:extLst>
              <a:ext uri="{FF2B5EF4-FFF2-40B4-BE49-F238E27FC236}">
                <a16:creationId xmlns:a16="http://schemas.microsoft.com/office/drawing/2014/main" id="{0E015383-19E9-F993-C45A-2A66B5E9F96A}"/>
              </a:ext>
            </a:extLst>
          </p:cNvPr>
          <p:cNvPicPr>
            <a:picLocks noChangeAspect="1"/>
          </p:cNvPicPr>
          <p:nvPr/>
        </p:nvPicPr>
        <p:blipFill rotWithShape="1">
          <a:blip r:embed="rId3">
            <a:extLst>
              <a:ext uri="{28A0092B-C50C-407E-A947-70E740481C1C}">
                <a14:useLocalDpi xmlns:a14="http://schemas.microsoft.com/office/drawing/2010/main" val="0"/>
              </a:ext>
            </a:extLst>
          </a:blip>
          <a:srcRect l="18867" r="8675" b="2"/>
          <a:stretch/>
        </p:blipFill>
        <p:spPr>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10" name="Bilde 9" descr="Et bilde som inneholder tekst, klær, kvinne, mann&#10;&#10;Automatisk generert beskrivelse">
            <a:extLst>
              <a:ext uri="{FF2B5EF4-FFF2-40B4-BE49-F238E27FC236}">
                <a16:creationId xmlns:a16="http://schemas.microsoft.com/office/drawing/2014/main" id="{8F1EF45E-F9AD-8DA1-4F45-0BB46A041B8D}"/>
              </a:ext>
            </a:extLst>
          </p:cNvPr>
          <p:cNvPicPr>
            <a:picLocks noChangeAspect="1"/>
          </p:cNvPicPr>
          <p:nvPr/>
        </p:nvPicPr>
        <p:blipFill rotWithShape="1">
          <a:blip r:embed="rId4">
            <a:extLst>
              <a:ext uri="{28A0092B-C50C-407E-A947-70E740481C1C}">
                <a14:useLocalDpi xmlns:a14="http://schemas.microsoft.com/office/drawing/2010/main" val="0"/>
              </a:ext>
            </a:extLst>
          </a:blip>
          <a:srcRect t="2126" r="2" b="2"/>
          <a:stretch/>
        </p:blipFill>
        <p:spPr>
          <a:xfrm>
            <a:off x="7381690" y="3456433"/>
            <a:ext cx="4810310" cy="3401568"/>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p:spPr>
      </p:pic>
      <p:pic>
        <p:nvPicPr>
          <p:cNvPr id="6" name="Plassholder for bilde 5" descr="Et bilde som inneholder innendørs&#10;&#10;Automatisk generert beskrivelse">
            <a:extLst>
              <a:ext uri="{FF2B5EF4-FFF2-40B4-BE49-F238E27FC236}">
                <a16:creationId xmlns:a16="http://schemas.microsoft.com/office/drawing/2014/main" id="{71EF3A68-D163-FB4B-143D-FB24BCB3745E}"/>
              </a:ext>
            </a:extLst>
          </p:cNvPr>
          <p:cNvPicPr>
            <a:picLocks noGrp="1" noChangeAspect="1"/>
          </p:cNvPicPr>
          <p:nvPr>
            <p:ph type="pic" idx="1"/>
          </p:nvPr>
        </p:nvPicPr>
        <p:blipFill rotWithShape="1">
          <a:blip r:embed="rId5" cstate="hqprint">
            <a:extLst>
              <a:ext uri="{28A0092B-C50C-407E-A947-70E740481C1C}">
                <a14:useLocalDpi xmlns:a14="http://schemas.microsoft.com/office/drawing/2010/main" val="0"/>
              </a:ext>
            </a:extLst>
          </a:blip>
          <a:srcRect r="3346"/>
          <a:stretch/>
        </p:blipFill>
        <p:spPr>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p:nvSpPr>
          <p:cNvPr id="12" name="TekstSylinder 11">
            <a:extLst>
              <a:ext uri="{FF2B5EF4-FFF2-40B4-BE49-F238E27FC236}">
                <a16:creationId xmlns:a16="http://schemas.microsoft.com/office/drawing/2014/main" id="{A11E5D0C-8CC7-E93A-BE1E-320610520C12}"/>
              </a:ext>
            </a:extLst>
          </p:cNvPr>
          <p:cNvSpPr txBox="1"/>
          <p:nvPr/>
        </p:nvSpPr>
        <p:spPr>
          <a:xfrm>
            <a:off x="495681" y="2788869"/>
            <a:ext cx="3035679" cy="3922776"/>
          </a:xfrm>
          <a:prstGeom prst="rect">
            <a:avLst/>
          </a:prstGeom>
        </p:spPr>
        <p:txBody>
          <a:bodyPr vert="horz" lIns="91440" tIns="45720" rIns="91440" bIns="45720" rtlCol="0">
            <a:normAutofit fontScale="92500"/>
          </a:bodyPr>
          <a:lstStyle/>
          <a:p>
            <a:pPr>
              <a:lnSpc>
                <a:spcPct val="90000"/>
              </a:lnSpc>
              <a:spcAft>
                <a:spcPts val="600"/>
              </a:spcAft>
            </a:pPr>
            <a:r>
              <a:rPr lang="en-US" sz="3200" dirty="0"/>
              <a:t>8 </a:t>
            </a:r>
            <a:r>
              <a:rPr lang="en-US" sz="3200" dirty="0" err="1"/>
              <a:t>uker</a:t>
            </a:r>
            <a:r>
              <a:rPr lang="en-US" sz="3200" dirty="0"/>
              <a:t> med </a:t>
            </a:r>
            <a:r>
              <a:rPr lang="en-US" sz="3200" b="1" u="sng" dirty="0"/>
              <a:t>gratis</a:t>
            </a:r>
            <a:r>
              <a:rPr lang="en-US" sz="3200" dirty="0"/>
              <a:t> </a:t>
            </a:r>
            <a:r>
              <a:rPr lang="en-US" sz="3200" dirty="0" err="1"/>
              <a:t>aktiviteter</a:t>
            </a:r>
            <a:endParaRPr lang="en-US" sz="3200" dirty="0"/>
          </a:p>
          <a:p>
            <a:pPr>
              <a:lnSpc>
                <a:spcPct val="90000"/>
              </a:lnSpc>
              <a:spcAft>
                <a:spcPts val="600"/>
              </a:spcAft>
            </a:pPr>
            <a:r>
              <a:rPr lang="en-US" sz="3200" dirty="0"/>
              <a:t>for barn </a:t>
            </a:r>
            <a:r>
              <a:rPr lang="en-US" sz="3200" dirty="0" err="1"/>
              <a:t>og</a:t>
            </a:r>
            <a:r>
              <a:rPr lang="en-US" sz="3200" dirty="0"/>
              <a:t> </a:t>
            </a:r>
            <a:r>
              <a:rPr lang="en-US" sz="3200" dirty="0" err="1"/>
              <a:t>unge</a:t>
            </a:r>
            <a:r>
              <a:rPr lang="en-US" sz="3200" dirty="0"/>
              <a:t> 10 </a:t>
            </a:r>
            <a:r>
              <a:rPr lang="en-US" sz="3200" dirty="0" err="1"/>
              <a:t>og</a:t>
            </a:r>
            <a:r>
              <a:rPr lang="en-US" sz="3200" dirty="0"/>
              <a:t> 15 </a:t>
            </a:r>
            <a:r>
              <a:rPr lang="en-US" sz="3200" dirty="0" err="1"/>
              <a:t>år</a:t>
            </a:r>
            <a:endParaRPr lang="en-US" sz="3200" dirty="0"/>
          </a:p>
          <a:p>
            <a:pPr>
              <a:lnSpc>
                <a:spcPct val="90000"/>
              </a:lnSpc>
              <a:spcAft>
                <a:spcPts val="600"/>
              </a:spcAft>
            </a:pPr>
            <a:endParaRPr lang="en-US" sz="2400" dirty="0"/>
          </a:p>
          <a:p>
            <a:pPr>
              <a:lnSpc>
                <a:spcPct val="90000"/>
              </a:lnSpc>
              <a:spcAft>
                <a:spcPts val="600"/>
              </a:spcAft>
            </a:pPr>
            <a:endParaRPr lang="en-US" sz="2400" dirty="0"/>
          </a:p>
          <a:p>
            <a:pPr>
              <a:lnSpc>
                <a:spcPct val="90000"/>
              </a:lnSpc>
              <a:spcAft>
                <a:spcPts val="600"/>
              </a:spcAft>
            </a:pPr>
            <a:r>
              <a:rPr lang="en-US" sz="3200" b="1" dirty="0" err="1">
                <a:solidFill>
                  <a:schemeClr val="bg1"/>
                </a:solidFill>
              </a:rPr>
              <a:t>Planlagt</a:t>
            </a:r>
            <a:r>
              <a:rPr lang="en-US" sz="3200" b="1" dirty="0">
                <a:solidFill>
                  <a:schemeClr val="bg1"/>
                </a:solidFill>
              </a:rPr>
              <a:t>, </a:t>
            </a:r>
            <a:r>
              <a:rPr lang="en-US" sz="3200" b="1" dirty="0" err="1">
                <a:solidFill>
                  <a:schemeClr val="bg1"/>
                </a:solidFill>
              </a:rPr>
              <a:t>ledet</a:t>
            </a:r>
            <a:r>
              <a:rPr lang="en-US" sz="3200" b="1" dirty="0">
                <a:solidFill>
                  <a:schemeClr val="bg1"/>
                </a:solidFill>
              </a:rPr>
              <a:t> </a:t>
            </a:r>
            <a:r>
              <a:rPr lang="en-US" sz="3200" b="1" dirty="0" err="1">
                <a:solidFill>
                  <a:schemeClr val="bg1"/>
                </a:solidFill>
              </a:rPr>
              <a:t>og</a:t>
            </a:r>
            <a:r>
              <a:rPr lang="en-US" sz="3200" b="1" dirty="0">
                <a:solidFill>
                  <a:schemeClr val="bg1"/>
                </a:solidFill>
              </a:rPr>
              <a:t> </a:t>
            </a:r>
            <a:r>
              <a:rPr lang="en-US" sz="3200" b="1" dirty="0" err="1">
                <a:solidFill>
                  <a:schemeClr val="bg1"/>
                </a:solidFill>
              </a:rPr>
              <a:t>gjennomført</a:t>
            </a:r>
            <a:r>
              <a:rPr lang="en-US" sz="3200" b="1" dirty="0">
                <a:solidFill>
                  <a:schemeClr val="bg1"/>
                </a:solidFill>
              </a:rPr>
              <a:t> av </a:t>
            </a:r>
            <a:r>
              <a:rPr lang="en-US" sz="3200" b="1" dirty="0" err="1">
                <a:solidFill>
                  <a:schemeClr val="bg1"/>
                </a:solidFill>
              </a:rPr>
              <a:t>ungdom</a:t>
            </a:r>
            <a:r>
              <a:rPr lang="en-US" sz="3200" b="1" dirty="0">
                <a:solidFill>
                  <a:schemeClr val="bg1"/>
                </a:solidFill>
              </a:rPr>
              <a:t>!</a:t>
            </a:r>
          </a:p>
        </p:txBody>
      </p:sp>
      <p:pic>
        <p:nvPicPr>
          <p:cNvPr id="8" name="Bilde 7" descr="Et bilde som inneholder tekst, person, innendørs&#10;&#10;Automatisk generert beskrivelse">
            <a:extLst>
              <a:ext uri="{FF2B5EF4-FFF2-40B4-BE49-F238E27FC236}">
                <a16:creationId xmlns:a16="http://schemas.microsoft.com/office/drawing/2014/main" id="{2BD8C39B-8762-8312-A646-6EFE726E45B3}"/>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1150" r="4901" b="1"/>
          <a:stretch/>
        </p:blipFill>
        <p:spPr>
          <a:xfrm>
            <a:off x="7404372" y="10"/>
            <a:ext cx="4787628" cy="3401558"/>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p:spPr>
      </p:pic>
      <p:pic>
        <p:nvPicPr>
          <p:cNvPr id="13" name="Bilde 12" descr="Et bilde som inneholder tekst, sky, blomster, himmel&#10;&#10;Automatisk generert beskrivelse">
            <a:extLst>
              <a:ext uri="{FF2B5EF4-FFF2-40B4-BE49-F238E27FC236}">
                <a16:creationId xmlns:a16="http://schemas.microsoft.com/office/drawing/2014/main" id="{EB85F125-EED6-ADA7-55F1-B93601EC2F6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24474" y="2630183"/>
            <a:ext cx="2380866" cy="1339237"/>
          </a:xfrm>
          <a:prstGeom prst="roundRect">
            <a:avLst>
              <a:gd name="adj" fmla="val 16667"/>
            </a:avLst>
          </a:prstGeom>
          <a:ln>
            <a:no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Picture 2" descr="Ingen bildebeskrivelse er tilgjengelig.">
            <a:extLst>
              <a:ext uri="{FF2B5EF4-FFF2-40B4-BE49-F238E27FC236}">
                <a16:creationId xmlns:a16="http://schemas.microsoft.com/office/drawing/2014/main" id="{FDB7B864-F624-2979-F8D4-D7405608DF6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81527" y="1068046"/>
            <a:ext cx="1269016" cy="1265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8634385"/>
      </p:ext>
    </p:extLst>
  </p:cSld>
  <p:clrMapOvr>
    <a:masterClrMapping/>
  </p:clrMapOvr>
  <mc:AlternateContent xmlns:mc="http://schemas.openxmlformats.org/markup-compatibility/2006" xmlns:p14="http://schemas.microsoft.com/office/powerpoint/2010/main">
    <mc:Choice Requires="p14">
      <p:transition spd="med" p14:dur="700" advClick="0" advTm="20000">
        <p:fade/>
      </p:transition>
    </mc:Choice>
    <mc:Fallback xmlns="">
      <p:transition spd="med" advClick="0" advTm="20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46ACDC7-3724-00A1-B075-29FB1B5F196B}"/>
              </a:ext>
            </a:extLst>
          </p:cNvPr>
          <p:cNvSpPr>
            <a:spLocks noGrp="1"/>
          </p:cNvSpPr>
          <p:nvPr>
            <p:ph type="title"/>
          </p:nvPr>
        </p:nvSpPr>
        <p:spPr/>
        <p:txBody>
          <a:bodyPr/>
          <a:lstStyle/>
          <a:p>
            <a:endParaRPr lang="nn-NO"/>
          </a:p>
        </p:txBody>
      </p:sp>
      <p:pic>
        <p:nvPicPr>
          <p:cNvPr id="8" name="Plassholder for innhold 7" descr="Et bilde som inneholder klær, person, møbler, innendørs&#10;&#10;Automatisk generert beskrivelse">
            <a:extLst>
              <a:ext uri="{FF2B5EF4-FFF2-40B4-BE49-F238E27FC236}">
                <a16:creationId xmlns:a16="http://schemas.microsoft.com/office/drawing/2014/main" id="{AE9F30C8-9CF8-23C6-AB14-ADF308703E28}"/>
              </a:ext>
            </a:extLst>
          </p:cNvPr>
          <p:cNvPicPr>
            <a:picLocks noGrp="1" noChangeAspect="1"/>
          </p:cNvPicPr>
          <p:nvPr>
            <p:ph idx="1"/>
          </p:nvPr>
        </p:nvPicPr>
        <p:blipFill>
          <a:blip r:embed="rId2"/>
          <a:stretch>
            <a:fillRect/>
          </a:stretch>
        </p:blipFill>
        <p:spPr>
          <a:xfrm>
            <a:off x="811213" y="1651989"/>
            <a:ext cx="5246687" cy="4436672"/>
          </a:xfrm>
        </p:spPr>
      </p:pic>
      <p:pic>
        <p:nvPicPr>
          <p:cNvPr id="10" name="Plassholder for innhold 9" descr="Et bilde som inneholder tekst, skjermbilde, Font&#10;&#10;Automatisk generert beskrivelse">
            <a:extLst>
              <a:ext uri="{FF2B5EF4-FFF2-40B4-BE49-F238E27FC236}">
                <a16:creationId xmlns:a16="http://schemas.microsoft.com/office/drawing/2014/main" id="{7F0B427A-7DF8-C89E-7705-F110B4B66786}"/>
              </a:ext>
            </a:extLst>
          </p:cNvPr>
          <p:cNvPicPr>
            <a:picLocks noGrp="1" noChangeAspect="1"/>
          </p:cNvPicPr>
          <p:nvPr>
            <p:ph idx="12"/>
          </p:nvPr>
        </p:nvPicPr>
        <p:blipFill>
          <a:blip r:embed="rId3"/>
          <a:stretch>
            <a:fillRect/>
          </a:stretch>
        </p:blipFill>
        <p:spPr>
          <a:xfrm>
            <a:off x="6490132" y="1347788"/>
            <a:ext cx="5220424" cy="5054600"/>
          </a:xfrm>
        </p:spPr>
      </p:pic>
      <p:sp>
        <p:nvSpPr>
          <p:cNvPr id="5" name="Plassholder for bunntekst 4">
            <a:extLst>
              <a:ext uri="{FF2B5EF4-FFF2-40B4-BE49-F238E27FC236}">
                <a16:creationId xmlns:a16="http://schemas.microsoft.com/office/drawing/2014/main" id="{4B272EA7-D5E5-BAD8-90E4-39085380306B}"/>
              </a:ext>
            </a:extLst>
          </p:cNvPr>
          <p:cNvSpPr>
            <a:spLocks noGrp="1"/>
          </p:cNvSpPr>
          <p:nvPr>
            <p:ph type="ftr" sz="quarter" idx="13"/>
          </p:nvPr>
        </p:nvSpPr>
        <p:spPr>
          <a:xfrm>
            <a:off x="811950" y="6408000"/>
            <a:ext cx="10924955" cy="450000"/>
          </a:xfrm>
          <a:prstGeom prst="rect">
            <a:avLst/>
          </a:prstGeom>
        </p:spPr>
        <p:txBody>
          <a:bodyPr lIns="0" tIns="0" rIns="0" bIns="0" anchor="ctr" anchorCtr="0"/>
          <a:lstStyle>
            <a:defPPr>
              <a:defRPr lang="nb-NO"/>
            </a:defPPr>
            <a:lvl1pPr marL="0" algn="l" defTabSz="914400" rtl="0" eaLnBrk="1" latinLnBrk="0" hangingPunct="1">
              <a:defRPr sz="10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nn-NO" dirty="0"/>
          </a:p>
        </p:txBody>
      </p:sp>
      <p:sp>
        <p:nvSpPr>
          <p:cNvPr id="6" name="Plassholder for lysbildenummer 5">
            <a:extLst>
              <a:ext uri="{FF2B5EF4-FFF2-40B4-BE49-F238E27FC236}">
                <a16:creationId xmlns:a16="http://schemas.microsoft.com/office/drawing/2014/main" id="{4F6B7FC1-707C-0439-70D7-FA91A857EA85}"/>
              </a:ext>
            </a:extLst>
          </p:cNvPr>
          <p:cNvSpPr>
            <a:spLocks noGrp="1"/>
          </p:cNvSpPr>
          <p:nvPr>
            <p:ph type="sldNum" sz="quarter" idx="14"/>
          </p:nvPr>
        </p:nvSpPr>
        <p:spPr/>
        <p:txBody>
          <a:bodyPr/>
          <a:lstStyle/>
          <a:p>
            <a:fld id="{D0BEE4E4-E047-6A49-BCB9-4D06E7BA237B}" type="slidenum">
              <a:rPr lang="nn-NO" smtClean="0"/>
              <a:pPr/>
              <a:t>24</a:t>
            </a:fld>
            <a:endParaRPr lang="nn-NO"/>
          </a:p>
        </p:txBody>
      </p:sp>
    </p:spTree>
    <p:extLst>
      <p:ext uri="{BB962C8B-B14F-4D97-AF65-F5344CB8AC3E}">
        <p14:creationId xmlns:p14="http://schemas.microsoft.com/office/powerpoint/2010/main" val="8877737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Et bilde som inneholder klær, person, sko, jeans&#10;&#10;Automatisk generert beskrivelse">
            <a:extLst>
              <a:ext uri="{FF2B5EF4-FFF2-40B4-BE49-F238E27FC236}">
                <a16:creationId xmlns:a16="http://schemas.microsoft.com/office/drawing/2014/main" id="{77857EA8-D947-C971-52B1-BC5DFDF61A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609" y="2312017"/>
            <a:ext cx="11238781" cy="3864946"/>
          </a:xfrm>
          <a:prstGeom prst="rect">
            <a:avLst/>
          </a:prstGeom>
        </p:spPr>
      </p:pic>
      <p:sp>
        <p:nvSpPr>
          <p:cNvPr id="5" name="Tittel 1">
            <a:extLst>
              <a:ext uri="{FF2B5EF4-FFF2-40B4-BE49-F238E27FC236}">
                <a16:creationId xmlns:a16="http://schemas.microsoft.com/office/drawing/2014/main" id="{68E26BD3-83CB-82A1-3EB6-F517656A1448}"/>
              </a:ext>
            </a:extLst>
          </p:cNvPr>
          <p:cNvSpPr>
            <a:spLocks noGrp="1"/>
          </p:cNvSpPr>
          <p:nvPr>
            <p:ph type="title"/>
          </p:nvPr>
        </p:nvSpPr>
        <p:spPr>
          <a:xfrm>
            <a:off x="838199" y="176169"/>
            <a:ext cx="10515600" cy="1115737"/>
          </a:xfrm>
        </p:spPr>
        <p:txBody>
          <a:bodyPr>
            <a:normAutofit fontScale="90000"/>
          </a:bodyPr>
          <a:lstStyle/>
          <a:p>
            <a:pPr algn="ctr"/>
            <a:r>
              <a:rPr lang="nb-NO" sz="8000" b="1" dirty="0"/>
              <a:t>Ungdom ved roret</a:t>
            </a:r>
            <a:endParaRPr lang="nn-NO" sz="8000" b="1" dirty="0"/>
          </a:p>
        </p:txBody>
      </p:sp>
      <p:pic>
        <p:nvPicPr>
          <p:cNvPr id="1026" name="Picture 2">
            <a:extLst>
              <a:ext uri="{FF2B5EF4-FFF2-40B4-BE49-F238E27FC236}">
                <a16:creationId xmlns:a16="http://schemas.microsoft.com/office/drawing/2014/main" id="{69D08194-9D7E-BCBB-863C-2AC5AA739D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8022" y="441277"/>
            <a:ext cx="635053" cy="793817"/>
          </a:xfrm>
          <a:prstGeom prst="rect">
            <a:avLst/>
          </a:prstGeom>
          <a:noFill/>
          <a:extLst>
            <a:ext uri="{909E8E84-426E-40DD-AFC4-6F175D3DCCD1}">
              <a14:hiddenFill xmlns:a14="http://schemas.microsoft.com/office/drawing/2010/main">
                <a:solidFill>
                  <a:srgbClr val="FFFFFF"/>
                </a:solidFill>
              </a14:hiddenFill>
            </a:ext>
          </a:extLst>
        </p:spPr>
      </p:pic>
      <p:pic>
        <p:nvPicPr>
          <p:cNvPr id="7" name="Bilde 6" descr="Et bilde som inneholder tegning, Grafikk, illustrasjon, design&#10;&#10;Automatisk generert beskrivelse">
            <a:extLst>
              <a:ext uri="{FF2B5EF4-FFF2-40B4-BE49-F238E27FC236}">
                <a16:creationId xmlns:a16="http://schemas.microsoft.com/office/drawing/2014/main" id="{BC5A2C68-6CE8-0676-2633-45889E9EE0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65452" y="441277"/>
            <a:ext cx="666606" cy="793817"/>
          </a:xfrm>
          <a:prstGeom prst="rect">
            <a:avLst/>
          </a:prstGeom>
        </p:spPr>
      </p:pic>
    </p:spTree>
    <p:extLst>
      <p:ext uri="{BB962C8B-B14F-4D97-AF65-F5344CB8AC3E}">
        <p14:creationId xmlns:p14="http://schemas.microsoft.com/office/powerpoint/2010/main" val="4207182217"/>
      </p:ext>
    </p:extLst>
  </p:cSld>
  <p:clrMapOvr>
    <a:masterClrMapping/>
  </p:clrMapOvr>
  <mc:AlternateContent xmlns:mc="http://schemas.openxmlformats.org/markup-compatibility/2006" xmlns:p14="http://schemas.microsoft.com/office/powerpoint/2010/main">
    <mc:Choice Requires="p14">
      <p:transition p14:dur="0" advClick="0" advTm="20000"/>
    </mc:Choice>
    <mc:Fallback xmlns="">
      <p:transition advClick="0" advTm="2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a:extLst>
              <a:ext uri="{FF2B5EF4-FFF2-40B4-BE49-F238E27FC236}">
                <a16:creationId xmlns:a16="http://schemas.microsoft.com/office/drawing/2014/main" id="{10434B10-3CE7-C672-9664-D2271A7F758A}"/>
              </a:ext>
            </a:extLst>
          </p:cNvPr>
          <p:cNvPicPr>
            <a:picLocks noChangeAspect="1"/>
          </p:cNvPicPr>
          <p:nvPr/>
        </p:nvPicPr>
        <p:blipFill>
          <a:blip r:embed="rId3"/>
          <a:stretch>
            <a:fillRect/>
          </a:stretch>
        </p:blipFill>
        <p:spPr>
          <a:xfrm>
            <a:off x="601133" y="2344321"/>
            <a:ext cx="2400376" cy="1800282"/>
          </a:xfrm>
          <a:prstGeom prst="rect">
            <a:avLst/>
          </a:prstGeom>
        </p:spPr>
      </p:pic>
      <p:pic>
        <p:nvPicPr>
          <p:cNvPr id="13" name="Bilde 12" descr="Et bilde som inneholder innendørs, klær, person, vegg&#10;&#10;Automatisk generert beskrivelse">
            <a:extLst>
              <a:ext uri="{FF2B5EF4-FFF2-40B4-BE49-F238E27FC236}">
                <a16:creationId xmlns:a16="http://schemas.microsoft.com/office/drawing/2014/main" id="{88D19DB2-FBD5-BCAA-05A4-CC4E13E053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798141" y="1829073"/>
            <a:ext cx="3111524" cy="2333643"/>
          </a:xfrm>
          <a:prstGeom prst="rect">
            <a:avLst/>
          </a:prstGeom>
        </p:spPr>
      </p:pic>
      <p:pic>
        <p:nvPicPr>
          <p:cNvPr id="5" name="Bilde 4">
            <a:extLst>
              <a:ext uri="{FF2B5EF4-FFF2-40B4-BE49-F238E27FC236}">
                <a16:creationId xmlns:a16="http://schemas.microsoft.com/office/drawing/2014/main" id="{0DD52C9A-25D9-BDE8-7DF9-380DF8A2C554}"/>
              </a:ext>
            </a:extLst>
          </p:cNvPr>
          <p:cNvPicPr>
            <a:picLocks noChangeAspect="1"/>
          </p:cNvPicPr>
          <p:nvPr/>
        </p:nvPicPr>
        <p:blipFill>
          <a:blip r:embed="rId5"/>
          <a:stretch>
            <a:fillRect/>
          </a:stretch>
        </p:blipFill>
        <p:spPr>
          <a:xfrm>
            <a:off x="667866" y="4390753"/>
            <a:ext cx="2333643" cy="1750232"/>
          </a:xfrm>
          <a:prstGeom prst="rect">
            <a:avLst/>
          </a:prstGeom>
        </p:spPr>
      </p:pic>
      <p:pic>
        <p:nvPicPr>
          <p:cNvPr id="7" name="Bilde 6">
            <a:extLst>
              <a:ext uri="{FF2B5EF4-FFF2-40B4-BE49-F238E27FC236}">
                <a16:creationId xmlns:a16="http://schemas.microsoft.com/office/drawing/2014/main" id="{941536F1-25B8-45AA-685C-8A9B0EEE1AAB}"/>
              </a:ext>
            </a:extLst>
          </p:cNvPr>
          <p:cNvPicPr>
            <a:picLocks noChangeAspect="1"/>
          </p:cNvPicPr>
          <p:nvPr/>
        </p:nvPicPr>
        <p:blipFill>
          <a:blip r:embed="rId6"/>
          <a:stretch>
            <a:fillRect/>
          </a:stretch>
        </p:blipFill>
        <p:spPr>
          <a:xfrm>
            <a:off x="3508169" y="4412052"/>
            <a:ext cx="2333643" cy="1750232"/>
          </a:xfrm>
          <a:prstGeom prst="rect">
            <a:avLst/>
          </a:prstGeom>
        </p:spPr>
      </p:pic>
      <p:pic>
        <p:nvPicPr>
          <p:cNvPr id="11" name="Bilde 10">
            <a:extLst>
              <a:ext uri="{FF2B5EF4-FFF2-40B4-BE49-F238E27FC236}">
                <a16:creationId xmlns:a16="http://schemas.microsoft.com/office/drawing/2014/main" id="{D9F34CDF-DDB7-9065-DE5B-E2A0D9CDA300}"/>
              </a:ext>
            </a:extLst>
          </p:cNvPr>
          <p:cNvPicPr>
            <a:picLocks noChangeAspect="1"/>
          </p:cNvPicPr>
          <p:nvPr/>
        </p:nvPicPr>
        <p:blipFill>
          <a:blip r:embed="rId7"/>
          <a:stretch>
            <a:fillRect/>
          </a:stretch>
        </p:blipFill>
        <p:spPr>
          <a:xfrm>
            <a:off x="6515790" y="1647099"/>
            <a:ext cx="5157201" cy="3867900"/>
          </a:xfrm>
          <a:prstGeom prst="rect">
            <a:avLst/>
          </a:prstGeom>
        </p:spPr>
      </p:pic>
      <p:sp>
        <p:nvSpPr>
          <p:cNvPr id="2" name="TekstSylinder 1">
            <a:extLst>
              <a:ext uri="{FF2B5EF4-FFF2-40B4-BE49-F238E27FC236}">
                <a16:creationId xmlns:a16="http://schemas.microsoft.com/office/drawing/2014/main" id="{48D3B712-99D6-7D82-A3DF-C453849BAE5C}"/>
              </a:ext>
            </a:extLst>
          </p:cNvPr>
          <p:cNvSpPr txBox="1"/>
          <p:nvPr/>
        </p:nvSpPr>
        <p:spPr>
          <a:xfrm>
            <a:off x="528506" y="369116"/>
            <a:ext cx="11144485" cy="369332"/>
          </a:xfrm>
          <a:prstGeom prst="rect">
            <a:avLst/>
          </a:prstGeom>
          <a:noFill/>
        </p:spPr>
        <p:txBody>
          <a:bodyPr wrap="square" rtlCol="0">
            <a:spAutoFit/>
          </a:bodyPr>
          <a:lstStyle/>
          <a:p>
            <a:r>
              <a:rPr lang="nn-NO" dirty="0"/>
              <a:t>Ungdom ved roret: frå å forebygge til å bygge </a:t>
            </a:r>
          </a:p>
        </p:txBody>
      </p:sp>
    </p:spTree>
    <p:extLst>
      <p:ext uri="{BB962C8B-B14F-4D97-AF65-F5344CB8AC3E}">
        <p14:creationId xmlns:p14="http://schemas.microsoft.com/office/powerpoint/2010/main" val="3067661043"/>
      </p:ext>
    </p:extLst>
  </p:cSld>
  <p:clrMapOvr>
    <a:masterClrMapping/>
  </p:clrMapOvr>
  <mc:AlternateContent xmlns:mc="http://schemas.openxmlformats.org/markup-compatibility/2006" xmlns:p14="http://schemas.microsoft.com/office/powerpoint/2010/main">
    <mc:Choice Requires="p14">
      <p:transition spd="med" p14:dur="700" advClick="0" advTm="20000">
        <p:fade/>
      </p:transition>
    </mc:Choice>
    <mc:Fallback xmlns="">
      <p:transition spd="med" advClick="0" advTm="20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CAC0988-50D8-47C9-B328-20A7778E5BDC}"/>
              </a:ext>
            </a:extLst>
          </p:cNvPr>
          <p:cNvSpPr>
            <a:spLocks noGrp="1"/>
          </p:cNvSpPr>
          <p:nvPr>
            <p:ph type="title"/>
          </p:nvPr>
        </p:nvSpPr>
        <p:spPr/>
        <p:txBody>
          <a:bodyPr/>
          <a:lstStyle/>
          <a:p>
            <a:r>
              <a:rPr lang="nb-NO" dirty="0"/>
              <a:t>Fellestrekk: basert på 3 PRINSIPP FOR ABCD</a:t>
            </a:r>
          </a:p>
        </p:txBody>
      </p:sp>
      <p:sp>
        <p:nvSpPr>
          <p:cNvPr id="4" name="Plassholder for lysbildenummer 3">
            <a:extLst>
              <a:ext uri="{FF2B5EF4-FFF2-40B4-BE49-F238E27FC236}">
                <a16:creationId xmlns:a16="http://schemas.microsoft.com/office/drawing/2014/main" id="{2E80A273-644D-44E7-BC1A-7553FEFFF697}"/>
              </a:ext>
            </a:extLst>
          </p:cNvPr>
          <p:cNvSpPr>
            <a:spLocks noGrp="1"/>
          </p:cNvSpPr>
          <p:nvPr>
            <p:ph type="sldNum" sz="quarter" idx="11"/>
          </p:nvPr>
        </p:nvSpPr>
        <p:spPr/>
        <p:txBody>
          <a:bodyPr/>
          <a:lstStyle/>
          <a:p>
            <a:fld id="{D0BEE4E4-E047-6A49-BCB9-4D06E7BA237B}" type="slidenum">
              <a:rPr lang="nb-NO" smtClean="0"/>
              <a:pPr/>
              <a:t>27</a:t>
            </a:fld>
            <a:endParaRPr lang="nb-NO"/>
          </a:p>
        </p:txBody>
      </p:sp>
      <p:sp>
        <p:nvSpPr>
          <p:cNvPr id="8" name="Plassholder for innhold 2">
            <a:extLst>
              <a:ext uri="{FF2B5EF4-FFF2-40B4-BE49-F238E27FC236}">
                <a16:creationId xmlns:a16="http://schemas.microsoft.com/office/drawing/2014/main" id="{2D509240-137D-4FAE-8131-3013B93983A9}"/>
              </a:ext>
            </a:extLst>
          </p:cNvPr>
          <p:cNvSpPr txBox="1">
            <a:spLocks/>
          </p:cNvSpPr>
          <p:nvPr/>
        </p:nvSpPr>
        <p:spPr>
          <a:xfrm>
            <a:off x="1092820" y="1600201"/>
            <a:ext cx="10643156" cy="4756149"/>
          </a:xfrm>
          <a:prstGeom prst="rect">
            <a:avLst/>
          </a:prstGeom>
          <a:noFill/>
          <a:ln>
            <a:noFill/>
          </a:ln>
        </p:spPr>
        <p:txBody>
          <a:bodyPr vert="horz" lIns="180000" tIns="180000" rIns="180000" bIns="180000" rtlCol="0">
            <a:normAutofit/>
          </a:bodyPr>
          <a:lstStyle>
            <a:lvl1pPr marL="342900" indent="-342900" algn="l" defTabSz="914400" rtl="0" eaLnBrk="1" latinLnBrk="0" hangingPunct="1">
              <a:lnSpc>
                <a:spcPct val="100000"/>
              </a:lnSpc>
              <a:spcBef>
                <a:spcPts val="1000"/>
              </a:spcBef>
              <a:buClr>
                <a:schemeClr val="accent1"/>
              </a:buClr>
              <a:buFont typeface=".AppleSystemUIFont" charset="-120"/>
              <a:buChar char="›"/>
              <a:defRPr sz="2000" kern="1200">
                <a:solidFill>
                  <a:schemeClr val="tx2"/>
                </a:solidFill>
                <a:latin typeface="Century Gothic" panose="020B0502020202020204" pitchFamily="34" charset="0"/>
                <a:ea typeface="+mn-ea"/>
                <a:cs typeface="+mn-cs"/>
              </a:defRPr>
            </a:lvl1pPr>
            <a:lvl2pPr marL="685800" indent="-228600" algn="l" defTabSz="914400" rtl="0" eaLnBrk="1" latinLnBrk="0" hangingPunct="1">
              <a:lnSpc>
                <a:spcPct val="100000"/>
              </a:lnSpc>
              <a:spcBef>
                <a:spcPts val="500"/>
              </a:spcBef>
              <a:buClr>
                <a:schemeClr val="accent1"/>
              </a:buClr>
              <a:buFont typeface=".AppleSystemUIFont" charset="-120"/>
              <a:buChar char="›"/>
              <a:defRPr sz="2000" kern="1200">
                <a:solidFill>
                  <a:schemeClr val="tx2"/>
                </a:solidFill>
                <a:latin typeface="Century Gothic" panose="020B0502020202020204" pitchFamily="34" charset="0"/>
                <a:ea typeface="Georgia" charset="0"/>
                <a:cs typeface="Georgia" charset="0"/>
              </a:defRPr>
            </a:lvl2pPr>
            <a:lvl3pPr marL="1143000" indent="-228600" algn="l" defTabSz="914400" rtl="0" eaLnBrk="1" latinLnBrk="0" hangingPunct="1">
              <a:lnSpc>
                <a:spcPct val="100000"/>
              </a:lnSpc>
              <a:spcBef>
                <a:spcPts val="500"/>
              </a:spcBef>
              <a:buClr>
                <a:schemeClr val="accent1"/>
              </a:buClr>
              <a:buFont typeface=".AppleSystemUIFont" charset="-120"/>
              <a:buChar char="›"/>
              <a:defRPr sz="2000" kern="1200">
                <a:solidFill>
                  <a:schemeClr val="tx2"/>
                </a:solidFill>
                <a:latin typeface="Century Gothic" panose="020B0502020202020204" pitchFamily="34" charset="0"/>
                <a:ea typeface="Georgia" charset="0"/>
                <a:cs typeface="Georgia" charset="0"/>
              </a:defRPr>
            </a:lvl3pPr>
            <a:lvl4pPr marL="1600200" indent="-228600" algn="l" defTabSz="914400" rtl="0" eaLnBrk="1" latinLnBrk="0" hangingPunct="1">
              <a:lnSpc>
                <a:spcPct val="100000"/>
              </a:lnSpc>
              <a:spcBef>
                <a:spcPts val="500"/>
              </a:spcBef>
              <a:buClr>
                <a:schemeClr val="accent1"/>
              </a:buClr>
              <a:buFont typeface=".AppleSystemUIFont" charset="-120"/>
              <a:buChar char="›"/>
              <a:defRPr sz="2000" kern="1200">
                <a:solidFill>
                  <a:schemeClr val="tx2"/>
                </a:solidFill>
                <a:latin typeface="Century Gothic" panose="020B0502020202020204" pitchFamily="34" charset="0"/>
                <a:ea typeface="Georgia" charset="0"/>
                <a:cs typeface="Georgia" charset="0"/>
              </a:defRPr>
            </a:lvl4pPr>
            <a:lvl5pPr marL="2057400" indent="-228600" algn="l" defTabSz="914400" rtl="0" eaLnBrk="1" latinLnBrk="0" hangingPunct="1">
              <a:lnSpc>
                <a:spcPct val="100000"/>
              </a:lnSpc>
              <a:spcBef>
                <a:spcPts val="500"/>
              </a:spcBef>
              <a:buClr>
                <a:schemeClr val="accent1"/>
              </a:buClr>
              <a:buFont typeface=".AppleSystemUIFont" charset="-120"/>
              <a:buChar char="›"/>
              <a:defRPr sz="2000" kern="1200">
                <a:solidFill>
                  <a:schemeClr val="tx2"/>
                </a:solidFill>
                <a:latin typeface="Century Gothic" panose="020B0502020202020204" pitchFamily="34" charset="0"/>
                <a:ea typeface="Georgia" charset="0"/>
                <a:cs typeface="Georgi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a:buFont typeface="+mj-lt"/>
              <a:buAutoNum type="arabicPeriod"/>
            </a:pPr>
            <a:r>
              <a:rPr lang="nb-NO" sz="2400" b="1" dirty="0">
                <a:solidFill>
                  <a:schemeClr val="accent1">
                    <a:lumMod val="75000"/>
                  </a:schemeClr>
                </a:solidFill>
              </a:rPr>
              <a:t>Internt fokus – drevet av innbyggere</a:t>
            </a:r>
          </a:p>
          <a:p>
            <a:pPr marL="457200" indent="-457200">
              <a:buFont typeface="+mj-lt"/>
              <a:buAutoNum type="arabicPeriod"/>
            </a:pPr>
            <a:endParaRPr lang="nb-NO" sz="2400" b="1" dirty="0">
              <a:solidFill>
                <a:schemeClr val="accent1">
                  <a:lumMod val="75000"/>
                </a:schemeClr>
              </a:solidFill>
            </a:endParaRPr>
          </a:p>
          <a:p>
            <a:pPr marL="457200" indent="-457200">
              <a:buFont typeface="+mj-lt"/>
              <a:buAutoNum type="arabicPeriod"/>
            </a:pPr>
            <a:r>
              <a:rPr lang="nb-NO" sz="2400" b="1" dirty="0">
                <a:solidFill>
                  <a:schemeClr val="accent1">
                    <a:lumMod val="75000"/>
                  </a:schemeClr>
                </a:solidFill>
              </a:rPr>
              <a:t>Styrke- og ressursfokus</a:t>
            </a:r>
          </a:p>
          <a:p>
            <a:pPr marL="457200" indent="-457200">
              <a:buFont typeface="+mj-lt"/>
              <a:buAutoNum type="arabicPeriod"/>
            </a:pPr>
            <a:endParaRPr lang="nb-NO" sz="2400" b="1" dirty="0">
              <a:solidFill>
                <a:schemeClr val="accent1">
                  <a:lumMod val="75000"/>
                </a:schemeClr>
              </a:solidFill>
            </a:endParaRPr>
          </a:p>
          <a:p>
            <a:pPr marL="457200" indent="-457200">
              <a:buFont typeface="+mj-lt"/>
              <a:buAutoNum type="arabicPeriod"/>
            </a:pPr>
            <a:r>
              <a:rPr lang="nb-NO" sz="2400" b="1" dirty="0">
                <a:solidFill>
                  <a:schemeClr val="accent1">
                    <a:lumMod val="75000"/>
                  </a:schemeClr>
                </a:solidFill>
              </a:rPr>
              <a:t>Nettverksbyggende og bygd på nettverk (mobilisering)</a:t>
            </a:r>
          </a:p>
        </p:txBody>
      </p:sp>
    </p:spTree>
    <p:extLst>
      <p:ext uri="{BB962C8B-B14F-4D97-AF65-F5344CB8AC3E}">
        <p14:creationId xmlns:p14="http://schemas.microsoft.com/office/powerpoint/2010/main" val="24455110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br>
              <a:rPr lang="nb-NO" dirty="0"/>
            </a:br>
            <a:r>
              <a:rPr lang="nb-NO" dirty="0"/>
              <a:t>ABCD starter med ressurskartlegging:</a:t>
            </a:r>
            <a:br>
              <a:rPr lang="nb-NO" dirty="0"/>
            </a:br>
            <a:endParaRPr lang="nb-NO" dirty="0"/>
          </a:p>
        </p:txBody>
      </p:sp>
      <p:sp>
        <p:nvSpPr>
          <p:cNvPr id="3" name="Plassholder for innhold 2"/>
          <p:cNvSpPr>
            <a:spLocks noGrp="1"/>
          </p:cNvSpPr>
          <p:nvPr>
            <p:ph idx="1"/>
          </p:nvPr>
        </p:nvSpPr>
        <p:spPr/>
        <p:txBody>
          <a:bodyPr>
            <a:normAutofit/>
          </a:bodyPr>
          <a:lstStyle/>
          <a:p>
            <a:pPr marL="0" indent="0">
              <a:buNone/>
            </a:pPr>
            <a:endParaRPr lang="nb-NO" dirty="0"/>
          </a:p>
          <a:p>
            <a:r>
              <a:rPr lang="nb-NO" dirty="0"/>
              <a:t>Talenter, evner, kunnskap og driv</a:t>
            </a:r>
          </a:p>
          <a:p>
            <a:r>
              <a:rPr lang="nb-NO" dirty="0"/>
              <a:t>Organisasjoner som ressurs</a:t>
            </a:r>
          </a:p>
          <a:p>
            <a:r>
              <a:rPr lang="nb-NO" dirty="0"/>
              <a:t>Ressurser i institusjoner</a:t>
            </a:r>
          </a:p>
          <a:p>
            <a:r>
              <a:rPr lang="nb-NO" dirty="0"/>
              <a:t>Ressurser i omgivelsene</a:t>
            </a:r>
          </a:p>
          <a:p>
            <a:r>
              <a:rPr lang="nb-NO" dirty="0"/>
              <a:t>Økonomiske ressurser</a:t>
            </a:r>
          </a:p>
          <a:p>
            <a:r>
              <a:rPr lang="nb-NO" dirty="0"/>
              <a:t>Kulturelle ressurser</a:t>
            </a:r>
            <a:br>
              <a:rPr lang="nb-NO" dirty="0"/>
            </a:br>
            <a:endParaRPr lang="nb-NO" dirty="0"/>
          </a:p>
          <a:p>
            <a:endParaRPr lang="nb-NO" dirty="0"/>
          </a:p>
          <a:p>
            <a:endParaRPr lang="nb-NO" dirty="0"/>
          </a:p>
          <a:p>
            <a:endParaRPr lang="nb-NO" dirty="0"/>
          </a:p>
          <a:p>
            <a:endParaRPr lang="nb-NO" dirty="0"/>
          </a:p>
        </p:txBody>
      </p:sp>
      <p:sp>
        <p:nvSpPr>
          <p:cNvPr id="5" name="Plassholder for lysbildenummer 4"/>
          <p:cNvSpPr>
            <a:spLocks noGrp="1"/>
          </p:cNvSpPr>
          <p:nvPr>
            <p:ph type="sldNum" sz="quarter" idx="14"/>
          </p:nvPr>
        </p:nvSpPr>
        <p:spPr/>
        <p:txBody>
          <a:bodyPr/>
          <a:lstStyle/>
          <a:p>
            <a:fld id="{D0BEE4E4-E047-6A49-BCB9-4D06E7BA237B}" type="slidenum">
              <a:rPr lang="nb-NO" smtClean="0"/>
              <a:pPr/>
              <a:t>28</a:t>
            </a:fld>
            <a:endParaRPr lang="nb-NO" dirty="0"/>
          </a:p>
        </p:txBody>
      </p:sp>
      <p:sp>
        <p:nvSpPr>
          <p:cNvPr id="6" name="AutoShape 2" descr="Image result for vinkemanne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dirty="0"/>
          </a:p>
        </p:txBody>
      </p:sp>
      <p:sp>
        <p:nvSpPr>
          <p:cNvPr id="7" name="AutoShape 4" descr="Image result for vinkemanne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dirty="0"/>
          </a:p>
        </p:txBody>
      </p:sp>
      <p:pic>
        <p:nvPicPr>
          <p:cNvPr id="9" name="Picture 6" descr="Image result for vinkemannen">
            <a:extLst>
              <a:ext uri="{FF2B5EF4-FFF2-40B4-BE49-F238E27FC236}">
                <a16:creationId xmlns:a16="http://schemas.microsoft.com/office/drawing/2014/main" id="{D79296C5-797B-4837-9AFE-1C0F4438AD9E}"/>
              </a:ext>
            </a:extLst>
          </p:cNvPr>
          <p:cNvPicPr>
            <a:picLocks noGrp="1" noChangeAspect="1" noChangeArrowheads="1"/>
          </p:cNvPicPr>
          <p:nvPr>
            <p:ph idx="12"/>
          </p:nvPr>
        </p:nvPicPr>
        <p:blipFill rotWithShape="1">
          <a:blip r:embed="rId2" cstate="hqprint">
            <a:extLst>
              <a:ext uri="{28A0092B-C50C-407E-A947-70E740481C1C}">
                <a14:useLocalDpi xmlns:a14="http://schemas.microsoft.com/office/drawing/2010/main"/>
              </a:ext>
            </a:extLst>
          </a:blip>
          <a:srcRect/>
          <a:stretch/>
        </p:blipFill>
        <p:spPr bwMode="auto">
          <a:xfrm>
            <a:off x="6479976" y="1347789"/>
            <a:ext cx="5255999" cy="5074322"/>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Rett linje 11">
            <a:extLst>
              <a:ext uri="{FF2B5EF4-FFF2-40B4-BE49-F238E27FC236}">
                <a16:creationId xmlns:a16="http://schemas.microsoft.com/office/drawing/2014/main" id="{F8B6D2C1-2F74-4482-8E6C-663E36EBE2DB}"/>
              </a:ext>
            </a:extLst>
          </p:cNvPr>
          <p:cNvCxnSpPr/>
          <p:nvPr/>
        </p:nvCxnSpPr>
        <p:spPr>
          <a:xfrm>
            <a:off x="6472438" y="1361941"/>
            <a:ext cx="5256000"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12571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03A78C8-2B33-4481-A1AE-48895118DFB1}"/>
              </a:ext>
            </a:extLst>
          </p:cNvPr>
          <p:cNvSpPr>
            <a:spLocks noGrp="1"/>
          </p:cNvSpPr>
          <p:nvPr>
            <p:ph type="title"/>
          </p:nvPr>
        </p:nvSpPr>
        <p:spPr/>
        <p:txBody>
          <a:bodyPr/>
          <a:lstStyle/>
          <a:p>
            <a:r>
              <a:rPr lang="nn-NO" dirty="0"/>
              <a:t>Problem eller ressurs ?</a:t>
            </a:r>
          </a:p>
        </p:txBody>
      </p:sp>
      <p:sp>
        <p:nvSpPr>
          <p:cNvPr id="4" name="Plassholder for lysbildenummer 3">
            <a:extLst>
              <a:ext uri="{FF2B5EF4-FFF2-40B4-BE49-F238E27FC236}">
                <a16:creationId xmlns:a16="http://schemas.microsoft.com/office/drawing/2014/main" id="{BC591D23-A38D-4590-9F0B-C68CF5E45E67}"/>
              </a:ext>
            </a:extLst>
          </p:cNvPr>
          <p:cNvSpPr>
            <a:spLocks noGrp="1"/>
          </p:cNvSpPr>
          <p:nvPr>
            <p:ph type="sldNum" sz="quarter" idx="11"/>
          </p:nvPr>
        </p:nvSpPr>
        <p:spPr/>
        <p:txBody>
          <a:bodyPr/>
          <a:lstStyle/>
          <a:p>
            <a:fld id="{D0BEE4E4-E047-6A49-BCB9-4D06E7BA237B}" type="slidenum">
              <a:rPr lang="nb-NO" smtClean="0"/>
              <a:pPr/>
              <a:t>29</a:t>
            </a:fld>
            <a:endParaRPr lang="nb-NO" dirty="0"/>
          </a:p>
        </p:txBody>
      </p:sp>
      <p:pic>
        <p:nvPicPr>
          <p:cNvPr id="1026" name="Picture 2" descr="47b0c32c-b2ad-4f2c-84b8-731e97fc46b8">
            <a:extLst>
              <a:ext uri="{FF2B5EF4-FFF2-40B4-BE49-F238E27FC236}">
                <a16:creationId xmlns:a16="http://schemas.microsoft.com/office/drawing/2014/main" id="{033A1434-1B7E-436A-915B-C7BDDE0EB212}"/>
              </a:ext>
            </a:extLst>
          </p:cNvPr>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a:stretch/>
        </p:blipFill>
        <p:spPr bwMode="auto">
          <a:xfrm>
            <a:off x="6096000" y="1347919"/>
            <a:ext cx="6096000" cy="5510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Bilde 5">
            <a:extLst>
              <a:ext uri="{FF2B5EF4-FFF2-40B4-BE49-F238E27FC236}">
                <a16:creationId xmlns:a16="http://schemas.microsoft.com/office/drawing/2014/main" id="{415B78EF-D888-46E2-8857-D40954F06B7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1347919"/>
            <a:ext cx="6096000" cy="5510081"/>
          </a:xfrm>
          <a:prstGeom prst="rect">
            <a:avLst/>
          </a:prstGeom>
        </p:spPr>
      </p:pic>
      <p:cxnSp>
        <p:nvCxnSpPr>
          <p:cNvPr id="10" name="Rett linje 9">
            <a:extLst>
              <a:ext uri="{FF2B5EF4-FFF2-40B4-BE49-F238E27FC236}">
                <a16:creationId xmlns:a16="http://schemas.microsoft.com/office/drawing/2014/main" id="{A20C016A-DEBF-4F41-B040-923C285F67AE}"/>
              </a:ext>
            </a:extLst>
          </p:cNvPr>
          <p:cNvCxnSpPr>
            <a:cxnSpLocks/>
          </p:cNvCxnSpPr>
          <p:nvPr/>
        </p:nvCxnSpPr>
        <p:spPr>
          <a:xfrm flipV="1">
            <a:off x="0" y="1345852"/>
            <a:ext cx="12191999" cy="96"/>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26637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lysbildenummer 3" hidden="1">
            <a:extLst>
              <a:ext uri="{FF2B5EF4-FFF2-40B4-BE49-F238E27FC236}">
                <a16:creationId xmlns:a16="http://schemas.microsoft.com/office/drawing/2014/main" id="{8ED8BD5A-223C-46CF-94CF-B960050698A4}"/>
              </a:ext>
            </a:extLst>
          </p:cNvPr>
          <p:cNvSpPr>
            <a:spLocks noGrp="1"/>
          </p:cNvSpPr>
          <p:nvPr>
            <p:ph type="sldNum" sz="quarter" idx="11"/>
          </p:nvPr>
        </p:nvSpPr>
        <p:spPr/>
        <p:txBody>
          <a:bodyPr/>
          <a:lstStyle/>
          <a:p>
            <a:pPr>
              <a:spcAft>
                <a:spcPts val="600"/>
              </a:spcAft>
            </a:pPr>
            <a:fld id="{D0BEE4E4-E047-6A49-BCB9-4D06E7BA237B}" type="slidenum">
              <a:rPr lang="nb-NO" smtClean="0"/>
              <a:pPr>
                <a:spcAft>
                  <a:spcPts val="600"/>
                </a:spcAft>
              </a:pPr>
              <a:t>3</a:t>
            </a:fld>
            <a:endParaRPr lang="nb-NO"/>
          </a:p>
        </p:txBody>
      </p:sp>
      <p:sp>
        <p:nvSpPr>
          <p:cNvPr id="3" name="Plassholder for innhold 2">
            <a:extLst>
              <a:ext uri="{FF2B5EF4-FFF2-40B4-BE49-F238E27FC236}">
                <a16:creationId xmlns:a16="http://schemas.microsoft.com/office/drawing/2014/main" id="{005E4A8C-4BF7-4688-94DF-58B6AB6EEC7A}"/>
              </a:ext>
            </a:extLst>
          </p:cNvPr>
          <p:cNvSpPr>
            <a:spLocks noGrp="1"/>
          </p:cNvSpPr>
          <p:nvPr>
            <p:ph idx="1"/>
          </p:nvPr>
        </p:nvSpPr>
        <p:spPr/>
        <p:txBody>
          <a:bodyPr/>
          <a:lstStyle/>
          <a:p>
            <a:endParaRPr lang="en-US"/>
          </a:p>
        </p:txBody>
      </p:sp>
      <p:pic>
        <p:nvPicPr>
          <p:cNvPr id="6" name="Bilde 5">
            <a:extLst>
              <a:ext uri="{FF2B5EF4-FFF2-40B4-BE49-F238E27FC236}">
                <a16:creationId xmlns:a16="http://schemas.microsoft.com/office/drawing/2014/main" id="{3BA4B019-A522-4080-A8AD-06A338CBF71C}"/>
              </a:ext>
            </a:extLst>
          </p:cNvPr>
          <p:cNvPicPr/>
          <p:nvPr/>
        </p:nvPicPr>
        <p:blipFill rotWithShape="1">
          <a:blip r:embed="rId3" cstate="hqprint">
            <a:extLst>
              <a:ext uri="{28A0092B-C50C-407E-A947-70E740481C1C}">
                <a14:useLocalDpi xmlns:a14="http://schemas.microsoft.com/office/drawing/2010/main"/>
              </a:ext>
            </a:extLst>
          </a:blip>
          <a:srcRect/>
          <a:stretch/>
        </p:blipFill>
        <p:spPr bwMode="auto">
          <a:xfrm>
            <a:off x="-1" y="0"/>
            <a:ext cx="12188087" cy="6856054"/>
          </a:xfrm>
          <a:prstGeom prst="rect">
            <a:avLst/>
          </a:prstGeom>
          <a:noFill/>
          <a:ln>
            <a:noFill/>
          </a:ln>
        </p:spPr>
      </p:pic>
      <p:sp>
        <p:nvSpPr>
          <p:cNvPr id="7" name="TekstSylinder 6">
            <a:extLst>
              <a:ext uri="{FF2B5EF4-FFF2-40B4-BE49-F238E27FC236}">
                <a16:creationId xmlns:a16="http://schemas.microsoft.com/office/drawing/2014/main" id="{EA0294FF-A766-4C65-B952-3BF9CE1D9B34}"/>
              </a:ext>
            </a:extLst>
          </p:cNvPr>
          <p:cNvSpPr txBox="1"/>
          <p:nvPr/>
        </p:nvSpPr>
        <p:spPr>
          <a:xfrm>
            <a:off x="954898" y="2940526"/>
            <a:ext cx="9075906" cy="2088713"/>
          </a:xfrm>
          <a:prstGeom prst="rect">
            <a:avLst/>
          </a:prstGeom>
          <a:noFill/>
        </p:spPr>
        <p:txBody>
          <a:bodyPr wrap="square">
            <a:spAutoFit/>
          </a:bodyPr>
          <a:lstStyle/>
          <a:p>
            <a:pPr>
              <a:lnSpc>
                <a:spcPct val="115000"/>
              </a:lnSpc>
              <a:spcBef>
                <a:spcPts val="500"/>
              </a:spcBef>
              <a:spcAft>
                <a:spcPts val="1000"/>
              </a:spcAft>
            </a:pPr>
            <a:r>
              <a:rPr lang="nn-NO" sz="2800" b="1" cap="small" spc="150" dirty="0">
                <a:solidFill>
                  <a:srgbClr val="FFFFFF"/>
                </a:solidFill>
                <a:effectLst/>
                <a:latin typeface="Century Gothic" panose="020B0502020202020204" pitchFamily="34" charset="0"/>
                <a:ea typeface="Arial" panose="020B0604020202020204" pitchFamily="34" charset="0"/>
                <a:cs typeface="Arial" panose="020B0604020202020204" pitchFamily="34" charset="0"/>
              </a:rPr>
              <a:t>“dei beste ideane og den største </a:t>
            </a:r>
            <a:br>
              <a:rPr lang="nn-NO" sz="2800" b="1" cap="small" spc="150" dirty="0">
                <a:solidFill>
                  <a:srgbClr val="FFFFFF"/>
                </a:solidFill>
                <a:effectLst/>
                <a:latin typeface="Century Gothic" panose="020B0502020202020204" pitchFamily="34" charset="0"/>
                <a:ea typeface="Arial" panose="020B0604020202020204" pitchFamily="34" charset="0"/>
                <a:cs typeface="Arial" panose="020B0604020202020204" pitchFamily="34" charset="0"/>
              </a:rPr>
            </a:br>
            <a:r>
              <a:rPr lang="nn-NO" sz="2800" b="1" cap="small" spc="150" dirty="0">
                <a:solidFill>
                  <a:srgbClr val="FFFFFF"/>
                </a:solidFill>
                <a:effectLst/>
                <a:latin typeface="Century Gothic" panose="020B0502020202020204" pitchFamily="34" charset="0"/>
                <a:ea typeface="Arial" panose="020B0604020202020204" pitchFamily="34" charset="0"/>
                <a:cs typeface="Arial" panose="020B0604020202020204" pitchFamily="34" charset="0"/>
              </a:rPr>
              <a:t>handlekrafta har vi sjølv”</a:t>
            </a:r>
            <a:endParaRPr lang="en-US" sz="1050" dirty="0">
              <a:effectLst/>
              <a:latin typeface="Century Gothic" panose="020B0502020202020204" pitchFamily="34" charset="0"/>
              <a:ea typeface="Century Gothic" panose="020B0502020202020204" pitchFamily="34" charset="0"/>
              <a:cs typeface="Century Gothic" panose="020B0502020202020204" pitchFamily="34" charset="0"/>
            </a:endParaRPr>
          </a:p>
          <a:p>
            <a:pPr>
              <a:lnSpc>
                <a:spcPct val="115000"/>
              </a:lnSpc>
              <a:spcBef>
                <a:spcPts val="500"/>
              </a:spcBef>
              <a:spcAft>
                <a:spcPts val="1000"/>
              </a:spcAft>
            </a:pPr>
            <a:br>
              <a:rPr lang="nn-NO" sz="2400" cap="all" spc="200" dirty="0">
                <a:solidFill>
                  <a:srgbClr val="464646"/>
                </a:solidFill>
                <a:effectLst/>
                <a:latin typeface="Arial" panose="020B0604020202020204" pitchFamily="34" charset="0"/>
                <a:ea typeface="Times New Roman" panose="02020603050405020304" pitchFamily="18" charset="0"/>
                <a:cs typeface="Century Gothic" panose="020B0502020202020204" pitchFamily="34" charset="0"/>
              </a:rPr>
            </a:br>
            <a:r>
              <a:rPr lang="nn-NO" sz="2000" b="1" cap="all" spc="200" dirty="0" err="1">
                <a:solidFill>
                  <a:srgbClr val="FFFFFF"/>
                </a:solidFill>
                <a:effectLst/>
                <a:latin typeface="Arial" panose="020B0604020202020204" pitchFamily="34" charset="0"/>
                <a:ea typeface="Times New Roman" panose="02020603050405020304" pitchFamily="18" charset="0"/>
                <a:cs typeface="Century Gothic" panose="020B0502020202020204" pitchFamily="34" charset="0"/>
              </a:rPr>
              <a:t>abcd</a:t>
            </a:r>
            <a:r>
              <a:rPr lang="nn-NO" sz="2000" b="1" cap="all" spc="200" dirty="0">
                <a:solidFill>
                  <a:srgbClr val="FFFFFF"/>
                </a:solidFill>
                <a:effectLst/>
                <a:latin typeface="Arial" panose="020B0604020202020204" pitchFamily="34" charset="0"/>
                <a:ea typeface="Times New Roman" panose="02020603050405020304" pitchFamily="18" charset="0"/>
                <a:cs typeface="Century Gothic" panose="020B0502020202020204" pitchFamily="34" charset="0"/>
              </a:rPr>
              <a:t> på 1-2-3</a:t>
            </a:r>
            <a:endParaRPr lang="en-US" sz="1400" dirty="0">
              <a:effectLst/>
              <a:latin typeface="Century Gothic" panose="020B0502020202020204" pitchFamily="34" charset="0"/>
              <a:ea typeface="Century Gothic" panose="020B0502020202020204" pitchFamily="34" charset="0"/>
              <a:cs typeface="Century Gothic" panose="020B0502020202020204" pitchFamily="34" charset="0"/>
            </a:endParaRPr>
          </a:p>
        </p:txBody>
      </p:sp>
      <p:sp>
        <p:nvSpPr>
          <p:cNvPr id="8" name="TekstSylinder 7">
            <a:extLst>
              <a:ext uri="{FF2B5EF4-FFF2-40B4-BE49-F238E27FC236}">
                <a16:creationId xmlns:a16="http://schemas.microsoft.com/office/drawing/2014/main" id="{D3CCF0B1-A3C5-4560-ABB2-DF0C4D8C7285}"/>
              </a:ext>
            </a:extLst>
          </p:cNvPr>
          <p:cNvSpPr txBox="1"/>
          <p:nvPr/>
        </p:nvSpPr>
        <p:spPr>
          <a:xfrm>
            <a:off x="-1" y="706415"/>
            <a:ext cx="12188086" cy="369332"/>
          </a:xfrm>
          <a:prstGeom prst="rect">
            <a:avLst/>
          </a:prstGeom>
          <a:solidFill>
            <a:srgbClr val="F07F09"/>
          </a:solidFill>
        </p:spPr>
        <p:txBody>
          <a:bodyPr wrap="square">
            <a:spAutoFit/>
          </a:bodyPr>
          <a:lstStyle/>
          <a:p>
            <a:r>
              <a:rPr lang="nn-NO" sz="1800" b="1" cap="all" spc="100" dirty="0">
                <a:solidFill>
                  <a:srgbClr val="FFFFFF"/>
                </a:solidFill>
                <a:effectLst/>
                <a:latin typeface="Arial" panose="020B0604020202020204" pitchFamily="34" charset="0"/>
                <a:ea typeface="Times New Roman" panose="02020603050405020304" pitchFamily="18" charset="0"/>
              </a:rPr>
              <a:t> OPPSKRIFTSHEFTET DITT FOR EIT STADIG BETRE LOKALSAMFUNN </a:t>
            </a:r>
            <a:endParaRPr lang="en-US" dirty="0"/>
          </a:p>
        </p:txBody>
      </p:sp>
      <p:pic>
        <p:nvPicPr>
          <p:cNvPr id="9" name="Shape 34" descr="Related image">
            <a:extLst>
              <a:ext uri="{FF2B5EF4-FFF2-40B4-BE49-F238E27FC236}">
                <a16:creationId xmlns:a16="http://schemas.microsoft.com/office/drawing/2014/main" id="{36526A67-BEAF-47F7-897F-16798925263E}"/>
              </a:ext>
            </a:extLst>
          </p:cNvPr>
          <p:cNvPicPr/>
          <p:nvPr/>
        </p:nvPicPr>
        <p:blipFill rotWithShape="1">
          <a:blip r:embed="rId4" cstate="hqprint">
            <a:alphaModFix/>
            <a:extLst>
              <a:ext uri="{28A0092B-C50C-407E-A947-70E740481C1C}">
                <a14:useLocalDpi xmlns:a14="http://schemas.microsoft.com/office/drawing/2010/main"/>
              </a:ext>
            </a:extLst>
          </a:blip>
          <a:srcRect t="-7" r="62429" b="54"/>
          <a:stretch/>
        </p:blipFill>
        <p:spPr>
          <a:xfrm>
            <a:off x="514701" y="5799639"/>
            <a:ext cx="590550" cy="475615"/>
          </a:xfrm>
          <a:prstGeom prst="rect">
            <a:avLst/>
          </a:prstGeom>
          <a:noFill/>
          <a:ln>
            <a:noFill/>
          </a:ln>
        </p:spPr>
      </p:pic>
    </p:spTree>
    <p:extLst>
      <p:ext uri="{BB962C8B-B14F-4D97-AF65-F5344CB8AC3E}">
        <p14:creationId xmlns:p14="http://schemas.microsoft.com/office/powerpoint/2010/main" val="42633271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e 10">
            <a:extLst>
              <a:ext uri="{FF2B5EF4-FFF2-40B4-BE49-F238E27FC236}">
                <a16:creationId xmlns:a16="http://schemas.microsoft.com/office/drawing/2014/main" id="{4A3FE8C0-D27E-4517-95DC-431BF9CEF6E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913" y="-1"/>
            <a:ext cx="12188087" cy="8229601"/>
          </a:xfrm>
          <a:prstGeom prst="rect">
            <a:avLst/>
          </a:prstGeom>
        </p:spPr>
      </p:pic>
      <p:sp>
        <p:nvSpPr>
          <p:cNvPr id="2" name="Tittel 1">
            <a:extLst>
              <a:ext uri="{FF2B5EF4-FFF2-40B4-BE49-F238E27FC236}">
                <a16:creationId xmlns:a16="http://schemas.microsoft.com/office/drawing/2014/main" id="{320FDD3A-A7BD-407E-B8ED-9745A3A465E3}"/>
              </a:ext>
            </a:extLst>
          </p:cNvPr>
          <p:cNvSpPr>
            <a:spLocks noGrp="1"/>
          </p:cNvSpPr>
          <p:nvPr>
            <p:ph type="title"/>
          </p:nvPr>
        </p:nvSpPr>
        <p:spPr>
          <a:xfrm>
            <a:off x="809976" y="369125"/>
            <a:ext cx="10926000" cy="1350000"/>
          </a:xfrm>
        </p:spPr>
        <p:txBody>
          <a:bodyPr/>
          <a:lstStyle/>
          <a:p>
            <a:pPr algn="ctr"/>
            <a:r>
              <a:rPr lang="nb-NO" b="1" dirty="0">
                <a:solidFill>
                  <a:schemeClr val="bg1"/>
                </a:solidFill>
              </a:rPr>
              <a:t>FINN RESSURSENE</a:t>
            </a:r>
          </a:p>
        </p:txBody>
      </p:sp>
      <p:sp>
        <p:nvSpPr>
          <p:cNvPr id="4" name="Plassholder for lysbildenummer 3">
            <a:extLst>
              <a:ext uri="{FF2B5EF4-FFF2-40B4-BE49-F238E27FC236}">
                <a16:creationId xmlns:a16="http://schemas.microsoft.com/office/drawing/2014/main" id="{5461695A-3F0C-4624-BE43-031E8A69B3B4}"/>
              </a:ext>
            </a:extLst>
          </p:cNvPr>
          <p:cNvSpPr>
            <a:spLocks noGrp="1"/>
          </p:cNvSpPr>
          <p:nvPr>
            <p:ph type="sldNum" sz="quarter" idx="11"/>
          </p:nvPr>
        </p:nvSpPr>
        <p:spPr/>
        <p:txBody>
          <a:bodyPr/>
          <a:lstStyle/>
          <a:p>
            <a:fld id="{D0BEE4E4-E047-6A49-BCB9-4D06E7BA237B}" type="slidenum">
              <a:rPr lang="nb-NO" smtClean="0"/>
              <a:pPr/>
              <a:t>30</a:t>
            </a:fld>
            <a:endParaRPr lang="nb-NO"/>
          </a:p>
        </p:txBody>
      </p:sp>
      <p:sp>
        <p:nvSpPr>
          <p:cNvPr id="7" name="Rektangel 6">
            <a:extLst>
              <a:ext uri="{FF2B5EF4-FFF2-40B4-BE49-F238E27FC236}">
                <a16:creationId xmlns:a16="http://schemas.microsoft.com/office/drawing/2014/main" id="{C2357AB7-663B-4007-9764-97A96B7DE52C}"/>
              </a:ext>
            </a:extLst>
          </p:cNvPr>
          <p:cNvSpPr/>
          <p:nvPr/>
        </p:nvSpPr>
        <p:spPr>
          <a:xfrm>
            <a:off x="808663" y="2057644"/>
            <a:ext cx="10926137" cy="769441"/>
          </a:xfrm>
          <a:prstGeom prst="rect">
            <a:avLst/>
          </a:prstGeom>
          <a:solidFill>
            <a:srgbClr val="F07F09"/>
          </a:solidFill>
        </p:spPr>
        <p:txBody>
          <a:bodyPr wrap="square">
            <a:spAutoFit/>
          </a:bodyPr>
          <a:lstStyle/>
          <a:p>
            <a:pPr marL="342900" indent="-342900">
              <a:buFont typeface="Arial" panose="020B0604020202020204" pitchFamily="34" charset="0"/>
              <a:buChar char="•"/>
            </a:pPr>
            <a:r>
              <a:rPr lang="nb-NO" sz="2200" b="1" cap="all" spc="200" dirty="0">
                <a:solidFill>
                  <a:schemeClr val="bg1"/>
                </a:solidFill>
                <a:latin typeface="Arial" panose="020B0604020202020204" pitchFamily="34" charset="0"/>
                <a:ea typeface="Times New Roman" panose="02020603050405020304" pitchFamily="18" charset="0"/>
              </a:rPr>
              <a:t>HVA BRYR DU DEG OM, SÅ MYE AT DU ER VILLIG TIL Å GJØRE NOE MED DET ?</a:t>
            </a:r>
            <a:endParaRPr lang="nb-NO" sz="2200" b="1" cap="all" spc="200" dirty="0">
              <a:solidFill>
                <a:schemeClr val="bg1"/>
              </a:solidFill>
            </a:endParaRPr>
          </a:p>
        </p:txBody>
      </p:sp>
      <p:sp>
        <p:nvSpPr>
          <p:cNvPr id="8" name="Rektangel 7">
            <a:extLst>
              <a:ext uri="{FF2B5EF4-FFF2-40B4-BE49-F238E27FC236}">
                <a16:creationId xmlns:a16="http://schemas.microsoft.com/office/drawing/2014/main" id="{17CCC7DF-5A3F-4557-8F47-C2A145FE770A}"/>
              </a:ext>
            </a:extLst>
          </p:cNvPr>
          <p:cNvSpPr/>
          <p:nvPr/>
        </p:nvSpPr>
        <p:spPr>
          <a:xfrm>
            <a:off x="811950" y="3592761"/>
            <a:ext cx="10926137" cy="769441"/>
          </a:xfrm>
          <a:prstGeom prst="rect">
            <a:avLst/>
          </a:prstGeom>
          <a:solidFill>
            <a:srgbClr val="F07F09"/>
          </a:solidFill>
        </p:spPr>
        <p:txBody>
          <a:bodyPr wrap="square">
            <a:spAutoFit/>
          </a:bodyPr>
          <a:lstStyle/>
          <a:p>
            <a:pPr marL="342900" indent="-342900">
              <a:buFont typeface="Arial" panose="020B0604020202020204" pitchFamily="34" charset="0"/>
              <a:buChar char="•"/>
            </a:pPr>
            <a:r>
              <a:rPr lang="nb-NO" sz="2200" b="1" cap="all" spc="200" dirty="0">
                <a:solidFill>
                  <a:schemeClr val="bg1"/>
                </a:solidFill>
                <a:latin typeface="Arial" panose="020B0604020202020204" pitchFamily="34" charset="0"/>
                <a:ea typeface="Times New Roman" panose="02020603050405020304" pitchFamily="18" charset="0"/>
              </a:rPr>
              <a:t>HVILKE EGENSKAPER, EVNER OG ENGASJEMENT HAR DU SOM DU KAN BIDRA MED ?</a:t>
            </a:r>
            <a:endParaRPr lang="nb-NO" sz="2200" b="1" cap="all" spc="200" dirty="0">
              <a:solidFill>
                <a:schemeClr val="bg1"/>
              </a:solidFill>
            </a:endParaRPr>
          </a:p>
        </p:txBody>
      </p:sp>
      <p:sp>
        <p:nvSpPr>
          <p:cNvPr id="9" name="Rektangel 8">
            <a:extLst>
              <a:ext uri="{FF2B5EF4-FFF2-40B4-BE49-F238E27FC236}">
                <a16:creationId xmlns:a16="http://schemas.microsoft.com/office/drawing/2014/main" id="{6B334641-D952-48E3-9BA8-06F5C98BF1D7}"/>
              </a:ext>
            </a:extLst>
          </p:cNvPr>
          <p:cNvSpPr/>
          <p:nvPr/>
        </p:nvSpPr>
        <p:spPr>
          <a:xfrm>
            <a:off x="806338" y="5132223"/>
            <a:ext cx="10926137" cy="430887"/>
          </a:xfrm>
          <a:prstGeom prst="rect">
            <a:avLst/>
          </a:prstGeom>
          <a:solidFill>
            <a:srgbClr val="F07F09"/>
          </a:solidFill>
        </p:spPr>
        <p:txBody>
          <a:bodyPr wrap="square">
            <a:spAutoFit/>
          </a:bodyPr>
          <a:lstStyle/>
          <a:p>
            <a:pPr marL="342900" indent="-342900">
              <a:buFont typeface="Arial" panose="020B0604020202020204" pitchFamily="34" charset="0"/>
              <a:buChar char="•"/>
            </a:pPr>
            <a:r>
              <a:rPr lang="nb-NO" sz="2200" b="1" cap="all" spc="200" dirty="0">
                <a:solidFill>
                  <a:schemeClr val="bg1"/>
                </a:solidFill>
                <a:latin typeface="Arial" panose="020B0604020202020204" pitchFamily="34" charset="0"/>
                <a:ea typeface="Times New Roman" panose="02020603050405020304" pitchFamily="18" charset="0"/>
              </a:rPr>
              <a:t>HVA SKAL TIL FOR Å FÅ ANDRE TIL Å DELTA ?</a:t>
            </a:r>
            <a:endParaRPr lang="nb-NO" sz="2200" b="1" cap="all" spc="200" dirty="0">
              <a:solidFill>
                <a:schemeClr val="bg1"/>
              </a:solidFill>
            </a:endParaRPr>
          </a:p>
        </p:txBody>
      </p:sp>
    </p:spTree>
    <p:extLst>
      <p:ext uri="{BB962C8B-B14F-4D97-AF65-F5344CB8AC3E}">
        <p14:creationId xmlns:p14="http://schemas.microsoft.com/office/powerpoint/2010/main" val="8956545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2D918AB1-3962-4B30-89B0-7D9CB49909E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bwMode="auto">
          <a:xfrm>
            <a:off x="0" y="1361080"/>
            <a:ext cx="12192000" cy="5614094"/>
          </a:xfrm>
          <a:prstGeom prst="rect">
            <a:avLst/>
          </a:prstGeom>
          <a:noFill/>
          <a:ln>
            <a:noFill/>
          </a:ln>
          <a:extLst>
            <a:ext uri="{53640926-AAD7-44D8-BBD7-CCE9431645EC}">
              <a14:shadowObscured xmlns:a14="http://schemas.microsoft.com/office/drawing/2010/main"/>
            </a:ext>
          </a:extLst>
        </p:spPr>
      </p:pic>
      <p:sp>
        <p:nvSpPr>
          <p:cNvPr id="2" name="Tittel 1">
            <a:extLst>
              <a:ext uri="{FF2B5EF4-FFF2-40B4-BE49-F238E27FC236}">
                <a16:creationId xmlns:a16="http://schemas.microsoft.com/office/drawing/2014/main" id="{A165CF36-E974-483A-ABE8-89DFD58EBDC2}"/>
              </a:ext>
            </a:extLst>
          </p:cNvPr>
          <p:cNvSpPr>
            <a:spLocks noGrp="1"/>
          </p:cNvSpPr>
          <p:nvPr>
            <p:ph type="title"/>
          </p:nvPr>
        </p:nvSpPr>
        <p:spPr/>
        <p:txBody>
          <a:bodyPr/>
          <a:lstStyle/>
          <a:p>
            <a:r>
              <a:rPr lang="nb-NO" dirty="0"/>
              <a:t>HVA ER FOLK OPPTATT AV ?</a:t>
            </a:r>
          </a:p>
        </p:txBody>
      </p:sp>
      <p:sp>
        <p:nvSpPr>
          <p:cNvPr id="4" name="Plassholder for lysbildenummer 3">
            <a:extLst>
              <a:ext uri="{FF2B5EF4-FFF2-40B4-BE49-F238E27FC236}">
                <a16:creationId xmlns:a16="http://schemas.microsoft.com/office/drawing/2014/main" id="{465A3EF6-9FB5-448F-9E9C-5D804CAC8B00}"/>
              </a:ext>
            </a:extLst>
          </p:cNvPr>
          <p:cNvSpPr>
            <a:spLocks noGrp="1"/>
          </p:cNvSpPr>
          <p:nvPr>
            <p:ph type="sldNum" sz="quarter" idx="11"/>
          </p:nvPr>
        </p:nvSpPr>
        <p:spPr/>
        <p:txBody>
          <a:bodyPr/>
          <a:lstStyle/>
          <a:p>
            <a:fld id="{D0BEE4E4-E047-6A49-BCB9-4D06E7BA237B}" type="slidenum">
              <a:rPr lang="nb-NO" smtClean="0"/>
              <a:pPr/>
              <a:t>31</a:t>
            </a:fld>
            <a:endParaRPr lang="nb-NO" dirty="0"/>
          </a:p>
        </p:txBody>
      </p:sp>
      <p:sp>
        <p:nvSpPr>
          <p:cNvPr id="9" name="Rektangel 8">
            <a:extLst>
              <a:ext uri="{FF2B5EF4-FFF2-40B4-BE49-F238E27FC236}">
                <a16:creationId xmlns:a16="http://schemas.microsoft.com/office/drawing/2014/main" id="{A2302234-B01E-4C2F-B952-3BE715231AEF}"/>
              </a:ext>
            </a:extLst>
          </p:cNvPr>
          <p:cNvSpPr/>
          <p:nvPr/>
        </p:nvSpPr>
        <p:spPr>
          <a:xfrm>
            <a:off x="809976" y="3816941"/>
            <a:ext cx="10926000" cy="383823"/>
          </a:xfrm>
          <a:prstGeom prst="rect">
            <a:avLst/>
          </a:prstGeom>
          <a:solidFill>
            <a:srgbClr val="F07F09"/>
          </a:solidFill>
        </p:spPr>
        <p:txBody>
          <a:bodyPr wrap="square">
            <a:spAutoFit/>
          </a:bodyPr>
          <a:lstStyle/>
          <a:p>
            <a:pPr algn="ctr">
              <a:lnSpc>
                <a:spcPct val="115000"/>
              </a:lnSpc>
              <a:spcBef>
                <a:spcPts val="500"/>
              </a:spcBef>
            </a:pPr>
            <a:r>
              <a:rPr lang="nb-NO" b="1" kern="0" cap="all" spc="150" dirty="0">
                <a:solidFill>
                  <a:srgbClr val="FFFFFF"/>
                </a:solidFill>
                <a:latin typeface="Arial" panose="020B0604020202020204" pitchFamily="34" charset="0"/>
              </a:rPr>
              <a:t>Mobiliserende spørsmål og aktiviteter </a:t>
            </a:r>
          </a:p>
        </p:txBody>
      </p:sp>
      <p:cxnSp>
        <p:nvCxnSpPr>
          <p:cNvPr id="6" name="Rett linje 5">
            <a:extLst>
              <a:ext uri="{FF2B5EF4-FFF2-40B4-BE49-F238E27FC236}">
                <a16:creationId xmlns:a16="http://schemas.microsoft.com/office/drawing/2014/main" id="{900F4118-9D6F-4730-8AFE-2947743E3345}"/>
              </a:ext>
            </a:extLst>
          </p:cNvPr>
          <p:cNvCxnSpPr>
            <a:cxnSpLocks/>
          </p:cNvCxnSpPr>
          <p:nvPr/>
        </p:nvCxnSpPr>
        <p:spPr>
          <a:xfrm flipV="1">
            <a:off x="16213" y="1342611"/>
            <a:ext cx="12191999" cy="96"/>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75166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165CF36-E974-483A-ABE8-89DFD58EBDC2}"/>
              </a:ext>
            </a:extLst>
          </p:cNvPr>
          <p:cNvSpPr>
            <a:spLocks noGrp="1"/>
          </p:cNvSpPr>
          <p:nvPr>
            <p:ph type="title"/>
          </p:nvPr>
        </p:nvSpPr>
        <p:spPr>
          <a:xfrm>
            <a:off x="909637" y="-2081"/>
            <a:ext cx="10826339" cy="1350000"/>
          </a:xfrm>
        </p:spPr>
        <p:txBody>
          <a:bodyPr/>
          <a:lstStyle/>
          <a:p>
            <a:r>
              <a:rPr lang="nb-NO" sz="2400" dirty="0"/>
              <a:t>Mobilisere hode-hjerte-hender </a:t>
            </a:r>
            <a:endParaRPr lang="nb-NO" dirty="0"/>
          </a:p>
        </p:txBody>
      </p:sp>
      <p:sp>
        <p:nvSpPr>
          <p:cNvPr id="4" name="Plassholder for lysbildenummer 3">
            <a:extLst>
              <a:ext uri="{FF2B5EF4-FFF2-40B4-BE49-F238E27FC236}">
                <a16:creationId xmlns:a16="http://schemas.microsoft.com/office/drawing/2014/main" id="{465A3EF6-9FB5-448F-9E9C-5D804CAC8B00}"/>
              </a:ext>
            </a:extLst>
          </p:cNvPr>
          <p:cNvSpPr>
            <a:spLocks noGrp="1"/>
          </p:cNvSpPr>
          <p:nvPr>
            <p:ph type="sldNum" sz="quarter" idx="11"/>
          </p:nvPr>
        </p:nvSpPr>
        <p:spPr/>
        <p:txBody>
          <a:bodyPr/>
          <a:lstStyle/>
          <a:p>
            <a:fld id="{D0BEE4E4-E047-6A49-BCB9-4D06E7BA237B}" type="slidenum">
              <a:rPr lang="nb-NO" smtClean="0"/>
              <a:pPr/>
              <a:t>32</a:t>
            </a:fld>
            <a:endParaRPr lang="nb-NO" dirty="0"/>
          </a:p>
        </p:txBody>
      </p:sp>
      <p:pic>
        <p:nvPicPr>
          <p:cNvPr id="7" name="Plassholder for innhold 6">
            <a:extLst>
              <a:ext uri="{FF2B5EF4-FFF2-40B4-BE49-F238E27FC236}">
                <a16:creationId xmlns:a16="http://schemas.microsoft.com/office/drawing/2014/main" id="{AD497838-EEB5-4590-8FCB-C7010099DBDA}"/>
              </a:ext>
            </a:extLst>
          </p:cNvPr>
          <p:cNvPicPr>
            <a:picLocks noGrp="1" noChangeAspect="1"/>
          </p:cNvPicPr>
          <p:nvPr>
            <p:ph idx="1"/>
          </p:nvPr>
        </p:nvPicPr>
        <p:blipFill>
          <a:blip r:embed="rId3">
            <a:clrChange>
              <a:clrFrom>
                <a:srgbClr val="F2F2F2"/>
              </a:clrFrom>
              <a:clrTo>
                <a:srgbClr val="F2F2F2">
                  <a:alpha val="0"/>
                </a:srgbClr>
              </a:clrTo>
            </a:clrChange>
          </a:blip>
          <a:stretch>
            <a:fillRect/>
          </a:stretch>
        </p:blipFill>
        <p:spPr>
          <a:xfrm>
            <a:off x="909637" y="2366169"/>
            <a:ext cx="10725150" cy="3048000"/>
          </a:xfrm>
          <a:prstGeom prst="rect">
            <a:avLst/>
          </a:prstGeom>
        </p:spPr>
      </p:pic>
    </p:spTree>
    <p:extLst>
      <p:ext uri="{BB962C8B-B14F-4D97-AF65-F5344CB8AC3E}">
        <p14:creationId xmlns:p14="http://schemas.microsoft.com/office/powerpoint/2010/main" val="5400414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165CF36-E974-483A-ABE8-89DFD58EBDC2}"/>
              </a:ext>
            </a:extLst>
          </p:cNvPr>
          <p:cNvSpPr>
            <a:spLocks noGrp="1"/>
          </p:cNvSpPr>
          <p:nvPr>
            <p:ph type="title"/>
          </p:nvPr>
        </p:nvSpPr>
        <p:spPr/>
        <p:txBody>
          <a:bodyPr/>
          <a:lstStyle/>
          <a:p>
            <a:r>
              <a:rPr lang="nb-NO" dirty="0"/>
              <a:t>HODET</a:t>
            </a:r>
            <a:endParaRPr lang="en-US" dirty="0"/>
          </a:p>
        </p:txBody>
      </p:sp>
      <p:sp>
        <p:nvSpPr>
          <p:cNvPr id="4" name="Plassholder for lysbildenummer 3">
            <a:extLst>
              <a:ext uri="{FF2B5EF4-FFF2-40B4-BE49-F238E27FC236}">
                <a16:creationId xmlns:a16="http://schemas.microsoft.com/office/drawing/2014/main" id="{465A3EF6-9FB5-448F-9E9C-5D804CAC8B00}"/>
              </a:ext>
            </a:extLst>
          </p:cNvPr>
          <p:cNvSpPr>
            <a:spLocks noGrp="1"/>
          </p:cNvSpPr>
          <p:nvPr>
            <p:ph type="sldNum" sz="quarter" idx="11"/>
          </p:nvPr>
        </p:nvSpPr>
        <p:spPr/>
        <p:txBody>
          <a:bodyPr/>
          <a:lstStyle/>
          <a:p>
            <a:fld id="{D0BEE4E4-E047-6A49-BCB9-4D06E7BA237B}" type="slidenum">
              <a:rPr lang="nb-NO" smtClean="0"/>
              <a:pPr/>
              <a:t>33</a:t>
            </a:fld>
            <a:endParaRPr lang="nb-NO" dirty="0"/>
          </a:p>
        </p:txBody>
      </p:sp>
      <p:sp>
        <p:nvSpPr>
          <p:cNvPr id="7" name="Rektangel 6">
            <a:extLst>
              <a:ext uri="{FF2B5EF4-FFF2-40B4-BE49-F238E27FC236}">
                <a16:creationId xmlns:a16="http://schemas.microsoft.com/office/drawing/2014/main" id="{E99EA0A7-2922-4C96-8BB9-19E59CD4A174}"/>
              </a:ext>
            </a:extLst>
          </p:cNvPr>
          <p:cNvSpPr/>
          <p:nvPr/>
        </p:nvSpPr>
        <p:spPr>
          <a:xfrm rot="21345674">
            <a:off x="3318526" y="1932444"/>
            <a:ext cx="5689445" cy="3668915"/>
          </a:xfrm>
          <a:prstGeom prst="rect">
            <a:avLst/>
          </a:prstGeom>
          <a:solidFill>
            <a:srgbClr val="00B050"/>
          </a:solidFill>
          <a:ln>
            <a:noFill/>
          </a:ln>
        </p:spPr>
        <p:txBody>
          <a:bodyPr spcFirstLastPara="1" wrap="square" lIns="91425" tIns="45700" rIns="91425" bIns="45700" anchor="ctr" anchorCtr="0">
            <a:noAutofit/>
          </a:bodyPr>
          <a:lstStyle/>
          <a:p>
            <a:pPr algn="ctr">
              <a:lnSpc>
                <a:spcPct val="115000"/>
              </a:lnSpc>
              <a:spcBef>
                <a:spcPts val="500"/>
              </a:spcBef>
              <a:spcAft>
                <a:spcPts val="300"/>
              </a:spcAft>
            </a:pPr>
            <a:r>
              <a:rPr lang="nn-NO" sz="5400" dirty="0">
                <a:solidFill>
                  <a:srgbClr val="262626"/>
                </a:solidFill>
                <a:effectLst/>
                <a:latin typeface="Freestyle Script" panose="030804020302050B0404" pitchFamily="66" charset="0"/>
                <a:ea typeface="Century Gothic" panose="020B0502020202020204" pitchFamily="34" charset="0"/>
                <a:cs typeface="Century Gothic" panose="020B0502020202020204" pitchFamily="34" charset="0"/>
              </a:rPr>
              <a:t>Eg lærte bestefar å bruka smarttelefon, og så fleire andre på aldersheimen òg</a:t>
            </a:r>
            <a:endParaRPr lang="en-US" sz="2400" dirty="0">
              <a:effectLst/>
              <a:latin typeface="Century Gothic" panose="020B0502020202020204" pitchFamily="34" charset="0"/>
              <a:ea typeface="Century Gothic" panose="020B0502020202020204" pitchFamily="34" charset="0"/>
              <a:cs typeface="Century Gothic" panose="020B0502020202020204" pitchFamily="34" charset="0"/>
            </a:endParaRPr>
          </a:p>
        </p:txBody>
      </p:sp>
    </p:spTree>
    <p:extLst>
      <p:ext uri="{BB962C8B-B14F-4D97-AF65-F5344CB8AC3E}">
        <p14:creationId xmlns:p14="http://schemas.microsoft.com/office/powerpoint/2010/main" val="38239762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165CF36-E974-483A-ABE8-89DFD58EBDC2}"/>
              </a:ext>
            </a:extLst>
          </p:cNvPr>
          <p:cNvSpPr>
            <a:spLocks noGrp="1"/>
          </p:cNvSpPr>
          <p:nvPr>
            <p:ph type="title"/>
          </p:nvPr>
        </p:nvSpPr>
        <p:spPr/>
        <p:txBody>
          <a:bodyPr/>
          <a:lstStyle/>
          <a:p>
            <a:r>
              <a:rPr lang="nb-NO" dirty="0"/>
              <a:t>HENDENE</a:t>
            </a:r>
            <a:endParaRPr lang="en-US" dirty="0"/>
          </a:p>
        </p:txBody>
      </p:sp>
      <p:pic>
        <p:nvPicPr>
          <p:cNvPr id="5" name="Plassholder for innhold 4">
            <a:extLst>
              <a:ext uri="{FF2B5EF4-FFF2-40B4-BE49-F238E27FC236}">
                <a16:creationId xmlns:a16="http://schemas.microsoft.com/office/drawing/2014/main" id="{9854918A-409D-4277-8881-DD726FB0F6EC}"/>
              </a:ext>
            </a:extLst>
          </p:cNvPr>
          <p:cNvPicPr>
            <a:picLocks noGrp="1" noChangeAspect="1"/>
          </p:cNvPicPr>
          <p:nvPr>
            <p:ph idx="1"/>
          </p:nvPr>
        </p:nvPicPr>
        <p:blipFill>
          <a:blip r:embed="rId3"/>
          <a:stretch>
            <a:fillRect/>
          </a:stretch>
        </p:blipFill>
        <p:spPr>
          <a:xfrm>
            <a:off x="3024187" y="1718469"/>
            <a:ext cx="6496050" cy="4343400"/>
          </a:xfrm>
          <a:prstGeom prst="rect">
            <a:avLst/>
          </a:prstGeom>
        </p:spPr>
      </p:pic>
      <p:sp>
        <p:nvSpPr>
          <p:cNvPr id="4" name="Plassholder for lysbildenummer 3">
            <a:extLst>
              <a:ext uri="{FF2B5EF4-FFF2-40B4-BE49-F238E27FC236}">
                <a16:creationId xmlns:a16="http://schemas.microsoft.com/office/drawing/2014/main" id="{465A3EF6-9FB5-448F-9E9C-5D804CAC8B00}"/>
              </a:ext>
            </a:extLst>
          </p:cNvPr>
          <p:cNvSpPr>
            <a:spLocks noGrp="1"/>
          </p:cNvSpPr>
          <p:nvPr>
            <p:ph type="sldNum" sz="quarter" idx="11"/>
          </p:nvPr>
        </p:nvSpPr>
        <p:spPr/>
        <p:txBody>
          <a:bodyPr/>
          <a:lstStyle/>
          <a:p>
            <a:fld id="{D0BEE4E4-E047-6A49-BCB9-4D06E7BA237B}" type="slidenum">
              <a:rPr lang="nb-NO" smtClean="0"/>
              <a:pPr/>
              <a:t>34</a:t>
            </a:fld>
            <a:endParaRPr lang="nb-NO" dirty="0"/>
          </a:p>
        </p:txBody>
      </p:sp>
    </p:spTree>
    <p:extLst>
      <p:ext uri="{BB962C8B-B14F-4D97-AF65-F5344CB8AC3E}">
        <p14:creationId xmlns:p14="http://schemas.microsoft.com/office/powerpoint/2010/main" val="33681139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165CF36-E974-483A-ABE8-89DFD58EBDC2}"/>
              </a:ext>
            </a:extLst>
          </p:cNvPr>
          <p:cNvSpPr>
            <a:spLocks noGrp="1"/>
          </p:cNvSpPr>
          <p:nvPr>
            <p:ph type="title"/>
          </p:nvPr>
        </p:nvSpPr>
        <p:spPr/>
        <p:txBody>
          <a:bodyPr/>
          <a:lstStyle/>
          <a:p>
            <a:r>
              <a:rPr lang="nb-NO" dirty="0"/>
              <a:t>HJARTA</a:t>
            </a:r>
            <a:endParaRPr lang="en-US" dirty="0"/>
          </a:p>
        </p:txBody>
      </p:sp>
      <p:sp>
        <p:nvSpPr>
          <p:cNvPr id="4" name="Plassholder for lysbildenummer 3">
            <a:extLst>
              <a:ext uri="{FF2B5EF4-FFF2-40B4-BE49-F238E27FC236}">
                <a16:creationId xmlns:a16="http://schemas.microsoft.com/office/drawing/2014/main" id="{465A3EF6-9FB5-448F-9E9C-5D804CAC8B00}"/>
              </a:ext>
            </a:extLst>
          </p:cNvPr>
          <p:cNvSpPr>
            <a:spLocks noGrp="1"/>
          </p:cNvSpPr>
          <p:nvPr>
            <p:ph type="sldNum" sz="quarter" idx="11"/>
          </p:nvPr>
        </p:nvSpPr>
        <p:spPr/>
        <p:txBody>
          <a:bodyPr/>
          <a:lstStyle/>
          <a:p>
            <a:fld id="{D0BEE4E4-E047-6A49-BCB9-4D06E7BA237B}" type="slidenum">
              <a:rPr lang="nb-NO" smtClean="0"/>
              <a:pPr/>
              <a:t>35</a:t>
            </a:fld>
            <a:endParaRPr lang="nb-NO" dirty="0"/>
          </a:p>
        </p:txBody>
      </p:sp>
      <p:sp>
        <p:nvSpPr>
          <p:cNvPr id="7" name="Rektangel 6">
            <a:extLst>
              <a:ext uri="{FF2B5EF4-FFF2-40B4-BE49-F238E27FC236}">
                <a16:creationId xmlns:a16="http://schemas.microsoft.com/office/drawing/2014/main" id="{8C8636E6-D73D-40FD-8AD4-EC1B7E8AAC4A}"/>
              </a:ext>
            </a:extLst>
          </p:cNvPr>
          <p:cNvSpPr/>
          <p:nvPr/>
        </p:nvSpPr>
        <p:spPr>
          <a:xfrm rot="202847">
            <a:off x="3187700" y="2019301"/>
            <a:ext cx="5524499" cy="3871320"/>
          </a:xfrm>
          <a:prstGeom prst="rect">
            <a:avLst/>
          </a:prstGeom>
          <a:solidFill>
            <a:srgbClr val="F2CCD0"/>
          </a:solidFill>
          <a:ln>
            <a:noFill/>
          </a:ln>
        </p:spPr>
        <p:txBody>
          <a:bodyPr spcFirstLastPara="1" wrap="square" lIns="91425" tIns="45700" rIns="91425" bIns="45700" anchor="ctr" anchorCtr="0">
            <a:noAutofit/>
          </a:bodyPr>
          <a:lstStyle/>
          <a:p>
            <a:pPr algn="ctr">
              <a:lnSpc>
                <a:spcPct val="115000"/>
              </a:lnSpc>
              <a:spcBef>
                <a:spcPts val="500"/>
              </a:spcBef>
              <a:spcAft>
                <a:spcPts val="1000"/>
              </a:spcAft>
            </a:pPr>
            <a:r>
              <a:rPr lang="nn-NO" sz="8000" dirty="0">
                <a:solidFill>
                  <a:srgbClr val="262626"/>
                </a:solidFill>
                <a:effectLst/>
                <a:latin typeface="Freestyle Script" panose="030804020302050B0404" pitchFamily="66" charset="0"/>
                <a:ea typeface="Times New Roman" panose="02020603050405020304" pitchFamily="18" charset="0"/>
                <a:cs typeface="Times New Roman" panose="02020603050405020304" pitchFamily="18" charset="0"/>
              </a:rPr>
              <a:t>Eg kan underhalda barn </a:t>
            </a:r>
            <a:r>
              <a:rPr lang="nn-NO" sz="8800" dirty="0">
                <a:solidFill>
                  <a:srgbClr val="262626"/>
                </a:solidFill>
                <a:effectLst/>
                <a:latin typeface="Freestyle Script" panose="030804020302050B0404" pitchFamily="66" charset="0"/>
                <a:ea typeface="Times New Roman" panose="02020603050405020304" pitchFamily="18" charset="0"/>
                <a:cs typeface="Times New Roman" panose="02020603050405020304" pitchFamily="18" charset="0"/>
              </a:rPr>
              <a:t>:)</a:t>
            </a:r>
            <a:endParaRPr lang="en-US" sz="4000" dirty="0">
              <a:effectLst/>
              <a:latin typeface="Century Gothic" panose="020B0502020202020204" pitchFamily="34" charset="0"/>
              <a:ea typeface="Century Gothic" panose="020B0502020202020204" pitchFamily="34" charset="0"/>
              <a:cs typeface="Century Gothic" panose="020B0502020202020204" pitchFamily="34" charset="0"/>
            </a:endParaRPr>
          </a:p>
        </p:txBody>
      </p:sp>
    </p:spTree>
    <p:extLst>
      <p:ext uri="{BB962C8B-B14F-4D97-AF65-F5344CB8AC3E}">
        <p14:creationId xmlns:p14="http://schemas.microsoft.com/office/powerpoint/2010/main" val="26642723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165CF36-E974-483A-ABE8-89DFD58EBDC2}"/>
              </a:ext>
            </a:extLst>
          </p:cNvPr>
          <p:cNvSpPr>
            <a:spLocks noGrp="1"/>
          </p:cNvSpPr>
          <p:nvPr>
            <p:ph type="title"/>
          </p:nvPr>
        </p:nvSpPr>
        <p:spPr/>
        <p:txBody>
          <a:bodyPr/>
          <a:lstStyle/>
          <a:p>
            <a:r>
              <a:rPr lang="nb-NO" dirty="0"/>
              <a:t>FYSISKE OG ORGANISATORISKE RESSURSAR</a:t>
            </a:r>
            <a:endParaRPr lang="en-US" dirty="0"/>
          </a:p>
        </p:txBody>
      </p:sp>
      <p:sp>
        <p:nvSpPr>
          <p:cNvPr id="4" name="Plassholder for lysbildenummer 3">
            <a:extLst>
              <a:ext uri="{FF2B5EF4-FFF2-40B4-BE49-F238E27FC236}">
                <a16:creationId xmlns:a16="http://schemas.microsoft.com/office/drawing/2014/main" id="{465A3EF6-9FB5-448F-9E9C-5D804CAC8B00}"/>
              </a:ext>
            </a:extLst>
          </p:cNvPr>
          <p:cNvSpPr>
            <a:spLocks noGrp="1"/>
          </p:cNvSpPr>
          <p:nvPr>
            <p:ph type="sldNum" sz="quarter" idx="11"/>
          </p:nvPr>
        </p:nvSpPr>
        <p:spPr/>
        <p:txBody>
          <a:bodyPr/>
          <a:lstStyle/>
          <a:p>
            <a:fld id="{D0BEE4E4-E047-6A49-BCB9-4D06E7BA237B}" type="slidenum">
              <a:rPr lang="nb-NO" smtClean="0"/>
              <a:pPr/>
              <a:t>36</a:t>
            </a:fld>
            <a:endParaRPr lang="nb-NO" dirty="0"/>
          </a:p>
        </p:txBody>
      </p:sp>
      <p:pic>
        <p:nvPicPr>
          <p:cNvPr id="7" name="Plassholder for innhold 6">
            <a:extLst>
              <a:ext uri="{FF2B5EF4-FFF2-40B4-BE49-F238E27FC236}">
                <a16:creationId xmlns:a16="http://schemas.microsoft.com/office/drawing/2014/main" id="{742B8336-0400-478B-AC25-0BAE108226C5}"/>
              </a:ext>
            </a:extLst>
          </p:cNvPr>
          <p:cNvPicPr>
            <a:picLocks noGrp="1" noChangeAspect="1"/>
          </p:cNvPicPr>
          <p:nvPr>
            <p:ph idx="1"/>
          </p:nvPr>
        </p:nvPicPr>
        <p:blipFill>
          <a:blip r:embed="rId3"/>
          <a:stretch>
            <a:fillRect/>
          </a:stretch>
        </p:blipFill>
        <p:spPr>
          <a:xfrm rot="191566">
            <a:off x="3201820" y="2009996"/>
            <a:ext cx="5572530" cy="3697798"/>
          </a:xfrm>
          <a:prstGeom prst="rect">
            <a:avLst/>
          </a:prstGeom>
        </p:spPr>
      </p:pic>
    </p:spTree>
    <p:extLst>
      <p:ext uri="{BB962C8B-B14F-4D97-AF65-F5344CB8AC3E}">
        <p14:creationId xmlns:p14="http://schemas.microsoft.com/office/powerpoint/2010/main" val="16868624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9545A2F-633D-4A44-A5CE-B467C91BA151}"/>
              </a:ext>
            </a:extLst>
          </p:cNvPr>
          <p:cNvSpPr>
            <a:spLocks noGrp="1"/>
          </p:cNvSpPr>
          <p:nvPr>
            <p:ph type="title"/>
          </p:nvPr>
        </p:nvSpPr>
        <p:spPr/>
        <p:txBody>
          <a:bodyPr/>
          <a:lstStyle/>
          <a:p>
            <a:pPr algn="ctr"/>
            <a:r>
              <a:rPr lang="nn-NO" b="1" dirty="0" err="1"/>
              <a:t>Øvelse</a:t>
            </a:r>
            <a:r>
              <a:rPr lang="nn-NO" b="1" dirty="0"/>
              <a:t>: </a:t>
            </a:r>
          </a:p>
        </p:txBody>
      </p:sp>
      <p:sp>
        <p:nvSpPr>
          <p:cNvPr id="3" name="Plassholder for innhold 2">
            <a:extLst>
              <a:ext uri="{FF2B5EF4-FFF2-40B4-BE49-F238E27FC236}">
                <a16:creationId xmlns:a16="http://schemas.microsoft.com/office/drawing/2014/main" id="{85C569DF-5D34-45D2-A108-2EF3FAA72EC0}"/>
              </a:ext>
            </a:extLst>
          </p:cNvPr>
          <p:cNvSpPr>
            <a:spLocks noGrp="1"/>
          </p:cNvSpPr>
          <p:nvPr>
            <p:ph idx="1"/>
          </p:nvPr>
        </p:nvSpPr>
        <p:spPr/>
        <p:txBody>
          <a:bodyPr/>
          <a:lstStyle/>
          <a:p>
            <a:pPr marL="0" indent="0">
              <a:buNone/>
            </a:pPr>
            <a:endParaRPr lang="nb-NO" b="1" dirty="0"/>
          </a:p>
          <a:p>
            <a:pPr marL="0" indent="0">
              <a:buNone/>
            </a:pPr>
            <a:r>
              <a:rPr lang="nb-NO" b="1" dirty="0"/>
              <a:t>Hva om tre av dine naboer/</a:t>
            </a:r>
            <a:r>
              <a:rPr lang="nb-NO" b="1" dirty="0" err="1"/>
              <a:t>kolleager</a:t>
            </a:r>
            <a:r>
              <a:rPr lang="nb-NO" b="1" dirty="0"/>
              <a:t> ville hjelpe til.</a:t>
            </a:r>
          </a:p>
          <a:p>
            <a:pPr marL="0" indent="0">
              <a:buNone/>
            </a:pPr>
            <a:r>
              <a:rPr lang="nb-NO" b="1" dirty="0"/>
              <a:t>Hva ville du likt å få til?</a:t>
            </a:r>
          </a:p>
          <a:p>
            <a:endParaRPr lang="nb-NO" dirty="0"/>
          </a:p>
          <a:p>
            <a:pPr marL="0" indent="0">
              <a:buNone/>
            </a:pPr>
            <a:endParaRPr lang="nb-NO" dirty="0"/>
          </a:p>
        </p:txBody>
      </p:sp>
      <p:sp>
        <p:nvSpPr>
          <p:cNvPr id="4" name="Plassholder for lysbildenummer 3">
            <a:extLst>
              <a:ext uri="{FF2B5EF4-FFF2-40B4-BE49-F238E27FC236}">
                <a16:creationId xmlns:a16="http://schemas.microsoft.com/office/drawing/2014/main" id="{A9CA8EB3-1481-4466-BFC8-469BF1227F21}"/>
              </a:ext>
            </a:extLst>
          </p:cNvPr>
          <p:cNvSpPr>
            <a:spLocks noGrp="1"/>
          </p:cNvSpPr>
          <p:nvPr>
            <p:ph type="sldNum" sz="quarter" idx="11"/>
          </p:nvPr>
        </p:nvSpPr>
        <p:spPr/>
        <p:txBody>
          <a:bodyPr/>
          <a:lstStyle/>
          <a:p>
            <a:fld id="{D0BEE4E4-E047-6A49-BCB9-4D06E7BA237B}" type="slidenum">
              <a:rPr lang="nb-NO" smtClean="0"/>
              <a:pPr/>
              <a:t>37</a:t>
            </a:fld>
            <a:endParaRPr lang="nb-NO" dirty="0"/>
          </a:p>
        </p:txBody>
      </p:sp>
    </p:spTree>
    <p:extLst>
      <p:ext uri="{BB962C8B-B14F-4D97-AF65-F5344CB8AC3E}">
        <p14:creationId xmlns:p14="http://schemas.microsoft.com/office/powerpoint/2010/main" val="14871021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D52C7E3-3597-4190-9B87-27DCBD653FF0}"/>
              </a:ext>
            </a:extLst>
          </p:cNvPr>
          <p:cNvSpPr>
            <a:spLocks noGrp="1"/>
          </p:cNvSpPr>
          <p:nvPr>
            <p:ph type="title"/>
          </p:nvPr>
        </p:nvSpPr>
        <p:spPr/>
        <p:txBody>
          <a:bodyPr vert="horz" lIns="0" tIns="0" rIns="0" bIns="0" rtlCol="0" anchor="ctr">
            <a:normAutofit/>
          </a:bodyPr>
          <a:lstStyle/>
          <a:p>
            <a:pPr algn="ctr"/>
            <a:r>
              <a:rPr lang="en-GB" b="1" dirty="0" err="1"/>
              <a:t>Øvelse</a:t>
            </a:r>
            <a:r>
              <a:rPr lang="en-GB" b="1" dirty="0"/>
              <a:t>: </a:t>
            </a:r>
            <a:r>
              <a:rPr lang="en-GB" b="1" dirty="0" err="1"/>
              <a:t>nettverk</a:t>
            </a:r>
            <a:endParaRPr lang="en-GB" b="1" dirty="0"/>
          </a:p>
        </p:txBody>
      </p:sp>
      <p:sp>
        <p:nvSpPr>
          <p:cNvPr id="3" name="Plassholder for innhold 2">
            <a:extLst>
              <a:ext uri="{FF2B5EF4-FFF2-40B4-BE49-F238E27FC236}">
                <a16:creationId xmlns:a16="http://schemas.microsoft.com/office/drawing/2014/main" id="{F226B7F7-7B7C-4AE4-9FE7-5405C43EBB12}"/>
              </a:ext>
            </a:extLst>
          </p:cNvPr>
          <p:cNvSpPr>
            <a:spLocks noGrp="1"/>
          </p:cNvSpPr>
          <p:nvPr>
            <p:ph idx="1"/>
          </p:nvPr>
        </p:nvSpPr>
        <p:spPr/>
        <p:txBody>
          <a:bodyPr/>
          <a:lstStyle/>
          <a:p>
            <a:pPr>
              <a:buFont typeface="Arial" panose="020B0604020202020204" pitchFamily="34" charset="0"/>
              <a:buChar char="•"/>
            </a:pPr>
            <a:endParaRPr lang="nb-NO" dirty="0"/>
          </a:p>
          <a:p>
            <a:pPr>
              <a:buFont typeface="Arial" panose="020B0604020202020204" pitchFamily="34" charset="0"/>
              <a:buChar char="•"/>
            </a:pPr>
            <a:r>
              <a:rPr lang="nb-NO" b="1" dirty="0"/>
              <a:t>Fortell gruppen din om en gang du og naboene dine eller du og organisasjonen din gjorde noe positivt sammen.</a:t>
            </a:r>
          </a:p>
          <a:p>
            <a:pPr>
              <a:buFont typeface="Arial" panose="020B0604020202020204" pitchFamily="34" charset="0"/>
              <a:buChar char="•"/>
            </a:pPr>
            <a:r>
              <a:rPr lang="nb-NO" b="1" dirty="0"/>
              <a:t>Stort eller lite, spontant, lite eller godt planlagt.</a:t>
            </a:r>
          </a:p>
          <a:p>
            <a:pPr>
              <a:buFont typeface="Arial" panose="020B0604020202020204" pitchFamily="34" charset="0"/>
              <a:buChar char="•"/>
            </a:pPr>
            <a:r>
              <a:rPr lang="nb-NO" b="1" dirty="0"/>
              <a:t>Hva var det som mobiliserte?</a:t>
            </a:r>
          </a:p>
          <a:p>
            <a:pPr>
              <a:buFont typeface="Arial" panose="020B0604020202020204" pitchFamily="34" charset="0"/>
              <a:buChar char="•"/>
            </a:pPr>
            <a:endParaRPr lang="nb-NO" b="1" dirty="0"/>
          </a:p>
        </p:txBody>
      </p:sp>
    </p:spTree>
    <p:extLst>
      <p:ext uri="{BB962C8B-B14F-4D97-AF65-F5344CB8AC3E}">
        <p14:creationId xmlns:p14="http://schemas.microsoft.com/office/powerpoint/2010/main" val="962568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91A381D-93C4-4AC1-BE91-8846ECC998CC}"/>
              </a:ext>
            </a:extLst>
          </p:cNvPr>
          <p:cNvSpPr>
            <a:spLocks noGrp="1"/>
          </p:cNvSpPr>
          <p:nvPr>
            <p:ph type="title"/>
          </p:nvPr>
        </p:nvSpPr>
        <p:spPr/>
        <p:txBody>
          <a:bodyPr>
            <a:normAutofit/>
          </a:bodyPr>
          <a:lstStyle/>
          <a:p>
            <a:r>
              <a:rPr lang="nn-NO" b="1" dirty="0" err="1"/>
              <a:t>Øvelse</a:t>
            </a:r>
            <a:r>
              <a:rPr lang="nn-NO" b="1" dirty="0"/>
              <a:t>: </a:t>
            </a:r>
          </a:p>
        </p:txBody>
      </p:sp>
      <p:sp>
        <p:nvSpPr>
          <p:cNvPr id="3" name="Plassholder for innhold 2">
            <a:extLst>
              <a:ext uri="{FF2B5EF4-FFF2-40B4-BE49-F238E27FC236}">
                <a16:creationId xmlns:a16="http://schemas.microsoft.com/office/drawing/2014/main" id="{29F067FB-C8A1-47B7-81F8-0BD11C6C89E8}"/>
              </a:ext>
            </a:extLst>
          </p:cNvPr>
          <p:cNvSpPr>
            <a:spLocks noGrp="1"/>
          </p:cNvSpPr>
          <p:nvPr>
            <p:ph idx="1"/>
          </p:nvPr>
        </p:nvSpPr>
        <p:spPr/>
        <p:txBody>
          <a:bodyPr/>
          <a:lstStyle/>
          <a:p>
            <a:pPr marL="0" indent="0">
              <a:buNone/>
            </a:pPr>
            <a:endParaRPr lang="nb-NO" b="1" dirty="0"/>
          </a:p>
          <a:p>
            <a:pPr marL="0" indent="0">
              <a:buNone/>
            </a:pPr>
            <a:r>
              <a:rPr lang="nb-NO" b="1" dirty="0"/>
              <a:t>Hva slags ressurser har dere i gruppen?</a:t>
            </a:r>
            <a:endParaRPr lang="nb-NO" dirty="0"/>
          </a:p>
          <a:p>
            <a:endParaRPr lang="nb-NO" b="1" dirty="0"/>
          </a:p>
          <a:p>
            <a:r>
              <a:rPr lang="nb-NO" b="1" dirty="0"/>
              <a:t>Hjerte, hodet, hender</a:t>
            </a:r>
          </a:p>
          <a:p>
            <a:r>
              <a:rPr lang="nb-NO" b="1" dirty="0"/>
              <a:t>Fysiske, menneskelige, kulturelle, historiske, organisatoriske</a:t>
            </a:r>
          </a:p>
          <a:p>
            <a:r>
              <a:rPr lang="nb-NO" b="1" dirty="0"/>
              <a:t>Primær, sekundær, tertiær</a:t>
            </a:r>
          </a:p>
          <a:p>
            <a:pPr marL="0" indent="0">
              <a:buNone/>
            </a:pPr>
            <a:endParaRPr lang="nb-NO" dirty="0"/>
          </a:p>
          <a:p>
            <a:pPr marL="0" indent="0">
              <a:buNone/>
            </a:pPr>
            <a:endParaRPr lang="nb-NO" dirty="0"/>
          </a:p>
          <a:p>
            <a:endParaRPr lang="nb-NO" dirty="0"/>
          </a:p>
          <a:p>
            <a:pPr marL="0" indent="0">
              <a:buNone/>
            </a:pPr>
            <a:endParaRPr lang="nb-NO" dirty="0"/>
          </a:p>
          <a:p>
            <a:endParaRPr lang="nb-NO" dirty="0"/>
          </a:p>
        </p:txBody>
      </p:sp>
      <p:sp>
        <p:nvSpPr>
          <p:cNvPr id="4" name="Plassholder for lysbildenummer 3">
            <a:extLst>
              <a:ext uri="{FF2B5EF4-FFF2-40B4-BE49-F238E27FC236}">
                <a16:creationId xmlns:a16="http://schemas.microsoft.com/office/drawing/2014/main" id="{3D645913-6FB7-46A7-B75E-71FD7F04D305}"/>
              </a:ext>
            </a:extLst>
          </p:cNvPr>
          <p:cNvSpPr>
            <a:spLocks noGrp="1"/>
          </p:cNvSpPr>
          <p:nvPr>
            <p:ph type="sldNum" sz="quarter" idx="11"/>
          </p:nvPr>
        </p:nvSpPr>
        <p:spPr/>
        <p:txBody>
          <a:bodyPr/>
          <a:lstStyle/>
          <a:p>
            <a:fld id="{D0BEE4E4-E047-6A49-BCB9-4D06E7BA237B}" type="slidenum">
              <a:rPr lang="nb-NO" smtClean="0"/>
              <a:pPr/>
              <a:t>39</a:t>
            </a:fld>
            <a:endParaRPr lang="nb-NO" dirty="0"/>
          </a:p>
        </p:txBody>
      </p:sp>
    </p:spTree>
    <p:extLst>
      <p:ext uri="{BB962C8B-B14F-4D97-AF65-F5344CB8AC3E}">
        <p14:creationId xmlns:p14="http://schemas.microsoft.com/office/powerpoint/2010/main" val="31781992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8F93EB0-CB28-4BAC-B259-C46D2B11BD95}"/>
              </a:ext>
            </a:extLst>
          </p:cNvPr>
          <p:cNvSpPr>
            <a:spLocks noGrp="1"/>
          </p:cNvSpPr>
          <p:nvPr>
            <p:ph type="title"/>
          </p:nvPr>
        </p:nvSpPr>
        <p:spPr/>
        <p:txBody>
          <a:bodyPr>
            <a:normAutofit/>
          </a:bodyPr>
          <a:lstStyle/>
          <a:p>
            <a:br>
              <a:rPr lang="nn-NO" sz="1800" b="0" i="0" u="none" strike="noStrike" baseline="0" dirty="0">
                <a:solidFill>
                  <a:srgbClr val="000000"/>
                </a:solidFill>
                <a:latin typeface="Arial" panose="020B0604020202020204" pitchFamily="34" charset="0"/>
              </a:rPr>
            </a:br>
            <a:br>
              <a:rPr lang="nn-NO" sz="1800" b="0" i="0" u="none" strike="noStrike" baseline="0" dirty="0">
                <a:latin typeface="Arial" panose="020B0604020202020204" pitchFamily="34" charset="0"/>
              </a:rPr>
            </a:br>
            <a:r>
              <a:rPr lang="nn-NO" sz="1800" b="0" i="0" u="none" strike="noStrike" baseline="0" dirty="0">
                <a:latin typeface="Arial" panose="020B0604020202020204" pitchFamily="34" charset="0"/>
              </a:rPr>
              <a:t> </a:t>
            </a:r>
            <a:br>
              <a:rPr lang="nn-NO" sz="1800" b="0" i="0" u="none" strike="noStrike" baseline="0" dirty="0">
                <a:latin typeface="Arial" panose="020B0604020202020204" pitchFamily="34" charset="0"/>
              </a:rPr>
            </a:br>
            <a:r>
              <a:rPr lang="nn-NO" sz="1800" b="0" i="0" u="none" strike="noStrike" baseline="0" dirty="0">
                <a:latin typeface="Arial" panose="020B0604020202020204" pitchFamily="34" charset="0"/>
              </a:rPr>
              <a:t> </a:t>
            </a:r>
            <a:r>
              <a:rPr lang="nn-NO" sz="1800" b="1" i="0" u="none" strike="noStrike" baseline="0" dirty="0" err="1">
                <a:latin typeface="Arial" panose="020B0604020202020204" pitchFamily="34" charset="0"/>
              </a:rPr>
              <a:t>Inkludering</a:t>
            </a:r>
            <a:r>
              <a:rPr lang="nn-NO" sz="1800" b="1" i="0" u="none" strike="noStrike" baseline="0" dirty="0">
                <a:latin typeface="Arial" panose="020B0604020202020204" pitchFamily="34" charset="0"/>
              </a:rPr>
              <a:t> av unge i skole, arbeid og samfunn. Kunnskapsoppsummering</a:t>
            </a:r>
            <a:r>
              <a:rPr lang="nb-NO" sz="1800" b="1" i="0" u="none" strike="noStrike" baseline="0" dirty="0">
                <a:latin typeface="Arial" panose="020B0604020202020204" pitchFamily="34" charset="0"/>
              </a:rPr>
              <a:t> (Frøyland et al 2022)</a:t>
            </a:r>
            <a:endParaRPr lang="nn-NO" dirty="0"/>
          </a:p>
        </p:txBody>
      </p:sp>
      <p:sp>
        <p:nvSpPr>
          <p:cNvPr id="3" name="Plassholder for innhold 2">
            <a:extLst>
              <a:ext uri="{FF2B5EF4-FFF2-40B4-BE49-F238E27FC236}">
                <a16:creationId xmlns:a16="http://schemas.microsoft.com/office/drawing/2014/main" id="{34C0F8B0-4E10-B1F1-E8CC-EDEBF982E5F5}"/>
              </a:ext>
            </a:extLst>
          </p:cNvPr>
          <p:cNvSpPr>
            <a:spLocks noGrp="1"/>
          </p:cNvSpPr>
          <p:nvPr>
            <p:ph idx="1"/>
          </p:nvPr>
        </p:nvSpPr>
        <p:spPr/>
        <p:txBody>
          <a:bodyPr/>
          <a:lstStyle/>
          <a:p>
            <a:endParaRPr lang="nb-NO" dirty="0"/>
          </a:p>
          <a:p>
            <a:pPr marL="0" indent="0">
              <a:buNone/>
            </a:pPr>
            <a:r>
              <a:rPr lang="nb-NO" dirty="0"/>
              <a:t>Mellom seks og tolv % av unge i alderen 16–24 år står i fare for varig utenforskap</a:t>
            </a:r>
          </a:p>
          <a:p>
            <a:pPr marL="0" indent="0">
              <a:buNone/>
            </a:pPr>
            <a:endParaRPr lang="nb-NO" dirty="0"/>
          </a:p>
          <a:p>
            <a:pPr marL="0" indent="0">
              <a:buNone/>
            </a:pPr>
            <a:r>
              <a:rPr lang="nb-NO" dirty="0"/>
              <a:t>Årsak til marginalisering kan </a:t>
            </a:r>
            <a:r>
              <a:rPr lang="nn-NO" dirty="0" err="1"/>
              <a:t>knyttast</a:t>
            </a:r>
            <a:r>
              <a:rPr lang="nb-NO" dirty="0"/>
              <a:t> til forhold på individuelt, institusjonelt og strukturelt nivå </a:t>
            </a:r>
          </a:p>
        </p:txBody>
      </p:sp>
      <p:sp>
        <p:nvSpPr>
          <p:cNvPr id="4" name="Plassholder for innhold 3">
            <a:extLst>
              <a:ext uri="{FF2B5EF4-FFF2-40B4-BE49-F238E27FC236}">
                <a16:creationId xmlns:a16="http://schemas.microsoft.com/office/drawing/2014/main" id="{5A055D33-BC1D-EC37-8F21-3BFD9E516587}"/>
              </a:ext>
            </a:extLst>
          </p:cNvPr>
          <p:cNvSpPr>
            <a:spLocks noGrp="1"/>
          </p:cNvSpPr>
          <p:nvPr>
            <p:ph idx="12"/>
          </p:nvPr>
        </p:nvSpPr>
        <p:spPr/>
        <p:txBody>
          <a:bodyPr>
            <a:normAutofit/>
          </a:bodyPr>
          <a:lstStyle/>
          <a:p>
            <a:pPr marL="0" indent="0">
              <a:buNone/>
            </a:pPr>
            <a:r>
              <a:rPr lang="nb-NO" dirty="0" err="1"/>
              <a:t>Noreg</a:t>
            </a:r>
            <a:r>
              <a:rPr lang="nb-NO" dirty="0"/>
              <a:t>:</a:t>
            </a:r>
          </a:p>
          <a:p>
            <a:pPr marL="0" indent="0">
              <a:buNone/>
            </a:pPr>
            <a:r>
              <a:rPr lang="nb-NO" dirty="0"/>
              <a:t>Unge som </a:t>
            </a:r>
            <a:r>
              <a:rPr lang="nb-NO" dirty="0" err="1"/>
              <a:t>ikkje</a:t>
            </a:r>
            <a:r>
              <a:rPr lang="nb-NO" dirty="0"/>
              <a:t> var i arbeid, utdanning eller opplæring («</a:t>
            </a:r>
            <a:r>
              <a:rPr lang="nb-NO" dirty="0" err="1"/>
              <a:t>NEETs</a:t>
            </a:r>
            <a:r>
              <a:rPr lang="nb-NO" dirty="0"/>
              <a:t>») var i 2016 på ni prosent, totalt 86 000 unge menneske (OECD, 2018). </a:t>
            </a:r>
            <a:r>
              <a:rPr lang="nb-NO" dirty="0" err="1"/>
              <a:t>Meir</a:t>
            </a:r>
            <a:r>
              <a:rPr lang="nb-NO" dirty="0"/>
              <a:t> enn halvparten av </a:t>
            </a:r>
            <a:r>
              <a:rPr lang="nb-NO" dirty="0" err="1"/>
              <a:t>desse</a:t>
            </a:r>
            <a:r>
              <a:rPr lang="nb-NO" dirty="0"/>
              <a:t> hadde </a:t>
            </a:r>
            <a:r>
              <a:rPr lang="nb-NO" dirty="0" err="1"/>
              <a:t>ikkje</a:t>
            </a:r>
            <a:r>
              <a:rPr lang="nb-NO" dirty="0"/>
              <a:t> fullført </a:t>
            </a:r>
            <a:r>
              <a:rPr lang="nb-NO" dirty="0" err="1"/>
              <a:t>videregåande</a:t>
            </a:r>
            <a:r>
              <a:rPr lang="nb-NO" dirty="0"/>
              <a:t> utdanning. Nesten 4 av 5 fullfører innen 5 år</a:t>
            </a:r>
          </a:p>
          <a:p>
            <a:pPr marL="0" indent="0">
              <a:buNone/>
            </a:pPr>
            <a:r>
              <a:rPr lang="nb-NO" dirty="0"/>
              <a:t>Migrasjon. Dobla risiko for å </a:t>
            </a:r>
            <a:r>
              <a:rPr lang="nb-NO" dirty="0" err="1"/>
              <a:t>vera</a:t>
            </a:r>
            <a:r>
              <a:rPr lang="nb-NO" dirty="0"/>
              <a:t> </a:t>
            </a:r>
            <a:r>
              <a:rPr lang="nb-NO" dirty="0" err="1"/>
              <a:t>utan</a:t>
            </a:r>
            <a:r>
              <a:rPr lang="nb-NO" dirty="0"/>
              <a:t> arbeid, utdanning eller opplæring </a:t>
            </a:r>
            <a:r>
              <a:rPr lang="nb-NO" dirty="0" err="1"/>
              <a:t>samanlikna</a:t>
            </a:r>
            <a:r>
              <a:rPr lang="nb-NO" dirty="0"/>
              <a:t> </a:t>
            </a:r>
            <a:r>
              <a:rPr lang="nb-NO" dirty="0" err="1"/>
              <a:t>deira</a:t>
            </a:r>
            <a:r>
              <a:rPr lang="nb-NO" dirty="0"/>
              <a:t>  norskfødd </a:t>
            </a:r>
            <a:r>
              <a:rPr lang="nb-NO" dirty="0" err="1"/>
              <a:t>jamnaldrande</a:t>
            </a:r>
            <a:r>
              <a:rPr lang="nb-NO" dirty="0"/>
              <a:t>.</a:t>
            </a:r>
          </a:p>
        </p:txBody>
      </p:sp>
      <p:sp>
        <p:nvSpPr>
          <p:cNvPr id="5" name="Plassholder for bunntekst 4">
            <a:extLst>
              <a:ext uri="{FF2B5EF4-FFF2-40B4-BE49-F238E27FC236}">
                <a16:creationId xmlns:a16="http://schemas.microsoft.com/office/drawing/2014/main" id="{8B12F2B9-646B-2221-2036-EEE0CC21460E}"/>
              </a:ext>
            </a:extLst>
          </p:cNvPr>
          <p:cNvSpPr>
            <a:spLocks noGrp="1"/>
          </p:cNvSpPr>
          <p:nvPr>
            <p:ph type="ftr" sz="quarter" idx="13"/>
          </p:nvPr>
        </p:nvSpPr>
        <p:spPr>
          <a:xfrm>
            <a:off x="811950" y="6408000"/>
            <a:ext cx="10933422" cy="450000"/>
          </a:xfrm>
          <a:prstGeom prst="rect">
            <a:avLst/>
          </a:prstGeom>
        </p:spPr>
        <p:txBody>
          <a:bodyPr lIns="0" tIns="0" rIns="0" bIns="0" anchor="ctr" anchorCtr="0"/>
          <a:lstStyle>
            <a:defPPr>
              <a:defRPr lang="nb-NO"/>
            </a:defPPr>
            <a:lvl1pPr marL="0" algn="l" defTabSz="914400" rtl="0" eaLnBrk="1" latinLnBrk="0" hangingPunct="1">
              <a:defRPr sz="1000" kern="1200">
                <a:solidFill>
                  <a:srgbClr val="737373"/>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nn-NO" dirty="0"/>
          </a:p>
        </p:txBody>
      </p:sp>
      <p:sp>
        <p:nvSpPr>
          <p:cNvPr id="6" name="Plassholder for lysbildenummer 5">
            <a:extLst>
              <a:ext uri="{FF2B5EF4-FFF2-40B4-BE49-F238E27FC236}">
                <a16:creationId xmlns:a16="http://schemas.microsoft.com/office/drawing/2014/main" id="{A09FBA77-5999-4898-2F22-0E256E8B7F00}"/>
              </a:ext>
            </a:extLst>
          </p:cNvPr>
          <p:cNvSpPr>
            <a:spLocks noGrp="1"/>
          </p:cNvSpPr>
          <p:nvPr>
            <p:ph type="sldNum" sz="quarter" idx="14"/>
          </p:nvPr>
        </p:nvSpPr>
        <p:spPr/>
        <p:txBody>
          <a:bodyPr/>
          <a:lstStyle/>
          <a:p>
            <a:fld id="{D0BEE4E4-E047-6A49-BCB9-4D06E7BA237B}" type="slidenum">
              <a:rPr lang="nn-NO" noProof="0" smtClean="0"/>
              <a:pPr/>
              <a:t>4</a:t>
            </a:fld>
            <a:endParaRPr lang="nn-NO" noProof="0"/>
          </a:p>
        </p:txBody>
      </p:sp>
    </p:spTree>
    <p:extLst>
      <p:ext uri="{BB962C8B-B14F-4D97-AF65-F5344CB8AC3E}">
        <p14:creationId xmlns:p14="http://schemas.microsoft.com/office/powerpoint/2010/main" val="14396485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165CF36-E974-483A-ABE8-89DFD58EBDC2}"/>
              </a:ext>
            </a:extLst>
          </p:cNvPr>
          <p:cNvSpPr>
            <a:spLocks noGrp="1"/>
          </p:cNvSpPr>
          <p:nvPr>
            <p:ph type="title"/>
          </p:nvPr>
        </p:nvSpPr>
        <p:spPr/>
        <p:txBody>
          <a:bodyPr/>
          <a:lstStyle/>
          <a:p>
            <a:r>
              <a:rPr lang="nb-NO" dirty="0"/>
              <a:t>FINN KOBLINGENE</a:t>
            </a:r>
          </a:p>
        </p:txBody>
      </p:sp>
      <p:sp>
        <p:nvSpPr>
          <p:cNvPr id="4" name="Plassholder for lysbildenummer 3">
            <a:extLst>
              <a:ext uri="{FF2B5EF4-FFF2-40B4-BE49-F238E27FC236}">
                <a16:creationId xmlns:a16="http://schemas.microsoft.com/office/drawing/2014/main" id="{465A3EF6-9FB5-448F-9E9C-5D804CAC8B00}"/>
              </a:ext>
            </a:extLst>
          </p:cNvPr>
          <p:cNvSpPr>
            <a:spLocks noGrp="1"/>
          </p:cNvSpPr>
          <p:nvPr>
            <p:ph type="sldNum" sz="quarter" idx="11"/>
          </p:nvPr>
        </p:nvSpPr>
        <p:spPr/>
        <p:txBody>
          <a:bodyPr/>
          <a:lstStyle/>
          <a:p>
            <a:fld id="{D0BEE4E4-E047-6A49-BCB9-4D06E7BA237B}" type="slidenum">
              <a:rPr lang="nb-NO" smtClean="0"/>
              <a:pPr/>
              <a:t>40</a:t>
            </a:fld>
            <a:endParaRPr lang="nb-NO" dirty="0"/>
          </a:p>
        </p:txBody>
      </p:sp>
      <p:pic>
        <p:nvPicPr>
          <p:cNvPr id="8" name="Plassholder for innhold 7" descr="Close Up Photography of Yellow Green Red and Brown Plastic Cones on White Lined Surface">
            <a:extLst>
              <a:ext uri="{FF2B5EF4-FFF2-40B4-BE49-F238E27FC236}">
                <a16:creationId xmlns:a16="http://schemas.microsoft.com/office/drawing/2014/main" id="{5A97DE6C-7F3A-4D65-9A7B-08D8D97C2CE2}"/>
              </a:ext>
            </a:extLst>
          </p:cNvPr>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a:stretch/>
        </p:blipFill>
        <p:spPr bwMode="auto">
          <a:xfrm>
            <a:off x="-151389" y="1360487"/>
            <a:ext cx="12339476" cy="5714004"/>
          </a:xfrm>
          <a:prstGeom prst="rect">
            <a:avLst/>
          </a:prstGeom>
          <a:noFill/>
          <a:ln>
            <a:noFill/>
          </a:ln>
          <a:extLst>
            <a:ext uri="{53640926-AAD7-44D8-BBD7-CCE9431645EC}">
              <a14:shadowObscured xmlns:a14="http://schemas.microsoft.com/office/drawing/2010/main"/>
            </a:ext>
          </a:extLst>
        </p:spPr>
      </p:pic>
      <p:cxnSp>
        <p:nvCxnSpPr>
          <p:cNvPr id="5" name="Rett linje 4">
            <a:extLst>
              <a:ext uri="{FF2B5EF4-FFF2-40B4-BE49-F238E27FC236}">
                <a16:creationId xmlns:a16="http://schemas.microsoft.com/office/drawing/2014/main" id="{B9120B48-418A-4CFA-84D4-3730BB7A30B6}"/>
              </a:ext>
            </a:extLst>
          </p:cNvPr>
          <p:cNvCxnSpPr>
            <a:cxnSpLocks/>
          </p:cNvCxnSpPr>
          <p:nvPr/>
        </p:nvCxnSpPr>
        <p:spPr>
          <a:xfrm flipV="1">
            <a:off x="16213" y="1342611"/>
            <a:ext cx="12191999" cy="96"/>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5545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2227705-897C-466D-ABBA-65593CB6B31E}"/>
              </a:ext>
            </a:extLst>
          </p:cNvPr>
          <p:cNvSpPr>
            <a:spLocks noGrp="1"/>
          </p:cNvSpPr>
          <p:nvPr>
            <p:ph type="title" idx="4294967295"/>
          </p:nvPr>
        </p:nvSpPr>
        <p:spPr>
          <a:xfrm>
            <a:off x="1265238" y="-1588"/>
            <a:ext cx="10926762" cy="1349376"/>
          </a:xfrm>
        </p:spPr>
        <p:txBody>
          <a:bodyPr/>
          <a:lstStyle/>
          <a:p>
            <a:r>
              <a:rPr lang="nb-NO" dirty="0"/>
              <a:t>RESSURSER</a:t>
            </a:r>
            <a:endParaRPr lang="en-US" dirty="0"/>
          </a:p>
        </p:txBody>
      </p:sp>
      <p:sp>
        <p:nvSpPr>
          <p:cNvPr id="5" name="Plassholder for lysbildenummer 4">
            <a:extLst>
              <a:ext uri="{FF2B5EF4-FFF2-40B4-BE49-F238E27FC236}">
                <a16:creationId xmlns:a16="http://schemas.microsoft.com/office/drawing/2014/main" id="{D195246E-400A-45B5-B39F-DED5C497C7C4}"/>
              </a:ext>
            </a:extLst>
          </p:cNvPr>
          <p:cNvSpPr>
            <a:spLocks noGrp="1"/>
          </p:cNvSpPr>
          <p:nvPr>
            <p:ph type="sldNum" sz="quarter" idx="4294967295"/>
          </p:nvPr>
        </p:nvSpPr>
        <p:spPr>
          <a:xfrm>
            <a:off x="11741150" y="6405563"/>
            <a:ext cx="450850" cy="450850"/>
          </a:xfrm>
        </p:spPr>
        <p:txBody>
          <a:bodyPr/>
          <a:lstStyle/>
          <a:p>
            <a:fld id="{D0BEE4E4-E047-6A49-BCB9-4D06E7BA237B}" type="slidenum">
              <a:rPr lang="nb-NO" smtClean="0"/>
              <a:pPr/>
              <a:t>41</a:t>
            </a:fld>
            <a:endParaRPr lang="nb-NO" dirty="0"/>
          </a:p>
        </p:txBody>
      </p:sp>
      <p:pic>
        <p:nvPicPr>
          <p:cNvPr id="6" name="Bilde 5">
            <a:extLst>
              <a:ext uri="{FF2B5EF4-FFF2-40B4-BE49-F238E27FC236}">
                <a16:creationId xmlns:a16="http://schemas.microsoft.com/office/drawing/2014/main" id="{44CA15C1-7FCA-4E31-8F65-474C82A6A18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46"/>
          <a:stretch/>
        </p:blipFill>
        <p:spPr>
          <a:xfrm>
            <a:off x="0" y="1"/>
            <a:ext cx="6087108" cy="3429000"/>
          </a:xfrm>
          <a:prstGeom prst="rect">
            <a:avLst/>
          </a:prstGeom>
        </p:spPr>
      </p:pic>
      <p:pic>
        <p:nvPicPr>
          <p:cNvPr id="6146" name="Picture 2" descr="Person Holding Fishing Rod">
            <a:extLst>
              <a:ext uri="{FF2B5EF4-FFF2-40B4-BE49-F238E27FC236}">
                <a16:creationId xmlns:a16="http://schemas.microsoft.com/office/drawing/2014/main" id="{43AB8C84-2806-4401-A894-C4ED347F6BB1}"/>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6087108" y="1"/>
            <a:ext cx="610709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Woman Showing Biceps in Bar">
            <a:extLst>
              <a:ext uri="{FF2B5EF4-FFF2-40B4-BE49-F238E27FC236}">
                <a16:creationId xmlns:a16="http://schemas.microsoft.com/office/drawing/2014/main" id="{DB8758D0-5519-44B9-8D1D-D25B2551648F}"/>
              </a:ext>
            </a:extLst>
          </p:cNvPr>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rightnessContrast bright="19000" contrast="20000"/>
                    </a14:imgEffect>
                  </a14:imgLayer>
                </a14:imgProps>
              </a:ext>
              <a:ext uri="{28A0092B-C50C-407E-A947-70E740481C1C}">
                <a14:useLocalDpi xmlns:a14="http://schemas.microsoft.com/office/drawing/2010/main"/>
              </a:ext>
            </a:extLst>
          </a:blip>
          <a:srcRect/>
          <a:stretch/>
        </p:blipFill>
        <p:spPr bwMode="auto">
          <a:xfrm>
            <a:off x="8892" y="3429000"/>
            <a:ext cx="6087108" cy="342900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Man Standing in Front of Truck">
            <a:extLst>
              <a:ext uri="{FF2B5EF4-FFF2-40B4-BE49-F238E27FC236}">
                <a16:creationId xmlns:a16="http://schemas.microsoft.com/office/drawing/2014/main" id="{7AE2751E-1873-4576-B935-840E6EE16069}"/>
              </a:ext>
            </a:extLst>
          </p:cNvPr>
          <p:cNvPicPr>
            <a:picLocks noChangeAspect="1" noChangeArrowheads="1"/>
          </p:cNvPicPr>
          <p:nvPr/>
        </p:nvPicPr>
        <p:blipFill rotWithShape="1">
          <a:blip r:embed="rId7" cstate="hqprint">
            <a:extLst>
              <a:ext uri="{28A0092B-C50C-407E-A947-70E740481C1C}">
                <a14:useLocalDpi xmlns:a14="http://schemas.microsoft.com/office/drawing/2010/main"/>
              </a:ext>
            </a:extLst>
          </a:blip>
          <a:srcRect r="-292"/>
          <a:stretch/>
        </p:blipFill>
        <p:spPr bwMode="auto">
          <a:xfrm>
            <a:off x="6095896" y="3429001"/>
            <a:ext cx="6107090" cy="3429000"/>
          </a:xfrm>
          <a:prstGeom prst="rect">
            <a:avLst/>
          </a:prstGeom>
          <a:noFill/>
          <a:extLst>
            <a:ext uri="{909E8E84-426E-40DD-AFC4-6F175D3DCCD1}">
              <a14:hiddenFill xmlns:a14="http://schemas.microsoft.com/office/drawing/2010/main">
                <a:solidFill>
                  <a:srgbClr val="FFFFFF"/>
                </a:solidFill>
              </a14:hiddenFill>
            </a:ext>
          </a:extLst>
        </p:spPr>
      </p:pic>
      <p:sp>
        <p:nvSpPr>
          <p:cNvPr id="11" name="Rektangel 10">
            <a:extLst>
              <a:ext uri="{FF2B5EF4-FFF2-40B4-BE49-F238E27FC236}">
                <a16:creationId xmlns:a16="http://schemas.microsoft.com/office/drawing/2014/main" id="{81A61959-0879-4BA6-A85E-A3943FB5A25A}"/>
              </a:ext>
            </a:extLst>
          </p:cNvPr>
          <p:cNvSpPr/>
          <p:nvPr/>
        </p:nvSpPr>
        <p:spPr>
          <a:xfrm>
            <a:off x="3634555" y="3077815"/>
            <a:ext cx="5275128" cy="702372"/>
          </a:xfrm>
          <a:prstGeom prst="rect">
            <a:avLst/>
          </a:prstGeom>
          <a:solidFill>
            <a:srgbClr val="F07F09"/>
          </a:solidFill>
        </p:spPr>
        <p:txBody>
          <a:bodyPr wrap="square">
            <a:spAutoFit/>
          </a:bodyPr>
          <a:lstStyle/>
          <a:p>
            <a:pPr algn="ctr">
              <a:lnSpc>
                <a:spcPct val="115000"/>
              </a:lnSpc>
              <a:spcBef>
                <a:spcPts val="500"/>
              </a:spcBef>
            </a:pPr>
            <a:r>
              <a:rPr lang="nb-NO" b="1" kern="0" cap="all" spc="150" dirty="0">
                <a:solidFill>
                  <a:srgbClr val="FFFFFF"/>
                </a:solidFill>
                <a:latin typeface="Arial" panose="020B0604020202020204" pitchFamily="34" charset="0"/>
              </a:rPr>
              <a:t>Også de som ikke er vant med å bli sett som ressurser</a:t>
            </a:r>
          </a:p>
        </p:txBody>
      </p:sp>
    </p:spTree>
    <p:extLst>
      <p:ext uri="{BB962C8B-B14F-4D97-AF65-F5344CB8AC3E}">
        <p14:creationId xmlns:p14="http://schemas.microsoft.com/office/powerpoint/2010/main" val="28804123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47FEF0F-ED53-484D-9843-96A8C921EED9}"/>
              </a:ext>
            </a:extLst>
          </p:cNvPr>
          <p:cNvSpPr>
            <a:spLocks noGrp="1"/>
          </p:cNvSpPr>
          <p:nvPr>
            <p:ph type="title"/>
          </p:nvPr>
        </p:nvSpPr>
        <p:spPr/>
        <p:txBody>
          <a:bodyPr/>
          <a:lstStyle/>
          <a:p>
            <a:r>
              <a:rPr lang="nb-NO" dirty="0"/>
              <a:t>DEN STORE FORSKJELLEN</a:t>
            </a:r>
          </a:p>
        </p:txBody>
      </p:sp>
      <p:sp>
        <p:nvSpPr>
          <p:cNvPr id="7" name="Plassholder for innhold 6">
            <a:extLst>
              <a:ext uri="{FF2B5EF4-FFF2-40B4-BE49-F238E27FC236}">
                <a16:creationId xmlns:a16="http://schemas.microsoft.com/office/drawing/2014/main" id="{B755DB8B-73BE-402D-91FB-72D510283DE5}"/>
              </a:ext>
            </a:extLst>
          </p:cNvPr>
          <p:cNvSpPr>
            <a:spLocks noGrp="1"/>
          </p:cNvSpPr>
          <p:nvPr>
            <p:ph idx="1"/>
          </p:nvPr>
        </p:nvSpPr>
        <p:spPr/>
        <p:txBody>
          <a:bodyPr/>
          <a:lstStyle/>
          <a:p>
            <a:endParaRPr lang="nb-NO" dirty="0"/>
          </a:p>
        </p:txBody>
      </p:sp>
      <p:sp>
        <p:nvSpPr>
          <p:cNvPr id="11" name="Plassholder for innhold 10">
            <a:extLst>
              <a:ext uri="{FF2B5EF4-FFF2-40B4-BE49-F238E27FC236}">
                <a16:creationId xmlns:a16="http://schemas.microsoft.com/office/drawing/2014/main" id="{5ECE37DE-3EA2-4DFC-AD05-7BE865F793D0}"/>
              </a:ext>
            </a:extLst>
          </p:cNvPr>
          <p:cNvSpPr>
            <a:spLocks noGrp="1"/>
          </p:cNvSpPr>
          <p:nvPr>
            <p:ph idx="12"/>
          </p:nvPr>
        </p:nvSpPr>
        <p:spPr/>
        <p:txBody>
          <a:bodyPr/>
          <a:lstStyle/>
          <a:p>
            <a:endParaRPr lang="nb-NO" dirty="0"/>
          </a:p>
        </p:txBody>
      </p:sp>
      <p:sp>
        <p:nvSpPr>
          <p:cNvPr id="5" name="Plassholder for lysbildenummer 4">
            <a:extLst>
              <a:ext uri="{FF2B5EF4-FFF2-40B4-BE49-F238E27FC236}">
                <a16:creationId xmlns:a16="http://schemas.microsoft.com/office/drawing/2014/main" id="{8FE9C463-BBD1-4EFA-ADAC-27CDD2611289}"/>
              </a:ext>
            </a:extLst>
          </p:cNvPr>
          <p:cNvSpPr>
            <a:spLocks noGrp="1"/>
          </p:cNvSpPr>
          <p:nvPr>
            <p:ph type="sldNum" sz="quarter" idx="14"/>
          </p:nvPr>
        </p:nvSpPr>
        <p:spPr/>
        <p:txBody>
          <a:bodyPr/>
          <a:lstStyle/>
          <a:p>
            <a:fld id="{D0BEE4E4-E047-6A49-BCB9-4D06E7BA237B}" type="slidenum">
              <a:rPr lang="nb-NO" smtClean="0"/>
              <a:pPr/>
              <a:t>42</a:t>
            </a:fld>
            <a:endParaRPr lang="nb-NO" dirty="0"/>
          </a:p>
        </p:txBody>
      </p:sp>
      <p:pic>
        <p:nvPicPr>
          <p:cNvPr id="5122" name="Picture 2" descr="https://upload.wikimedia.org/wikipedia/commons/b/b1/Mini-Donks_%26_Carrots%21.jpg">
            <a:extLst>
              <a:ext uri="{FF2B5EF4-FFF2-40B4-BE49-F238E27FC236}">
                <a16:creationId xmlns:a16="http://schemas.microsoft.com/office/drawing/2014/main" id="{3010DD14-1045-40C6-B6CE-754231B62A05}"/>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795632" y="1366751"/>
            <a:ext cx="5300368" cy="50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Bilde 8">
            <a:extLst>
              <a:ext uri="{FF2B5EF4-FFF2-40B4-BE49-F238E27FC236}">
                <a16:creationId xmlns:a16="http://schemas.microsoft.com/office/drawing/2014/main" id="{BEEE5232-86AB-44A4-83A2-C538D3E24BC2}"/>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470988" y="1366751"/>
            <a:ext cx="5304971" cy="5080614"/>
          </a:xfrm>
          <a:prstGeom prst="rect">
            <a:avLst/>
          </a:prstGeom>
        </p:spPr>
      </p:pic>
      <p:sp>
        <p:nvSpPr>
          <p:cNvPr id="10" name="Rektangel 9">
            <a:extLst>
              <a:ext uri="{FF2B5EF4-FFF2-40B4-BE49-F238E27FC236}">
                <a16:creationId xmlns:a16="http://schemas.microsoft.com/office/drawing/2014/main" id="{AFEBCDB4-9324-4D15-9294-753482473F5D}"/>
              </a:ext>
            </a:extLst>
          </p:cNvPr>
          <p:cNvSpPr/>
          <p:nvPr/>
        </p:nvSpPr>
        <p:spPr>
          <a:xfrm>
            <a:off x="801835" y="5852608"/>
            <a:ext cx="5294165" cy="369332"/>
          </a:xfrm>
          <a:prstGeom prst="rect">
            <a:avLst/>
          </a:prstGeom>
          <a:solidFill>
            <a:srgbClr val="F07F09"/>
          </a:solidFill>
        </p:spPr>
        <p:txBody>
          <a:bodyPr wrap="square">
            <a:spAutoFit/>
          </a:bodyPr>
          <a:lstStyle/>
          <a:p>
            <a:pPr algn="ctr"/>
            <a:r>
              <a:rPr lang="nb-NO" b="1" kern="0" cap="all" spc="150" dirty="0">
                <a:solidFill>
                  <a:srgbClr val="FFFFFF"/>
                </a:solidFill>
                <a:latin typeface="Arial" panose="020B0604020202020204" pitchFamily="34" charset="0"/>
              </a:rPr>
              <a:t>ikke presenter løsningene</a:t>
            </a:r>
          </a:p>
        </p:txBody>
      </p:sp>
      <p:sp>
        <p:nvSpPr>
          <p:cNvPr id="12" name="Rektangel 11">
            <a:extLst>
              <a:ext uri="{FF2B5EF4-FFF2-40B4-BE49-F238E27FC236}">
                <a16:creationId xmlns:a16="http://schemas.microsoft.com/office/drawing/2014/main" id="{8CEB66E2-21DF-4CC2-9FE8-A73852FD3ADF}"/>
              </a:ext>
            </a:extLst>
          </p:cNvPr>
          <p:cNvSpPr/>
          <p:nvPr/>
        </p:nvSpPr>
        <p:spPr>
          <a:xfrm>
            <a:off x="6479235" y="5574715"/>
            <a:ext cx="5256000" cy="646331"/>
          </a:xfrm>
          <a:prstGeom prst="rect">
            <a:avLst/>
          </a:prstGeom>
          <a:solidFill>
            <a:srgbClr val="F07F09"/>
          </a:solidFill>
        </p:spPr>
        <p:txBody>
          <a:bodyPr wrap="square">
            <a:spAutoFit/>
          </a:bodyPr>
          <a:lstStyle/>
          <a:p>
            <a:pPr algn="ctr"/>
            <a:r>
              <a:rPr lang="nb-NO" b="1" kern="0" cap="all" spc="150" dirty="0">
                <a:solidFill>
                  <a:srgbClr val="FFFFFF"/>
                </a:solidFill>
                <a:latin typeface="Arial" panose="020B0604020202020204" pitchFamily="34" charset="0"/>
              </a:rPr>
              <a:t>Vær en dialogpartner </a:t>
            </a:r>
            <a:br>
              <a:rPr lang="nb-NO" b="1" kern="0" cap="all" spc="150" dirty="0">
                <a:solidFill>
                  <a:srgbClr val="FFFFFF"/>
                </a:solidFill>
                <a:latin typeface="Arial" panose="020B0604020202020204" pitchFamily="34" charset="0"/>
              </a:rPr>
            </a:br>
            <a:r>
              <a:rPr lang="nb-NO" b="1" kern="0" cap="all" spc="150" dirty="0">
                <a:solidFill>
                  <a:srgbClr val="FFFFFF"/>
                </a:solidFill>
                <a:latin typeface="Arial" panose="020B0604020202020204" pitchFamily="34" charset="0"/>
              </a:rPr>
              <a:t>og </a:t>
            </a:r>
            <a:r>
              <a:rPr lang="nb-NO" b="1" kern="0" cap="all" spc="150" dirty="0" err="1">
                <a:solidFill>
                  <a:srgbClr val="FFFFFF"/>
                </a:solidFill>
                <a:latin typeface="Arial" panose="020B0604020202020204" pitchFamily="34" charset="0"/>
              </a:rPr>
              <a:t>fasilitator</a:t>
            </a:r>
            <a:endParaRPr lang="nb-NO" b="1" kern="0" cap="all" spc="150" dirty="0">
              <a:solidFill>
                <a:srgbClr val="FFFFFF"/>
              </a:solidFill>
              <a:latin typeface="Arial" panose="020B0604020202020204" pitchFamily="34" charset="0"/>
            </a:endParaRPr>
          </a:p>
        </p:txBody>
      </p:sp>
      <p:sp>
        <p:nvSpPr>
          <p:cNvPr id="13" name="Rektangel 12">
            <a:extLst>
              <a:ext uri="{FF2B5EF4-FFF2-40B4-BE49-F238E27FC236}">
                <a16:creationId xmlns:a16="http://schemas.microsoft.com/office/drawing/2014/main" id="{18BFF060-FB89-4A43-96C7-CA2C277023FD}"/>
              </a:ext>
            </a:extLst>
          </p:cNvPr>
          <p:cNvSpPr/>
          <p:nvPr/>
        </p:nvSpPr>
        <p:spPr>
          <a:xfrm>
            <a:off x="801440" y="5255291"/>
            <a:ext cx="5294560" cy="369332"/>
          </a:xfrm>
          <a:prstGeom prst="rect">
            <a:avLst/>
          </a:prstGeom>
          <a:solidFill>
            <a:srgbClr val="F07F09"/>
          </a:solidFill>
        </p:spPr>
        <p:txBody>
          <a:bodyPr wrap="square">
            <a:spAutoFit/>
          </a:bodyPr>
          <a:lstStyle/>
          <a:p>
            <a:pPr algn="ctr"/>
            <a:r>
              <a:rPr lang="nb-NO" b="1" kern="0" cap="all" spc="150" dirty="0">
                <a:solidFill>
                  <a:srgbClr val="FFFFFF"/>
                </a:solidFill>
                <a:latin typeface="Arial" panose="020B0604020202020204" pitchFamily="34" charset="0"/>
              </a:rPr>
              <a:t>Ikke definer problemet først</a:t>
            </a:r>
          </a:p>
        </p:txBody>
      </p:sp>
      <p:cxnSp>
        <p:nvCxnSpPr>
          <p:cNvPr id="15" name="Rett linje 14">
            <a:extLst>
              <a:ext uri="{FF2B5EF4-FFF2-40B4-BE49-F238E27FC236}">
                <a16:creationId xmlns:a16="http://schemas.microsoft.com/office/drawing/2014/main" id="{FBC17E88-5070-4D35-97C4-A02332D6CCD0}"/>
              </a:ext>
            </a:extLst>
          </p:cNvPr>
          <p:cNvCxnSpPr/>
          <p:nvPr/>
        </p:nvCxnSpPr>
        <p:spPr>
          <a:xfrm>
            <a:off x="809427" y="1362845"/>
            <a:ext cx="5256000"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8BE55368-3AF9-441C-9998-D7ECC3456D84}"/>
              </a:ext>
            </a:extLst>
          </p:cNvPr>
          <p:cNvCxnSpPr/>
          <p:nvPr/>
        </p:nvCxnSpPr>
        <p:spPr>
          <a:xfrm>
            <a:off x="6472438" y="1361941"/>
            <a:ext cx="5256000"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37866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20FDD3A-A7BD-407E-B8ED-9745A3A465E3}"/>
              </a:ext>
            </a:extLst>
          </p:cNvPr>
          <p:cNvSpPr>
            <a:spLocks noGrp="1"/>
          </p:cNvSpPr>
          <p:nvPr>
            <p:ph type="title"/>
          </p:nvPr>
        </p:nvSpPr>
        <p:spPr/>
        <p:txBody>
          <a:bodyPr/>
          <a:lstStyle/>
          <a:p>
            <a:r>
              <a:rPr lang="nb-NO" dirty="0"/>
              <a:t>TIPS TIL GJENNOMFØRING</a:t>
            </a:r>
            <a:endParaRPr lang="en-US" dirty="0"/>
          </a:p>
        </p:txBody>
      </p:sp>
      <p:sp>
        <p:nvSpPr>
          <p:cNvPr id="4" name="Plassholder for lysbildenummer 3">
            <a:extLst>
              <a:ext uri="{FF2B5EF4-FFF2-40B4-BE49-F238E27FC236}">
                <a16:creationId xmlns:a16="http://schemas.microsoft.com/office/drawing/2014/main" id="{5461695A-3F0C-4624-BE43-031E8A69B3B4}"/>
              </a:ext>
            </a:extLst>
          </p:cNvPr>
          <p:cNvSpPr>
            <a:spLocks noGrp="1"/>
          </p:cNvSpPr>
          <p:nvPr>
            <p:ph type="sldNum" sz="quarter" idx="11"/>
          </p:nvPr>
        </p:nvSpPr>
        <p:spPr/>
        <p:txBody>
          <a:bodyPr/>
          <a:lstStyle/>
          <a:p>
            <a:fld id="{D0BEE4E4-E047-6A49-BCB9-4D06E7BA237B}" type="slidenum">
              <a:rPr lang="nb-NO" smtClean="0"/>
              <a:pPr/>
              <a:t>43</a:t>
            </a:fld>
            <a:endParaRPr lang="nb-NO" dirty="0"/>
          </a:p>
        </p:txBody>
      </p:sp>
      <p:pic>
        <p:nvPicPr>
          <p:cNvPr id="11" name="Bilde 10">
            <a:extLst>
              <a:ext uri="{FF2B5EF4-FFF2-40B4-BE49-F238E27FC236}">
                <a16:creationId xmlns:a16="http://schemas.microsoft.com/office/drawing/2014/main" id="{84AF3B5B-00C9-404F-97FA-5E4ECD135329}"/>
              </a:ext>
            </a:extLst>
          </p:cNvPr>
          <p:cNvPicPr/>
          <p:nvPr/>
        </p:nvPicPr>
        <p:blipFill rotWithShape="1">
          <a:blip r:embed="rId3" cstate="hqprint">
            <a:extLst>
              <a:ext uri="{28A0092B-C50C-407E-A947-70E740481C1C}">
                <a14:useLocalDpi xmlns:a14="http://schemas.microsoft.com/office/drawing/2010/main"/>
              </a:ext>
            </a:extLst>
          </a:blip>
          <a:srcRect/>
          <a:stretch/>
        </p:blipFill>
        <p:spPr bwMode="auto">
          <a:xfrm>
            <a:off x="1" y="1347919"/>
            <a:ext cx="12192000" cy="5510081"/>
          </a:xfrm>
          <a:prstGeom prst="rect">
            <a:avLst/>
          </a:prstGeom>
          <a:noFill/>
          <a:ln>
            <a:noFill/>
          </a:ln>
          <a:extLst>
            <a:ext uri="{53640926-AAD7-44D8-BBD7-CCE9431645EC}">
              <a14:shadowObscured xmlns:a14="http://schemas.microsoft.com/office/drawing/2010/main"/>
            </a:ext>
          </a:extLst>
        </p:spPr>
      </p:pic>
      <p:cxnSp>
        <p:nvCxnSpPr>
          <p:cNvPr id="10" name="Rett linje 9">
            <a:extLst>
              <a:ext uri="{FF2B5EF4-FFF2-40B4-BE49-F238E27FC236}">
                <a16:creationId xmlns:a16="http://schemas.microsoft.com/office/drawing/2014/main" id="{8BE40000-9767-404B-BE11-5A9E14A332E3}"/>
              </a:ext>
            </a:extLst>
          </p:cNvPr>
          <p:cNvCxnSpPr>
            <a:cxnSpLocks/>
          </p:cNvCxnSpPr>
          <p:nvPr/>
        </p:nvCxnSpPr>
        <p:spPr>
          <a:xfrm flipV="1">
            <a:off x="16213" y="1342611"/>
            <a:ext cx="12191999" cy="9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4" name="Rektangel 13">
            <a:extLst>
              <a:ext uri="{FF2B5EF4-FFF2-40B4-BE49-F238E27FC236}">
                <a16:creationId xmlns:a16="http://schemas.microsoft.com/office/drawing/2014/main" id="{6B2C2D38-7C63-489C-852F-3962C3FCA572}"/>
              </a:ext>
            </a:extLst>
          </p:cNvPr>
          <p:cNvSpPr/>
          <p:nvPr/>
        </p:nvSpPr>
        <p:spPr>
          <a:xfrm>
            <a:off x="0" y="1342610"/>
            <a:ext cx="12192000" cy="5515389"/>
          </a:xfrm>
          <a:prstGeom prst="rect">
            <a:avLst/>
          </a:prstGeom>
          <a:solidFill>
            <a:srgbClr val="00435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6" name="Rektangel 15">
            <a:extLst>
              <a:ext uri="{FF2B5EF4-FFF2-40B4-BE49-F238E27FC236}">
                <a16:creationId xmlns:a16="http://schemas.microsoft.com/office/drawing/2014/main" id="{AC5E51CE-8325-41CB-8A76-9FD350820E21}"/>
              </a:ext>
            </a:extLst>
          </p:cNvPr>
          <p:cNvSpPr/>
          <p:nvPr/>
        </p:nvSpPr>
        <p:spPr>
          <a:xfrm>
            <a:off x="805376" y="3445368"/>
            <a:ext cx="10926137" cy="369332"/>
          </a:xfrm>
          <a:prstGeom prst="rect">
            <a:avLst/>
          </a:prstGeom>
          <a:solidFill>
            <a:srgbClr val="F07F09"/>
          </a:solidFill>
        </p:spPr>
        <p:txBody>
          <a:bodyPr wrap="square">
            <a:spAutoFit/>
          </a:bodyPr>
          <a:lstStyle/>
          <a:p>
            <a:r>
              <a:rPr lang="nn-NO" b="1" kern="0" cap="all" spc="150" dirty="0">
                <a:solidFill>
                  <a:srgbClr val="FFFFFF"/>
                </a:solidFill>
                <a:latin typeface="Arial" panose="020B0604020202020204" pitchFamily="34" charset="0"/>
              </a:rPr>
              <a:t>Oppskrift</a:t>
            </a:r>
            <a:endParaRPr lang="en-US" b="1" kern="0" cap="all" spc="150" dirty="0">
              <a:solidFill>
                <a:srgbClr val="FFFFFF"/>
              </a:solidFill>
              <a:latin typeface="Arial" panose="020B0604020202020204" pitchFamily="34" charset="0"/>
            </a:endParaRPr>
          </a:p>
        </p:txBody>
      </p:sp>
      <p:sp>
        <p:nvSpPr>
          <p:cNvPr id="20" name="Rektangel 19">
            <a:extLst>
              <a:ext uri="{FF2B5EF4-FFF2-40B4-BE49-F238E27FC236}">
                <a16:creationId xmlns:a16="http://schemas.microsoft.com/office/drawing/2014/main" id="{5C85CBEB-9AC9-420F-8DF4-38CCD1ADE88A}"/>
              </a:ext>
            </a:extLst>
          </p:cNvPr>
          <p:cNvSpPr/>
          <p:nvPr/>
        </p:nvSpPr>
        <p:spPr>
          <a:xfrm>
            <a:off x="808663" y="4183897"/>
            <a:ext cx="10926137" cy="369332"/>
          </a:xfrm>
          <a:prstGeom prst="rect">
            <a:avLst/>
          </a:prstGeom>
          <a:solidFill>
            <a:srgbClr val="F07F09"/>
          </a:solidFill>
        </p:spPr>
        <p:txBody>
          <a:bodyPr wrap="square">
            <a:spAutoFit/>
          </a:bodyPr>
          <a:lstStyle/>
          <a:p>
            <a:r>
              <a:rPr lang="nn-NO" b="1" kern="0" cap="all" spc="150" dirty="0">
                <a:solidFill>
                  <a:srgbClr val="FFFFFF"/>
                </a:solidFill>
                <a:latin typeface="Arial" panose="020B0604020202020204" pitchFamily="34" charset="0"/>
              </a:rPr>
              <a:t>INVITER FOLK SOM BRYR SEG TIL En SAMLING – en IDÉFEST ?</a:t>
            </a:r>
          </a:p>
        </p:txBody>
      </p:sp>
    </p:spTree>
    <p:extLst>
      <p:ext uri="{BB962C8B-B14F-4D97-AF65-F5344CB8AC3E}">
        <p14:creationId xmlns:p14="http://schemas.microsoft.com/office/powerpoint/2010/main" val="23466979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20FDD3A-A7BD-407E-B8ED-9745A3A465E3}"/>
              </a:ext>
            </a:extLst>
          </p:cNvPr>
          <p:cNvSpPr>
            <a:spLocks noGrp="1"/>
          </p:cNvSpPr>
          <p:nvPr>
            <p:ph type="title"/>
          </p:nvPr>
        </p:nvSpPr>
        <p:spPr/>
        <p:txBody>
          <a:bodyPr/>
          <a:lstStyle/>
          <a:p>
            <a:r>
              <a:rPr lang="nb-NO" dirty="0"/>
              <a:t>TIPS TIL GJENNOMFØRING</a:t>
            </a:r>
            <a:endParaRPr lang="en-US" dirty="0"/>
          </a:p>
        </p:txBody>
      </p:sp>
      <p:sp>
        <p:nvSpPr>
          <p:cNvPr id="4" name="Plassholder for lysbildenummer 3">
            <a:extLst>
              <a:ext uri="{FF2B5EF4-FFF2-40B4-BE49-F238E27FC236}">
                <a16:creationId xmlns:a16="http://schemas.microsoft.com/office/drawing/2014/main" id="{5461695A-3F0C-4624-BE43-031E8A69B3B4}"/>
              </a:ext>
            </a:extLst>
          </p:cNvPr>
          <p:cNvSpPr>
            <a:spLocks noGrp="1"/>
          </p:cNvSpPr>
          <p:nvPr>
            <p:ph type="sldNum" sz="quarter" idx="11"/>
          </p:nvPr>
        </p:nvSpPr>
        <p:spPr/>
        <p:txBody>
          <a:bodyPr/>
          <a:lstStyle/>
          <a:p>
            <a:fld id="{D0BEE4E4-E047-6A49-BCB9-4D06E7BA237B}" type="slidenum">
              <a:rPr lang="nb-NO" smtClean="0"/>
              <a:pPr/>
              <a:t>44</a:t>
            </a:fld>
            <a:endParaRPr lang="nb-NO" dirty="0"/>
          </a:p>
        </p:txBody>
      </p:sp>
      <p:pic>
        <p:nvPicPr>
          <p:cNvPr id="11" name="Bilde 10">
            <a:extLst>
              <a:ext uri="{FF2B5EF4-FFF2-40B4-BE49-F238E27FC236}">
                <a16:creationId xmlns:a16="http://schemas.microsoft.com/office/drawing/2014/main" id="{BE50FFFA-6494-4C35-874D-9CC1D5C02B84}"/>
              </a:ext>
            </a:extLst>
          </p:cNvPr>
          <p:cNvPicPr/>
          <p:nvPr/>
        </p:nvPicPr>
        <p:blipFill rotWithShape="1">
          <a:blip r:embed="rId3" cstate="hqprint">
            <a:extLst>
              <a:ext uri="{28A0092B-C50C-407E-A947-70E740481C1C}">
                <a14:useLocalDpi xmlns:a14="http://schemas.microsoft.com/office/drawing/2010/main"/>
              </a:ext>
            </a:extLst>
          </a:blip>
          <a:srcRect/>
          <a:stretch/>
        </p:blipFill>
        <p:spPr bwMode="auto">
          <a:xfrm>
            <a:off x="-1" y="1347918"/>
            <a:ext cx="12188087" cy="5508135"/>
          </a:xfrm>
          <a:prstGeom prst="rect">
            <a:avLst/>
          </a:prstGeom>
          <a:noFill/>
          <a:ln>
            <a:noFill/>
          </a:ln>
          <a:extLst>
            <a:ext uri="{53640926-AAD7-44D8-BBD7-CCE9431645EC}">
              <a14:shadowObscured xmlns:a14="http://schemas.microsoft.com/office/drawing/2010/main"/>
            </a:ext>
          </a:extLst>
        </p:spPr>
      </p:pic>
      <p:cxnSp>
        <p:nvCxnSpPr>
          <p:cNvPr id="12" name="Rett linje 11">
            <a:extLst>
              <a:ext uri="{FF2B5EF4-FFF2-40B4-BE49-F238E27FC236}">
                <a16:creationId xmlns:a16="http://schemas.microsoft.com/office/drawing/2014/main" id="{4061B9C5-0F7A-4EC4-9DAC-4072C8FCA068}"/>
              </a:ext>
            </a:extLst>
          </p:cNvPr>
          <p:cNvCxnSpPr>
            <a:cxnSpLocks/>
          </p:cNvCxnSpPr>
          <p:nvPr/>
        </p:nvCxnSpPr>
        <p:spPr>
          <a:xfrm flipV="1">
            <a:off x="16213" y="1342611"/>
            <a:ext cx="12191999" cy="9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7" name="Rektangel 6">
            <a:extLst>
              <a:ext uri="{FF2B5EF4-FFF2-40B4-BE49-F238E27FC236}">
                <a16:creationId xmlns:a16="http://schemas.microsoft.com/office/drawing/2014/main" id="{439427FB-26CC-4091-A4C6-2ED06044E251}"/>
              </a:ext>
            </a:extLst>
          </p:cNvPr>
          <p:cNvSpPr/>
          <p:nvPr/>
        </p:nvSpPr>
        <p:spPr>
          <a:xfrm>
            <a:off x="0" y="1342610"/>
            <a:ext cx="12192000" cy="5515389"/>
          </a:xfrm>
          <a:prstGeom prst="rect">
            <a:avLst/>
          </a:prstGeom>
          <a:solidFill>
            <a:srgbClr val="00435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9" name="Rektangel 8">
            <a:extLst>
              <a:ext uri="{FF2B5EF4-FFF2-40B4-BE49-F238E27FC236}">
                <a16:creationId xmlns:a16="http://schemas.microsoft.com/office/drawing/2014/main" id="{C4971F0A-6676-44A5-A283-1956652CC5A3}"/>
              </a:ext>
            </a:extLst>
          </p:cNvPr>
          <p:cNvSpPr/>
          <p:nvPr/>
        </p:nvSpPr>
        <p:spPr>
          <a:xfrm>
            <a:off x="808663" y="4183897"/>
            <a:ext cx="10926137" cy="369332"/>
          </a:xfrm>
          <a:prstGeom prst="rect">
            <a:avLst/>
          </a:prstGeom>
          <a:solidFill>
            <a:srgbClr val="F07F09"/>
          </a:solidFill>
        </p:spPr>
        <p:txBody>
          <a:bodyPr wrap="square">
            <a:spAutoFit/>
          </a:bodyPr>
          <a:lstStyle/>
          <a:p>
            <a:r>
              <a:rPr lang="nn-NO" b="1" kern="0" cap="all" spc="150" dirty="0">
                <a:solidFill>
                  <a:srgbClr val="FFFFFF"/>
                </a:solidFill>
                <a:latin typeface="Arial" panose="020B0604020202020204" pitchFamily="34" charset="0"/>
              </a:rPr>
              <a:t> systematisering og oversikt over forslag og </a:t>
            </a:r>
            <a:r>
              <a:rPr lang="nn-NO" b="1" kern="0" cap="all" spc="150" dirty="0" err="1">
                <a:solidFill>
                  <a:srgbClr val="FFFFFF"/>
                </a:solidFill>
                <a:latin typeface="Arial" panose="020B0604020202020204" pitchFamily="34" charset="0"/>
              </a:rPr>
              <a:t>ressurser</a:t>
            </a:r>
            <a:endParaRPr lang="en-US" b="1" kern="0" cap="all" spc="150" dirty="0">
              <a:solidFill>
                <a:srgbClr val="FFFFFF"/>
              </a:solidFill>
              <a:latin typeface="Arial" panose="020B0604020202020204" pitchFamily="34" charset="0"/>
            </a:endParaRPr>
          </a:p>
        </p:txBody>
      </p:sp>
      <p:sp>
        <p:nvSpPr>
          <p:cNvPr id="16" name="Rektangel 15">
            <a:extLst>
              <a:ext uri="{FF2B5EF4-FFF2-40B4-BE49-F238E27FC236}">
                <a16:creationId xmlns:a16="http://schemas.microsoft.com/office/drawing/2014/main" id="{6C4378A1-FF19-44E4-92A3-0BA032BC1364}"/>
              </a:ext>
            </a:extLst>
          </p:cNvPr>
          <p:cNvSpPr/>
          <p:nvPr/>
        </p:nvSpPr>
        <p:spPr>
          <a:xfrm>
            <a:off x="805376" y="3445368"/>
            <a:ext cx="10926137" cy="369332"/>
          </a:xfrm>
          <a:prstGeom prst="rect">
            <a:avLst/>
          </a:prstGeom>
          <a:solidFill>
            <a:srgbClr val="F07F09"/>
          </a:solidFill>
        </p:spPr>
        <p:txBody>
          <a:bodyPr wrap="square">
            <a:spAutoFit/>
          </a:bodyPr>
          <a:lstStyle/>
          <a:p>
            <a:r>
              <a:rPr lang="nn-NO" b="1" kern="0" cap="all" spc="150" dirty="0">
                <a:solidFill>
                  <a:srgbClr val="FFFFFF"/>
                </a:solidFill>
                <a:latin typeface="Arial" panose="020B0604020202020204" pitchFamily="34" charset="0"/>
              </a:rPr>
              <a:t>Oppskrift</a:t>
            </a:r>
            <a:endParaRPr lang="en-US" b="1" kern="0" cap="all" spc="150" dirty="0">
              <a:solidFill>
                <a:srgbClr val="FFFFFF"/>
              </a:solidFill>
              <a:latin typeface="Arial" panose="020B0604020202020204" pitchFamily="34" charset="0"/>
            </a:endParaRPr>
          </a:p>
        </p:txBody>
      </p:sp>
    </p:spTree>
    <p:extLst>
      <p:ext uri="{BB962C8B-B14F-4D97-AF65-F5344CB8AC3E}">
        <p14:creationId xmlns:p14="http://schemas.microsoft.com/office/powerpoint/2010/main" val="8785760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3EF4053-EDE1-48E9-BC35-9D3AF40774B6}"/>
              </a:ext>
            </a:extLst>
          </p:cNvPr>
          <p:cNvSpPr>
            <a:spLocks noGrp="1"/>
          </p:cNvSpPr>
          <p:nvPr>
            <p:ph type="title"/>
          </p:nvPr>
        </p:nvSpPr>
        <p:spPr/>
        <p:txBody>
          <a:bodyPr/>
          <a:lstStyle/>
          <a:p>
            <a:r>
              <a:rPr lang="nb-NO"/>
              <a:t>FALLGRUVER </a:t>
            </a:r>
          </a:p>
        </p:txBody>
      </p:sp>
      <p:sp>
        <p:nvSpPr>
          <p:cNvPr id="3" name="Plassholder for innhold 2">
            <a:extLst>
              <a:ext uri="{FF2B5EF4-FFF2-40B4-BE49-F238E27FC236}">
                <a16:creationId xmlns:a16="http://schemas.microsoft.com/office/drawing/2014/main" id="{85CC8961-676F-4791-A868-6CB1A045A7E2}"/>
              </a:ext>
            </a:extLst>
          </p:cNvPr>
          <p:cNvSpPr>
            <a:spLocks noGrp="1"/>
          </p:cNvSpPr>
          <p:nvPr>
            <p:ph idx="1"/>
          </p:nvPr>
        </p:nvSpPr>
        <p:spPr/>
        <p:txBody>
          <a:bodyPr/>
          <a:lstStyle/>
          <a:p>
            <a:r>
              <a:rPr lang="nb-NO" b="1" dirty="0"/>
              <a:t>Å definere løsningen</a:t>
            </a:r>
          </a:p>
          <a:p>
            <a:r>
              <a:rPr lang="nb-NO" b="1" dirty="0"/>
              <a:t>Å ta problemer for gitt  </a:t>
            </a:r>
          </a:p>
          <a:p>
            <a:r>
              <a:rPr lang="nb-NO" b="1" dirty="0"/>
              <a:t>Å kartlegge ressursene </a:t>
            </a:r>
            <a:br>
              <a:rPr lang="nb-NO" b="1" dirty="0"/>
            </a:br>
            <a:r>
              <a:rPr lang="nb-NO" b="1" dirty="0"/>
              <a:t>sett fra utsiden</a:t>
            </a:r>
          </a:p>
          <a:p>
            <a:endParaRPr lang="nb-NO" dirty="0"/>
          </a:p>
          <a:p>
            <a:pPr marL="0" indent="0">
              <a:buNone/>
            </a:pPr>
            <a:r>
              <a:rPr lang="nb-NO" dirty="0"/>
              <a:t>La folk selv kartlegge </a:t>
            </a:r>
            <a:br>
              <a:rPr lang="nb-NO" dirty="0"/>
            </a:br>
            <a:r>
              <a:rPr lang="nb-NO" dirty="0"/>
              <a:t>ressursene</a:t>
            </a:r>
            <a:br>
              <a:rPr lang="nb-NO" dirty="0"/>
            </a:br>
            <a:br>
              <a:rPr lang="nb-NO" dirty="0"/>
            </a:br>
            <a:r>
              <a:rPr lang="nb-NO" dirty="0"/>
              <a:t>Da kan dere få med alle</a:t>
            </a:r>
          </a:p>
        </p:txBody>
      </p:sp>
      <p:pic>
        <p:nvPicPr>
          <p:cNvPr id="7" name="Plassholder for innhold 6">
            <a:extLst>
              <a:ext uri="{FF2B5EF4-FFF2-40B4-BE49-F238E27FC236}">
                <a16:creationId xmlns:a16="http://schemas.microsoft.com/office/drawing/2014/main" id="{88952BBC-0165-4D16-8C05-8DE114382744}"/>
              </a:ext>
            </a:extLst>
          </p:cNvPr>
          <p:cNvPicPr>
            <a:picLocks noGrp="1" noChangeAspect="1"/>
          </p:cNvPicPr>
          <p:nvPr>
            <p:ph idx="12"/>
          </p:nvPr>
        </p:nvPicPr>
        <p:blipFill rotWithShape="1">
          <a:blip r:embed="rId3" cstate="hqprint">
            <a:extLst>
              <a:ext uri="{28A0092B-C50C-407E-A947-70E740481C1C}">
                <a14:useLocalDpi xmlns:a14="http://schemas.microsoft.com/office/drawing/2010/main"/>
              </a:ext>
            </a:extLst>
          </a:blip>
          <a:srcRect b="-318"/>
          <a:stretch/>
        </p:blipFill>
        <p:spPr>
          <a:xfrm>
            <a:off x="6497128" y="1347788"/>
            <a:ext cx="5244532" cy="5057775"/>
          </a:xfrm>
        </p:spPr>
      </p:pic>
      <p:sp>
        <p:nvSpPr>
          <p:cNvPr id="5" name="Plassholder for lysbildenummer 4">
            <a:extLst>
              <a:ext uri="{FF2B5EF4-FFF2-40B4-BE49-F238E27FC236}">
                <a16:creationId xmlns:a16="http://schemas.microsoft.com/office/drawing/2014/main" id="{26896BFA-6408-4CB5-A7E8-CE6E1BA47762}"/>
              </a:ext>
            </a:extLst>
          </p:cNvPr>
          <p:cNvSpPr>
            <a:spLocks noGrp="1"/>
          </p:cNvSpPr>
          <p:nvPr>
            <p:ph type="sldNum" sz="quarter" idx="14"/>
          </p:nvPr>
        </p:nvSpPr>
        <p:spPr/>
        <p:txBody>
          <a:bodyPr/>
          <a:lstStyle/>
          <a:p>
            <a:fld id="{D0BEE4E4-E047-6A49-BCB9-4D06E7BA237B}" type="slidenum">
              <a:rPr lang="nb-NO" smtClean="0"/>
              <a:pPr/>
              <a:t>45</a:t>
            </a:fld>
            <a:endParaRPr lang="nb-NO"/>
          </a:p>
        </p:txBody>
      </p:sp>
      <p:sp>
        <p:nvSpPr>
          <p:cNvPr id="8" name="Rektangel 7">
            <a:extLst>
              <a:ext uri="{FF2B5EF4-FFF2-40B4-BE49-F238E27FC236}">
                <a16:creationId xmlns:a16="http://schemas.microsoft.com/office/drawing/2014/main" id="{569CB083-C71F-4696-A8A2-BC50ABB88E62}"/>
              </a:ext>
            </a:extLst>
          </p:cNvPr>
          <p:cNvSpPr/>
          <p:nvPr/>
        </p:nvSpPr>
        <p:spPr>
          <a:xfrm>
            <a:off x="6491288" y="5787444"/>
            <a:ext cx="5275128" cy="369332"/>
          </a:xfrm>
          <a:prstGeom prst="rect">
            <a:avLst/>
          </a:prstGeom>
          <a:solidFill>
            <a:srgbClr val="F07F09"/>
          </a:solidFill>
        </p:spPr>
        <p:txBody>
          <a:bodyPr wrap="square">
            <a:spAutoFit/>
          </a:bodyPr>
          <a:lstStyle/>
          <a:p>
            <a:pPr algn="ctr"/>
            <a:r>
              <a:rPr lang="nb-NO" b="1" kern="0" cap="all" spc="150">
                <a:solidFill>
                  <a:srgbClr val="FFFFFF"/>
                </a:solidFill>
                <a:latin typeface="Arial" panose="020B0604020202020204" pitchFamily="34" charset="0"/>
              </a:rPr>
              <a:t>SJEKK LOKALE FORHOLD</a:t>
            </a:r>
          </a:p>
        </p:txBody>
      </p:sp>
      <p:cxnSp>
        <p:nvCxnSpPr>
          <p:cNvPr id="11" name="Rett linje 10">
            <a:extLst>
              <a:ext uri="{FF2B5EF4-FFF2-40B4-BE49-F238E27FC236}">
                <a16:creationId xmlns:a16="http://schemas.microsoft.com/office/drawing/2014/main" id="{88D26C7E-34A7-4EAE-973A-3CAF282B7456}"/>
              </a:ext>
            </a:extLst>
          </p:cNvPr>
          <p:cNvCxnSpPr/>
          <p:nvPr/>
        </p:nvCxnSpPr>
        <p:spPr>
          <a:xfrm>
            <a:off x="6472438" y="1361941"/>
            <a:ext cx="5256000"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88615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915CC99-94B9-A776-CEF9-20A657C6A84A}"/>
              </a:ext>
            </a:extLst>
          </p:cNvPr>
          <p:cNvSpPr>
            <a:spLocks noGrp="1"/>
          </p:cNvSpPr>
          <p:nvPr>
            <p:ph type="title"/>
          </p:nvPr>
        </p:nvSpPr>
        <p:spPr>
          <a:xfrm>
            <a:off x="809976" y="-2081"/>
            <a:ext cx="10926000" cy="1350000"/>
          </a:xfrm>
        </p:spPr>
        <p:txBody>
          <a:bodyPr anchor="ctr">
            <a:normAutofit/>
          </a:bodyPr>
          <a:lstStyle/>
          <a:p>
            <a:r>
              <a:rPr lang="nn-NO" dirty="0"/>
              <a:t>Referansar: </a:t>
            </a:r>
          </a:p>
        </p:txBody>
      </p:sp>
      <p:pic>
        <p:nvPicPr>
          <p:cNvPr id="8" name="Picture 7" descr="Briller oppå en bok">
            <a:extLst>
              <a:ext uri="{FF2B5EF4-FFF2-40B4-BE49-F238E27FC236}">
                <a16:creationId xmlns:a16="http://schemas.microsoft.com/office/drawing/2014/main" id="{E2E56CAC-AF5F-885E-92C6-7C0F21F995DA}"/>
              </a:ext>
            </a:extLst>
          </p:cNvPr>
          <p:cNvPicPr>
            <a:picLocks noChangeAspect="1"/>
          </p:cNvPicPr>
          <p:nvPr/>
        </p:nvPicPr>
        <p:blipFill rotWithShape="1">
          <a:blip r:embed="rId2"/>
          <a:srcRect l="2912" r="28245" b="1"/>
          <a:stretch/>
        </p:blipFill>
        <p:spPr>
          <a:xfrm>
            <a:off x="809047" y="1352020"/>
            <a:ext cx="5256000" cy="5058000"/>
          </a:xfrm>
          <a:prstGeom prst="rect">
            <a:avLst/>
          </a:prstGeom>
          <a:noFill/>
          <a:ln>
            <a:noFill/>
          </a:ln>
        </p:spPr>
      </p:pic>
      <p:sp>
        <p:nvSpPr>
          <p:cNvPr id="3" name="Plassholder for innhold 2">
            <a:extLst>
              <a:ext uri="{FF2B5EF4-FFF2-40B4-BE49-F238E27FC236}">
                <a16:creationId xmlns:a16="http://schemas.microsoft.com/office/drawing/2014/main" id="{FF76D70C-8E01-7C53-E5F0-23746BFEFE6E}"/>
              </a:ext>
            </a:extLst>
          </p:cNvPr>
          <p:cNvSpPr>
            <a:spLocks noGrp="1"/>
          </p:cNvSpPr>
          <p:nvPr>
            <p:ph idx="12"/>
          </p:nvPr>
        </p:nvSpPr>
        <p:spPr>
          <a:xfrm>
            <a:off x="6479976" y="1347919"/>
            <a:ext cx="5256000" cy="5058000"/>
          </a:xfrm>
        </p:spPr>
        <p:txBody>
          <a:bodyPr>
            <a:normAutofit fontScale="92500"/>
          </a:bodyPr>
          <a:lstStyle/>
          <a:p>
            <a:r>
              <a:rPr lang="nn-NO" dirty="0"/>
              <a:t>Bakken, A. (2022). </a:t>
            </a:r>
            <a:r>
              <a:rPr lang="nn-NO" dirty="0" err="1"/>
              <a:t>Ungdata</a:t>
            </a:r>
            <a:r>
              <a:rPr lang="nn-NO" dirty="0"/>
              <a:t> 2022. Nasjonale </a:t>
            </a:r>
            <a:r>
              <a:rPr lang="nn-NO" dirty="0" err="1"/>
              <a:t>resultater</a:t>
            </a:r>
            <a:r>
              <a:rPr lang="nn-NO" dirty="0"/>
              <a:t>. NOVA Rapport 5/22. Oslo: NOVA, OsloMet</a:t>
            </a:r>
            <a:endParaRPr lang="nb-NO" b="0" i="0" dirty="0">
              <a:effectLst/>
            </a:endParaRPr>
          </a:p>
          <a:p>
            <a:endParaRPr lang="nb-NO" dirty="0"/>
          </a:p>
          <a:p>
            <a:r>
              <a:rPr lang="nb-NO" b="0" i="0" dirty="0">
                <a:effectLst/>
              </a:rPr>
              <a:t>Frøyland, et al . (2022). </a:t>
            </a:r>
            <a:r>
              <a:rPr lang="nb-NO" b="0" i="1" dirty="0">
                <a:effectLst/>
              </a:rPr>
              <a:t>Inkludering av unge i skole, arbeid og samfunn–en sammenstilling av kunnskap fra nordisk forskning</a:t>
            </a:r>
            <a:r>
              <a:rPr lang="nb-NO" dirty="0"/>
              <a:t>, </a:t>
            </a:r>
            <a:r>
              <a:rPr lang="nn-NO" dirty="0" err="1"/>
              <a:t>Arbeidsforskningsinstituttet</a:t>
            </a:r>
            <a:r>
              <a:rPr lang="nn-NO" dirty="0"/>
              <a:t> AFI.</a:t>
            </a:r>
          </a:p>
          <a:p>
            <a:pPr marL="0" indent="0">
              <a:buNone/>
            </a:pPr>
            <a:endParaRPr lang="nn-NO" dirty="0"/>
          </a:p>
          <a:p>
            <a:pPr marL="0" indent="0">
              <a:buNone/>
            </a:pPr>
            <a:r>
              <a:rPr lang="nn-NO" dirty="0"/>
              <a:t>ABCD hefter til inspirasjon: </a:t>
            </a:r>
          </a:p>
          <a:p>
            <a:r>
              <a:rPr lang="nn-NO" dirty="0"/>
              <a:t>https://www.hvl.no/samarbeid/samarbeid-helse-og-sosialfag/asset-based-community-development-abcd/</a:t>
            </a:r>
          </a:p>
        </p:txBody>
      </p:sp>
      <p:sp>
        <p:nvSpPr>
          <p:cNvPr id="12" name="Footer Placeholder 4">
            <a:extLst>
              <a:ext uri="{FF2B5EF4-FFF2-40B4-BE49-F238E27FC236}">
                <a16:creationId xmlns:a16="http://schemas.microsoft.com/office/drawing/2014/main" id="{98C0E987-C6B5-A604-A32A-4B5D1131CB7B}"/>
              </a:ext>
            </a:extLst>
          </p:cNvPr>
          <p:cNvSpPr>
            <a:spLocks noGrp="1"/>
          </p:cNvSpPr>
          <p:nvPr>
            <p:ph type="ftr" sz="quarter" idx="10"/>
          </p:nvPr>
        </p:nvSpPr>
        <p:spPr>
          <a:xfrm>
            <a:off x="811950" y="6408000"/>
            <a:ext cx="10926137" cy="450000"/>
          </a:xfrm>
          <a:prstGeom prst="rect">
            <a:avLst/>
          </a:prstGeom>
        </p:spPr>
        <p:txBody>
          <a:bodyPr lIns="0" tIns="0" rIns="0" bIns="0" anchor="ctr" anchorCtr="0"/>
          <a:lstStyle>
            <a:defPPr>
              <a:defRPr lang="nb-NO"/>
            </a:defPPr>
            <a:lvl1pPr marL="0" algn="l" defTabSz="914400" rtl="0" eaLnBrk="1" latinLnBrk="0" hangingPunct="1">
              <a:defRPr sz="1000" kern="1200">
                <a:solidFill>
                  <a:srgbClr val="737373"/>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nn-NO"/>
          </a:p>
        </p:txBody>
      </p:sp>
      <p:sp>
        <p:nvSpPr>
          <p:cNvPr id="6" name="Plassholder for lysbildenummer 5">
            <a:extLst>
              <a:ext uri="{FF2B5EF4-FFF2-40B4-BE49-F238E27FC236}">
                <a16:creationId xmlns:a16="http://schemas.microsoft.com/office/drawing/2014/main" id="{679D1E2C-FAB2-DD1F-20ED-2A1628563DA9}"/>
              </a:ext>
            </a:extLst>
          </p:cNvPr>
          <p:cNvSpPr>
            <a:spLocks noGrp="1"/>
          </p:cNvSpPr>
          <p:nvPr>
            <p:ph type="sldNum" sz="quarter" idx="11"/>
          </p:nvPr>
        </p:nvSpPr>
        <p:spPr>
          <a:xfrm>
            <a:off x="11738087" y="6406054"/>
            <a:ext cx="450000" cy="450000"/>
          </a:xfrm>
          <a:prstGeom prst="rect">
            <a:avLst/>
          </a:prstGeom>
        </p:spPr>
        <p:txBody>
          <a:bodyPr lIns="0" tIns="0" rIns="0" bIns="0" anchor="ctr" anchorCtr="0">
            <a:normAutofit/>
          </a:bodyPr>
          <a:lstStyle>
            <a:defPPr>
              <a:defRPr lang="nb-NO"/>
            </a:defPPr>
            <a:lvl1pPr marL="0" algn="ctr" defTabSz="914400" rtl="0" eaLnBrk="1" latinLnBrk="0" hangingPunct="1">
              <a:defRPr sz="1000" b="0" kern="1200">
                <a:solidFill>
                  <a:srgbClr val="73737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D0BEE4E4-E047-6A49-BCB9-4D06E7BA237B}" type="slidenum">
              <a:rPr lang="nn-NO" smtClean="0"/>
              <a:pPr>
                <a:spcAft>
                  <a:spcPts val="600"/>
                </a:spcAft>
              </a:pPr>
              <a:t>46</a:t>
            </a:fld>
            <a:endParaRPr lang="nn-NO"/>
          </a:p>
        </p:txBody>
      </p:sp>
    </p:spTree>
    <p:extLst>
      <p:ext uri="{BB962C8B-B14F-4D97-AF65-F5344CB8AC3E}">
        <p14:creationId xmlns:p14="http://schemas.microsoft.com/office/powerpoint/2010/main" val="6280763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D100E7B-3294-4551-AB39-DE2F58012B4B}"/>
              </a:ext>
            </a:extLst>
          </p:cNvPr>
          <p:cNvSpPr>
            <a:spLocks noGrp="1"/>
          </p:cNvSpPr>
          <p:nvPr>
            <p:ph type="ctrTitle"/>
          </p:nvPr>
        </p:nvSpPr>
        <p:spPr>
          <a:xfrm>
            <a:off x="809426" y="1276276"/>
            <a:ext cx="5980480" cy="1258529"/>
          </a:xfrm>
        </p:spPr>
        <p:txBody>
          <a:bodyPr>
            <a:normAutofit/>
          </a:bodyPr>
          <a:lstStyle/>
          <a:p>
            <a:r>
              <a:rPr lang="nb-NO" sz="3200" dirty="0"/>
              <a:t>Oppskriftsheftet</a:t>
            </a:r>
            <a:endParaRPr lang="en-US" sz="3200" dirty="0"/>
          </a:p>
        </p:txBody>
      </p:sp>
      <p:sp>
        <p:nvSpPr>
          <p:cNvPr id="3" name="Undertittel 2">
            <a:extLst>
              <a:ext uri="{FF2B5EF4-FFF2-40B4-BE49-F238E27FC236}">
                <a16:creationId xmlns:a16="http://schemas.microsoft.com/office/drawing/2014/main" id="{83A65176-740A-4B6D-850E-7D7445164AE4}"/>
              </a:ext>
            </a:extLst>
          </p:cNvPr>
          <p:cNvSpPr>
            <a:spLocks noGrp="1"/>
          </p:cNvSpPr>
          <p:nvPr>
            <p:ph type="subTitle" idx="1"/>
          </p:nvPr>
        </p:nvSpPr>
        <p:spPr>
          <a:xfrm>
            <a:off x="809426" y="2700817"/>
            <a:ext cx="5914760" cy="1689836"/>
          </a:xfrm>
        </p:spPr>
        <p:txBody>
          <a:bodyPr>
            <a:normAutofit/>
          </a:bodyPr>
          <a:lstStyle/>
          <a:p>
            <a:r>
              <a:rPr lang="nb-NO" sz="2800" dirty="0">
                <a:sym typeface="Wingdings" panose="05000000000000000000" pitchFamily="2" charset="2"/>
              </a:rPr>
              <a:t>Takk for oss!</a:t>
            </a:r>
            <a:endParaRPr lang="en-US" sz="2800" dirty="0"/>
          </a:p>
        </p:txBody>
      </p:sp>
      <p:pic>
        <p:nvPicPr>
          <p:cNvPr id="10" name="Plassholder for innhold 4">
            <a:extLst>
              <a:ext uri="{FF2B5EF4-FFF2-40B4-BE49-F238E27FC236}">
                <a16:creationId xmlns:a16="http://schemas.microsoft.com/office/drawing/2014/main" id="{79F6E3E5-ED45-4723-B7EF-23CF1CAC6187}"/>
              </a:ext>
            </a:extLst>
          </p:cNvPr>
          <p:cNvPicPr>
            <a:picLocks noChangeAspect="1"/>
          </p:cNvPicPr>
          <p:nvPr/>
        </p:nvPicPr>
        <p:blipFill>
          <a:blip r:embed="rId3"/>
          <a:stretch>
            <a:fillRect/>
          </a:stretch>
        </p:blipFill>
        <p:spPr>
          <a:xfrm>
            <a:off x="7374255" y="0"/>
            <a:ext cx="4817745" cy="6858000"/>
          </a:xfrm>
          <a:prstGeom prst="rect">
            <a:avLst/>
          </a:prstGeom>
          <a:noFill/>
        </p:spPr>
      </p:pic>
      <p:sp>
        <p:nvSpPr>
          <p:cNvPr id="4" name="Plassholder for tekst 3">
            <a:extLst>
              <a:ext uri="{FF2B5EF4-FFF2-40B4-BE49-F238E27FC236}">
                <a16:creationId xmlns:a16="http://schemas.microsoft.com/office/drawing/2014/main" id="{0B620258-BA9A-40D3-BC5F-A6508807CA25}"/>
              </a:ext>
            </a:extLst>
          </p:cNvPr>
          <p:cNvSpPr txBox="1">
            <a:spLocks/>
          </p:cNvSpPr>
          <p:nvPr/>
        </p:nvSpPr>
        <p:spPr>
          <a:xfrm>
            <a:off x="712151" y="4660068"/>
            <a:ext cx="6894656" cy="1687973"/>
          </a:xfrm>
          <a:prstGeom prst="rect">
            <a:avLst/>
          </a:prstGeom>
        </p:spPr>
        <p:txBody>
          <a:bodyPr/>
          <a:lstStyle>
            <a:lvl1pPr marL="342900" indent="-342900" algn="l" defTabSz="914400" rtl="0" eaLnBrk="1" latinLnBrk="0" hangingPunct="1">
              <a:lnSpc>
                <a:spcPct val="100000"/>
              </a:lnSpc>
              <a:spcBef>
                <a:spcPts val="1000"/>
              </a:spcBef>
              <a:buClr>
                <a:schemeClr val="accent1"/>
              </a:buClr>
              <a:buFont typeface=".AppleSystemUIFont" charset="-120"/>
              <a:buChar char="›"/>
              <a:defRPr sz="20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Clr>
                <a:schemeClr val="accent1"/>
              </a:buClr>
              <a:buFont typeface=".AppleSystemUIFont" charset="-120"/>
              <a:buChar char="›"/>
              <a:defRPr sz="2000" kern="1200">
                <a:solidFill>
                  <a:schemeClr val="tx2"/>
                </a:solidFill>
                <a:latin typeface="+mj-lt"/>
                <a:ea typeface="Georgia" charset="0"/>
                <a:cs typeface="Georgia" charset="0"/>
              </a:defRPr>
            </a:lvl2pPr>
            <a:lvl3pPr marL="1143000" indent="-228600" algn="l" defTabSz="914400" rtl="0" eaLnBrk="1" latinLnBrk="0" hangingPunct="1">
              <a:lnSpc>
                <a:spcPct val="100000"/>
              </a:lnSpc>
              <a:spcBef>
                <a:spcPts val="500"/>
              </a:spcBef>
              <a:buClr>
                <a:schemeClr val="accent1"/>
              </a:buClr>
              <a:buFont typeface=".AppleSystemUIFont" charset="-120"/>
              <a:buChar char="›"/>
              <a:defRPr sz="2000" kern="1200">
                <a:solidFill>
                  <a:schemeClr val="tx2"/>
                </a:solidFill>
                <a:latin typeface="+mj-lt"/>
                <a:ea typeface="Georgia" charset="0"/>
                <a:cs typeface="Georgia" charset="0"/>
              </a:defRPr>
            </a:lvl3pPr>
            <a:lvl4pPr marL="1600200" indent="-228600" algn="l" defTabSz="914400" rtl="0" eaLnBrk="1" latinLnBrk="0" hangingPunct="1">
              <a:lnSpc>
                <a:spcPct val="100000"/>
              </a:lnSpc>
              <a:spcBef>
                <a:spcPts val="500"/>
              </a:spcBef>
              <a:buClr>
                <a:schemeClr val="accent1"/>
              </a:buClr>
              <a:buFont typeface=".AppleSystemUIFont" charset="-120"/>
              <a:buChar char="›"/>
              <a:defRPr sz="2000" kern="1200">
                <a:solidFill>
                  <a:schemeClr val="tx2"/>
                </a:solidFill>
                <a:latin typeface="+mj-lt"/>
                <a:ea typeface="Georgia" charset="0"/>
                <a:cs typeface="Georgia" charset="0"/>
              </a:defRPr>
            </a:lvl4pPr>
            <a:lvl5pPr marL="2057400" indent="-228600" algn="l" defTabSz="914400" rtl="0" eaLnBrk="1" latinLnBrk="0" hangingPunct="1">
              <a:lnSpc>
                <a:spcPct val="100000"/>
              </a:lnSpc>
              <a:spcBef>
                <a:spcPts val="500"/>
              </a:spcBef>
              <a:buClr>
                <a:schemeClr val="accent1"/>
              </a:buClr>
              <a:buFont typeface=".AppleSystemUIFont" charset="-120"/>
              <a:buChar char="›"/>
              <a:defRPr sz="2000" kern="1200">
                <a:solidFill>
                  <a:schemeClr val="tx2"/>
                </a:solidFill>
                <a:latin typeface="+mj-lt"/>
                <a:ea typeface="Georgia" charset="0"/>
                <a:cs typeface="Georgi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nb-NO" dirty="0">
                <a:latin typeface="Century Gothic" panose="020B0502020202020204" pitchFamily="34" charset="0"/>
              </a:rPr>
              <a:t>Fagseksjon for samfunnsarbeid, </a:t>
            </a:r>
            <a:br>
              <a:rPr lang="nb-NO" dirty="0">
                <a:latin typeface="Century Gothic" panose="020B0502020202020204" pitchFamily="34" charset="0"/>
              </a:rPr>
            </a:br>
            <a:r>
              <a:rPr lang="nb-NO" dirty="0">
                <a:latin typeface="Century Gothic" panose="020B0502020202020204" pitchFamily="34" charset="0"/>
              </a:rPr>
              <a:t>Institutt for velferd og deltakelse</a:t>
            </a:r>
            <a:br>
              <a:rPr lang="nb-NO" dirty="0">
                <a:latin typeface="Century Gothic" panose="020B0502020202020204" pitchFamily="34" charset="0"/>
              </a:rPr>
            </a:br>
            <a:endParaRPr lang="nb-NO" dirty="0">
              <a:latin typeface="Century Gothic" panose="020B0502020202020204" pitchFamily="34" charset="0"/>
            </a:endParaRPr>
          </a:p>
          <a:p>
            <a:pPr marL="0" indent="0">
              <a:buNone/>
            </a:pPr>
            <a:r>
              <a:rPr lang="nb-NO" b="1" dirty="0">
                <a:latin typeface="Century Gothic" panose="020B0502020202020204" pitchFamily="34" charset="0"/>
              </a:rPr>
              <a:t>RITA AGDAL 		INGER HELEN MIDTGÅRD</a:t>
            </a:r>
          </a:p>
          <a:p>
            <a:pPr marL="0" indent="0">
              <a:buNone/>
            </a:pPr>
            <a:r>
              <a:rPr lang="nb-NO" dirty="0">
                <a:latin typeface="Century Gothic" panose="020B0502020202020204" pitchFamily="34" charset="0"/>
                <a:hlinkClick r:id="rId4"/>
              </a:rPr>
              <a:t>riag@hvl.no</a:t>
            </a:r>
            <a:r>
              <a:rPr lang="nb-NO" dirty="0">
                <a:latin typeface="Century Gothic" panose="020B0502020202020204" pitchFamily="34" charset="0"/>
              </a:rPr>
              <a:t>		ihmi</a:t>
            </a:r>
            <a:r>
              <a:rPr lang="nb-NO" dirty="0">
                <a:latin typeface="Century Gothic" panose="020B0502020202020204" pitchFamily="34" charset="0"/>
                <a:hlinkClick r:id="rId5"/>
              </a:rPr>
              <a:t>o@hvl.no</a:t>
            </a:r>
            <a:endParaRPr lang="nb-NO" dirty="0">
              <a:latin typeface="Century Gothic" panose="020B0502020202020204" pitchFamily="34" charset="0"/>
            </a:endParaRPr>
          </a:p>
          <a:p>
            <a:pPr marL="0" indent="0">
              <a:buNone/>
            </a:pPr>
            <a:endParaRPr lang="en-US" dirty="0">
              <a:latin typeface="Century Gothic" panose="020B0502020202020204" pitchFamily="34" charset="0"/>
            </a:endParaRPr>
          </a:p>
        </p:txBody>
      </p:sp>
      <p:grpSp>
        <p:nvGrpSpPr>
          <p:cNvPr id="16" name="Gruppe 15">
            <a:extLst>
              <a:ext uri="{FF2B5EF4-FFF2-40B4-BE49-F238E27FC236}">
                <a16:creationId xmlns:a16="http://schemas.microsoft.com/office/drawing/2014/main" id="{71657DE1-1AD0-4286-9C17-A3F39D5F2869}"/>
              </a:ext>
            </a:extLst>
          </p:cNvPr>
          <p:cNvGrpSpPr>
            <a:grpSpLocks noChangeAspect="1"/>
          </p:cNvGrpSpPr>
          <p:nvPr/>
        </p:nvGrpSpPr>
        <p:grpSpPr>
          <a:xfrm>
            <a:off x="7067847" y="5823410"/>
            <a:ext cx="883369" cy="770965"/>
            <a:chOff x="5122863" y="2579688"/>
            <a:chExt cx="1946276" cy="1698625"/>
          </a:xfrm>
          <a:solidFill>
            <a:schemeClr val="accent1"/>
          </a:solidFill>
        </p:grpSpPr>
        <p:sp>
          <p:nvSpPr>
            <p:cNvPr id="17" name="Freeform 5">
              <a:extLst>
                <a:ext uri="{FF2B5EF4-FFF2-40B4-BE49-F238E27FC236}">
                  <a16:creationId xmlns:a16="http://schemas.microsoft.com/office/drawing/2014/main" id="{B1A6DEC2-CA1C-4A37-BDF1-0BA9642142C6}"/>
                </a:ext>
              </a:extLst>
            </p:cNvPr>
            <p:cNvSpPr>
              <a:spLocks/>
            </p:cNvSpPr>
            <p:nvPr/>
          </p:nvSpPr>
          <p:spPr bwMode="auto">
            <a:xfrm>
              <a:off x="5122863" y="2579688"/>
              <a:ext cx="554038" cy="747713"/>
            </a:xfrm>
            <a:custGeom>
              <a:avLst/>
              <a:gdLst>
                <a:gd name="T0" fmla="*/ 164 w 349"/>
                <a:gd name="T1" fmla="*/ 0 h 471"/>
                <a:gd name="T2" fmla="*/ 0 w 349"/>
                <a:gd name="T3" fmla="*/ 0 h 471"/>
                <a:gd name="T4" fmla="*/ 271 w 349"/>
                <a:gd name="T5" fmla="*/ 471 h 471"/>
                <a:gd name="T6" fmla="*/ 349 w 349"/>
                <a:gd name="T7" fmla="*/ 328 h 471"/>
                <a:gd name="T8" fmla="*/ 164 w 349"/>
                <a:gd name="T9" fmla="*/ 0 h 471"/>
              </a:gdLst>
              <a:ahLst/>
              <a:cxnLst>
                <a:cxn ang="0">
                  <a:pos x="T0" y="T1"/>
                </a:cxn>
                <a:cxn ang="0">
                  <a:pos x="T2" y="T3"/>
                </a:cxn>
                <a:cxn ang="0">
                  <a:pos x="T4" y="T5"/>
                </a:cxn>
                <a:cxn ang="0">
                  <a:pos x="T6" y="T7"/>
                </a:cxn>
                <a:cxn ang="0">
                  <a:pos x="T8" y="T9"/>
                </a:cxn>
              </a:cxnLst>
              <a:rect l="0" t="0" r="r" b="b"/>
              <a:pathLst>
                <a:path w="349" h="471">
                  <a:moveTo>
                    <a:pt x="164" y="0"/>
                  </a:moveTo>
                  <a:lnTo>
                    <a:pt x="0" y="0"/>
                  </a:lnTo>
                  <a:lnTo>
                    <a:pt x="271" y="471"/>
                  </a:lnTo>
                  <a:lnTo>
                    <a:pt x="349" y="328"/>
                  </a:lnTo>
                  <a:lnTo>
                    <a:pt x="164"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8" name="Freeform 6">
              <a:extLst>
                <a:ext uri="{FF2B5EF4-FFF2-40B4-BE49-F238E27FC236}">
                  <a16:creationId xmlns:a16="http://schemas.microsoft.com/office/drawing/2014/main" id="{5677E251-D7A3-4508-9E3D-665F10252081}"/>
                </a:ext>
              </a:extLst>
            </p:cNvPr>
            <p:cNvSpPr>
              <a:spLocks/>
            </p:cNvSpPr>
            <p:nvPr/>
          </p:nvSpPr>
          <p:spPr bwMode="auto">
            <a:xfrm>
              <a:off x="5756276" y="2579688"/>
              <a:ext cx="1312863" cy="1698625"/>
            </a:xfrm>
            <a:custGeom>
              <a:avLst/>
              <a:gdLst>
                <a:gd name="T0" fmla="*/ 406 w 827"/>
                <a:gd name="T1" fmla="*/ 0 h 1070"/>
                <a:gd name="T2" fmla="*/ 86 w 827"/>
                <a:gd name="T3" fmla="*/ 564 h 1070"/>
                <a:gd name="T4" fmla="*/ 0 w 827"/>
                <a:gd name="T5" fmla="*/ 699 h 1070"/>
                <a:gd name="T6" fmla="*/ 214 w 827"/>
                <a:gd name="T7" fmla="*/ 1070 h 1070"/>
                <a:gd name="T8" fmla="*/ 827 w 827"/>
                <a:gd name="T9" fmla="*/ 0 h 1070"/>
                <a:gd name="T10" fmla="*/ 406 w 827"/>
                <a:gd name="T11" fmla="*/ 0 h 1070"/>
              </a:gdLst>
              <a:ahLst/>
              <a:cxnLst>
                <a:cxn ang="0">
                  <a:pos x="T0" y="T1"/>
                </a:cxn>
                <a:cxn ang="0">
                  <a:pos x="T2" y="T3"/>
                </a:cxn>
                <a:cxn ang="0">
                  <a:pos x="T4" y="T5"/>
                </a:cxn>
                <a:cxn ang="0">
                  <a:pos x="T6" y="T7"/>
                </a:cxn>
                <a:cxn ang="0">
                  <a:pos x="T8" y="T9"/>
                </a:cxn>
                <a:cxn ang="0">
                  <a:pos x="T10" y="T11"/>
                </a:cxn>
              </a:cxnLst>
              <a:rect l="0" t="0" r="r" b="b"/>
              <a:pathLst>
                <a:path w="827" h="1070">
                  <a:moveTo>
                    <a:pt x="406" y="0"/>
                  </a:moveTo>
                  <a:lnTo>
                    <a:pt x="86" y="564"/>
                  </a:lnTo>
                  <a:lnTo>
                    <a:pt x="0" y="699"/>
                  </a:lnTo>
                  <a:lnTo>
                    <a:pt x="214" y="1070"/>
                  </a:lnTo>
                  <a:lnTo>
                    <a:pt x="827" y="0"/>
                  </a:lnTo>
                  <a:lnTo>
                    <a:pt x="406"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grpSp>
    </p:spTree>
    <p:extLst>
      <p:ext uri="{BB962C8B-B14F-4D97-AF65-F5344CB8AC3E}">
        <p14:creationId xmlns:p14="http://schemas.microsoft.com/office/powerpoint/2010/main" val="10644590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p:txBody>
          <a:bodyPr>
            <a:normAutofit fontScale="90000"/>
          </a:bodyPr>
          <a:lstStyle/>
          <a:p>
            <a:r>
              <a:rPr lang="nb-NO" dirty="0"/>
              <a:t>Lykke til </a:t>
            </a:r>
          </a:p>
        </p:txBody>
      </p:sp>
    </p:spTree>
    <p:extLst>
      <p:ext uri="{BB962C8B-B14F-4D97-AF65-F5344CB8AC3E}">
        <p14:creationId xmlns:p14="http://schemas.microsoft.com/office/powerpoint/2010/main" val="37920940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3B045F4-CB7B-E942-7736-CFA9CC5C6883}"/>
              </a:ext>
            </a:extLst>
          </p:cNvPr>
          <p:cNvSpPr>
            <a:spLocks noGrp="1"/>
          </p:cNvSpPr>
          <p:nvPr>
            <p:ph type="title"/>
          </p:nvPr>
        </p:nvSpPr>
        <p:spPr>
          <a:xfrm>
            <a:off x="440871" y="-2081"/>
            <a:ext cx="11295105" cy="1350000"/>
          </a:xfrm>
        </p:spPr>
        <p:txBody>
          <a:bodyPr/>
          <a:lstStyle/>
          <a:p>
            <a:r>
              <a:rPr lang="nb-NO" dirty="0"/>
              <a:t>Hva hjelper?   Samarbeid og deltagelse i felleskap  </a:t>
            </a:r>
          </a:p>
        </p:txBody>
      </p:sp>
      <p:sp>
        <p:nvSpPr>
          <p:cNvPr id="3" name="Plassholder for innhold 2">
            <a:extLst>
              <a:ext uri="{FF2B5EF4-FFF2-40B4-BE49-F238E27FC236}">
                <a16:creationId xmlns:a16="http://schemas.microsoft.com/office/drawing/2014/main" id="{AFD71BBD-52C3-8E2A-E14B-6F6BD7ED0D19}"/>
              </a:ext>
            </a:extLst>
          </p:cNvPr>
          <p:cNvSpPr>
            <a:spLocks noGrp="1"/>
          </p:cNvSpPr>
          <p:nvPr>
            <p:ph idx="1"/>
          </p:nvPr>
        </p:nvSpPr>
        <p:spPr>
          <a:xfrm>
            <a:off x="633000" y="1354730"/>
            <a:ext cx="10926000" cy="5058000"/>
          </a:xfrm>
        </p:spPr>
        <p:txBody>
          <a:bodyPr>
            <a:normAutofit lnSpcReduction="10000"/>
          </a:bodyPr>
          <a:lstStyle/>
          <a:p>
            <a:pPr lvl="0">
              <a:lnSpc>
                <a:spcPct val="100000"/>
              </a:lnSpc>
            </a:pPr>
            <a:r>
              <a:rPr lang="nn-NO" b="0" i="0" baseline="0" dirty="0" err="1"/>
              <a:t>tilstrekkelig</a:t>
            </a:r>
            <a:r>
              <a:rPr lang="nn-NO" b="0" i="0" baseline="0" dirty="0"/>
              <a:t> god koordinering og samarbeid mellom </a:t>
            </a:r>
            <a:r>
              <a:rPr lang="nn-NO" b="0" i="0" baseline="0" dirty="0" err="1"/>
              <a:t>flere</a:t>
            </a:r>
            <a:r>
              <a:rPr lang="nn-NO" b="0" i="0" baseline="0" dirty="0"/>
              <a:t> </a:t>
            </a:r>
            <a:r>
              <a:rPr lang="nn-NO" b="0" i="0" baseline="0" dirty="0" err="1"/>
              <a:t>instanser</a:t>
            </a:r>
            <a:r>
              <a:rPr lang="nn-NO" b="0" i="0" baseline="0" dirty="0"/>
              <a:t>, </a:t>
            </a:r>
            <a:r>
              <a:rPr lang="nn-NO" b="0" i="0" baseline="0" dirty="0" err="1"/>
              <a:t>særlig</a:t>
            </a:r>
            <a:r>
              <a:rPr lang="nn-NO" b="0" i="0" baseline="0" dirty="0"/>
              <a:t> i sårbare </a:t>
            </a:r>
            <a:r>
              <a:rPr lang="nn-NO" b="0" i="0" baseline="0" dirty="0" err="1"/>
              <a:t>overgangsfaser</a:t>
            </a:r>
            <a:endParaRPr lang="en-US" dirty="0"/>
          </a:p>
          <a:p>
            <a:pPr lvl="0">
              <a:lnSpc>
                <a:spcPct val="100000"/>
              </a:lnSpc>
            </a:pPr>
            <a:r>
              <a:rPr lang="nn-NO" b="0" i="0" baseline="0" dirty="0" err="1"/>
              <a:t>tilstrekkelig</a:t>
            </a:r>
            <a:r>
              <a:rPr lang="nn-NO" b="0" i="0" baseline="0" dirty="0"/>
              <a:t> fleksible eller alternative veier gjennom utdanningssystemet</a:t>
            </a:r>
            <a:endParaRPr lang="en-US" dirty="0"/>
          </a:p>
          <a:p>
            <a:pPr lvl="0">
              <a:lnSpc>
                <a:spcPct val="100000"/>
              </a:lnSpc>
            </a:pPr>
            <a:r>
              <a:rPr lang="nb-NO" b="0" i="0" baseline="0" dirty="0"/>
              <a:t>en holistisk tilnærming der hjelpere og hjelpeinstanser med utgangspunkt i den enkelte ungdoms behov, arbeider med flere temaer og gjerne på flere nivåer samtidig og over tid.</a:t>
            </a:r>
            <a:endParaRPr lang="en-US" dirty="0"/>
          </a:p>
          <a:p>
            <a:pPr lvl="0">
              <a:lnSpc>
                <a:spcPct val="100000"/>
              </a:lnSpc>
            </a:pPr>
            <a:r>
              <a:rPr lang="nb-NO" b="0" i="0" baseline="0" dirty="0"/>
              <a:t>kontinuitet og varighet i tiltak og innsatser for at de skal lykkes</a:t>
            </a:r>
            <a:endParaRPr lang="en-US" dirty="0"/>
          </a:p>
          <a:p>
            <a:endParaRPr lang="nb-NO" dirty="0"/>
          </a:p>
          <a:p>
            <a:r>
              <a:rPr lang="nb-NO" dirty="0"/>
              <a:t>det «</a:t>
            </a:r>
            <a:r>
              <a:rPr lang="nb-NO" b="1" dirty="0"/>
              <a:t>gode møtet</a:t>
            </a:r>
            <a:r>
              <a:rPr lang="nb-NO" dirty="0"/>
              <a:t>» mellom utsatte unge og «hjelpere» i førstelinjen</a:t>
            </a:r>
          </a:p>
          <a:p>
            <a:r>
              <a:rPr lang="nb-NO" dirty="0"/>
              <a:t>å utvikle gode </a:t>
            </a:r>
            <a:r>
              <a:rPr lang="nb-NO" b="1" dirty="0"/>
              <a:t>relasjoner</a:t>
            </a:r>
            <a:r>
              <a:rPr lang="nb-NO" dirty="0"/>
              <a:t> til ungdommene</a:t>
            </a:r>
          </a:p>
          <a:p>
            <a:r>
              <a:rPr lang="nb-NO" dirty="0"/>
              <a:t>å etablere en form for </a:t>
            </a:r>
            <a:r>
              <a:rPr lang="nb-NO" b="1" dirty="0"/>
              <a:t>fellesskap</a:t>
            </a:r>
          </a:p>
          <a:p>
            <a:r>
              <a:rPr lang="nb-NO" dirty="0"/>
              <a:t>passe tett individuell oppfølging fra hjelpere med god kompetanse på hvordan</a:t>
            </a:r>
            <a:r>
              <a:rPr lang="nb-NO" b="1" dirty="0"/>
              <a:t> inkludering </a:t>
            </a:r>
            <a:r>
              <a:rPr lang="nb-NO" dirty="0"/>
              <a:t>i arbeid, skole eller lokalsamfunn kan </a:t>
            </a:r>
            <a:r>
              <a:rPr lang="nb-NO" dirty="0" err="1"/>
              <a:t>fasiliteres</a:t>
            </a:r>
            <a:endParaRPr lang="nb-NO" dirty="0"/>
          </a:p>
          <a:p>
            <a:r>
              <a:rPr lang="nb-NO" dirty="0"/>
              <a:t>unges </a:t>
            </a:r>
            <a:r>
              <a:rPr lang="nb-NO" b="1" dirty="0"/>
              <a:t>medvirkning</a:t>
            </a:r>
          </a:p>
          <a:p>
            <a:endParaRPr lang="nb-NO" b="1" dirty="0"/>
          </a:p>
          <a:p>
            <a:endParaRPr lang="nn-NO" b="1" dirty="0"/>
          </a:p>
          <a:p>
            <a:endParaRPr lang="nb-NO" dirty="0"/>
          </a:p>
        </p:txBody>
      </p:sp>
      <p:sp>
        <p:nvSpPr>
          <p:cNvPr id="4" name="Plassholder for lysbildenummer 3">
            <a:extLst>
              <a:ext uri="{FF2B5EF4-FFF2-40B4-BE49-F238E27FC236}">
                <a16:creationId xmlns:a16="http://schemas.microsoft.com/office/drawing/2014/main" id="{2F8645F2-AEFB-C03A-B116-0EBCE9AD75F1}"/>
              </a:ext>
            </a:extLst>
          </p:cNvPr>
          <p:cNvSpPr>
            <a:spLocks noGrp="1"/>
          </p:cNvSpPr>
          <p:nvPr>
            <p:ph type="sldNum" sz="quarter" idx="11"/>
          </p:nvPr>
        </p:nvSpPr>
        <p:spPr/>
        <p:txBody>
          <a:bodyPr/>
          <a:lstStyle/>
          <a:p>
            <a:fld id="{D0BEE4E4-E047-6A49-BCB9-4D06E7BA237B}" type="slidenum">
              <a:rPr lang="nb-NO" smtClean="0"/>
              <a:pPr/>
              <a:t>5</a:t>
            </a:fld>
            <a:endParaRPr lang="nb-NO" dirty="0"/>
          </a:p>
        </p:txBody>
      </p:sp>
    </p:spTree>
    <p:extLst>
      <p:ext uri="{BB962C8B-B14F-4D97-AF65-F5344CB8AC3E}">
        <p14:creationId xmlns:p14="http://schemas.microsoft.com/office/powerpoint/2010/main" val="14556056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FA38961-EA06-4E02-6CD2-2396C792937A}"/>
              </a:ext>
            </a:extLst>
          </p:cNvPr>
          <p:cNvSpPr>
            <a:spLocks noGrp="1"/>
          </p:cNvSpPr>
          <p:nvPr>
            <p:ph type="title"/>
          </p:nvPr>
        </p:nvSpPr>
        <p:spPr>
          <a:xfrm>
            <a:off x="809976" y="-2081"/>
            <a:ext cx="10926000" cy="1350000"/>
          </a:xfrm>
        </p:spPr>
        <p:txBody>
          <a:bodyPr anchor="ctr">
            <a:normAutofit/>
          </a:bodyPr>
          <a:lstStyle/>
          <a:p>
            <a:r>
              <a:rPr lang="nn-NO" dirty="0" err="1"/>
              <a:t>Inkluderingskompetanse</a:t>
            </a:r>
            <a:endParaRPr lang="nn-NO" dirty="0"/>
          </a:p>
        </p:txBody>
      </p:sp>
      <p:sp>
        <p:nvSpPr>
          <p:cNvPr id="3" name="Plassholder for innhold 2">
            <a:extLst>
              <a:ext uri="{FF2B5EF4-FFF2-40B4-BE49-F238E27FC236}">
                <a16:creationId xmlns:a16="http://schemas.microsoft.com/office/drawing/2014/main" id="{77064ABA-3B96-B92B-514D-928EE50645CB}"/>
              </a:ext>
            </a:extLst>
          </p:cNvPr>
          <p:cNvSpPr>
            <a:spLocks noGrp="1"/>
          </p:cNvSpPr>
          <p:nvPr>
            <p:ph idx="1"/>
          </p:nvPr>
        </p:nvSpPr>
        <p:spPr>
          <a:xfrm>
            <a:off x="811949" y="1347920"/>
            <a:ext cx="5246177" cy="5068078"/>
          </a:xfrm>
        </p:spPr>
        <p:txBody>
          <a:bodyPr>
            <a:normAutofit/>
          </a:bodyPr>
          <a:lstStyle/>
          <a:p>
            <a:r>
              <a:rPr lang="nb-NO" dirty="0"/>
              <a:t>«Det er uklart for oss om disse tiltakene per i dag har tilstrekkelig </a:t>
            </a:r>
            <a:r>
              <a:rPr lang="nb-NO" b="1" dirty="0"/>
              <a:t>god inkluderingskompetanse </a:t>
            </a:r>
            <a:r>
              <a:rPr lang="nb-NO" dirty="0"/>
              <a:t>til å gjøre en forskjell, med tanke på varig inkludering av utsatt ungdom i skole, arbeid eller samfunn, men studiene viser at mange av dem klarer å møte de unge på gode måter.» </a:t>
            </a:r>
            <a:endParaRPr lang="nn-NO" dirty="0"/>
          </a:p>
        </p:txBody>
      </p:sp>
      <p:sp>
        <p:nvSpPr>
          <p:cNvPr id="4" name="Plassholder for innhold 3">
            <a:extLst>
              <a:ext uri="{FF2B5EF4-FFF2-40B4-BE49-F238E27FC236}">
                <a16:creationId xmlns:a16="http://schemas.microsoft.com/office/drawing/2014/main" id="{841AB36B-2581-4E36-943C-7CDEC18162C3}"/>
              </a:ext>
            </a:extLst>
          </p:cNvPr>
          <p:cNvSpPr>
            <a:spLocks noGrp="1"/>
          </p:cNvSpPr>
          <p:nvPr>
            <p:ph idx="12"/>
          </p:nvPr>
        </p:nvSpPr>
        <p:spPr>
          <a:xfrm>
            <a:off x="6472437" y="1347919"/>
            <a:ext cx="5256001" cy="5061617"/>
          </a:xfrm>
        </p:spPr>
        <p:txBody>
          <a:bodyPr>
            <a:normAutofit/>
          </a:bodyPr>
          <a:lstStyle/>
          <a:p>
            <a:r>
              <a:rPr lang="nb-NO" dirty="0"/>
              <a:t>Å bygge </a:t>
            </a:r>
            <a:r>
              <a:rPr lang="nb-NO" b="1" dirty="0"/>
              <a:t>miljø, tilhørighet og fellesskap,</a:t>
            </a:r>
            <a:r>
              <a:rPr lang="nb-NO" dirty="0"/>
              <a:t> og samtidig kunne tilby den enkelte tett individrettet og gjerne ambulant og langvarig oppfølging tilpasset den enkeltes </a:t>
            </a:r>
            <a:r>
              <a:rPr lang="nb-NO" b="1" dirty="0"/>
              <a:t>inkluderingsprosess</a:t>
            </a:r>
            <a:endParaRPr lang="nn-NO" b="1" dirty="0"/>
          </a:p>
        </p:txBody>
      </p:sp>
      <p:sp>
        <p:nvSpPr>
          <p:cNvPr id="5" name="Plassholder for bunntekst 4">
            <a:extLst>
              <a:ext uri="{FF2B5EF4-FFF2-40B4-BE49-F238E27FC236}">
                <a16:creationId xmlns:a16="http://schemas.microsoft.com/office/drawing/2014/main" id="{DA2847E8-D5A2-A8A7-0DE0-CE6563AB3A74}"/>
              </a:ext>
            </a:extLst>
          </p:cNvPr>
          <p:cNvSpPr>
            <a:spLocks noGrp="1"/>
          </p:cNvSpPr>
          <p:nvPr>
            <p:ph type="ftr" sz="quarter" idx="13"/>
          </p:nvPr>
        </p:nvSpPr>
        <p:spPr>
          <a:xfrm>
            <a:off x="811950" y="6408000"/>
            <a:ext cx="10933422" cy="450000"/>
          </a:xfrm>
          <a:prstGeom prst="rect">
            <a:avLst/>
          </a:prstGeom>
        </p:spPr>
        <p:txBody>
          <a:bodyPr lIns="0" tIns="0" rIns="0" bIns="0" anchor="ctr" anchorCtr="0">
            <a:normAutofit/>
          </a:bodyPr>
          <a:lstStyle>
            <a:defPPr>
              <a:defRPr lang="nb-NO"/>
            </a:defPPr>
            <a:lvl1pPr marL="0" algn="l" defTabSz="914400" rtl="0" eaLnBrk="1" latinLnBrk="0" hangingPunct="1">
              <a:defRPr sz="1000" kern="1200">
                <a:solidFill>
                  <a:srgbClr val="737373"/>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endParaRPr lang="nn-NO"/>
          </a:p>
        </p:txBody>
      </p:sp>
      <p:sp>
        <p:nvSpPr>
          <p:cNvPr id="6" name="Plassholder for lysbildenummer 5">
            <a:extLst>
              <a:ext uri="{FF2B5EF4-FFF2-40B4-BE49-F238E27FC236}">
                <a16:creationId xmlns:a16="http://schemas.microsoft.com/office/drawing/2014/main" id="{ECC5631C-387F-0794-75DB-CE655437B559}"/>
              </a:ext>
            </a:extLst>
          </p:cNvPr>
          <p:cNvSpPr>
            <a:spLocks noGrp="1"/>
          </p:cNvSpPr>
          <p:nvPr>
            <p:ph type="sldNum" sz="quarter" idx="14"/>
          </p:nvPr>
        </p:nvSpPr>
        <p:spPr>
          <a:xfrm>
            <a:off x="11738087" y="6406054"/>
            <a:ext cx="450000" cy="450000"/>
          </a:xfrm>
        </p:spPr>
        <p:txBody>
          <a:bodyPr anchor="ctr">
            <a:normAutofit/>
          </a:bodyPr>
          <a:lstStyle/>
          <a:p>
            <a:pPr>
              <a:spcAft>
                <a:spcPts val="600"/>
              </a:spcAft>
            </a:pPr>
            <a:fld id="{D0BEE4E4-E047-6A49-BCB9-4D06E7BA237B}" type="slidenum">
              <a:rPr lang="nn-NO" smtClean="0"/>
              <a:pPr>
                <a:spcAft>
                  <a:spcPts val="600"/>
                </a:spcAft>
              </a:pPr>
              <a:t>6</a:t>
            </a:fld>
            <a:endParaRPr lang="nn-NO"/>
          </a:p>
        </p:txBody>
      </p:sp>
    </p:spTree>
    <p:extLst>
      <p:ext uri="{BB962C8B-B14F-4D97-AF65-F5344CB8AC3E}">
        <p14:creationId xmlns:p14="http://schemas.microsoft.com/office/powerpoint/2010/main" val="41272840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25ACFF9-DE79-B91F-C4A6-F99C4F793B60}"/>
              </a:ext>
            </a:extLst>
          </p:cNvPr>
          <p:cNvSpPr>
            <a:spLocks noGrp="1"/>
          </p:cNvSpPr>
          <p:nvPr>
            <p:ph type="title"/>
          </p:nvPr>
        </p:nvSpPr>
        <p:spPr>
          <a:xfrm>
            <a:off x="809976" y="-2081"/>
            <a:ext cx="10926000" cy="1350000"/>
          </a:xfrm>
        </p:spPr>
        <p:txBody>
          <a:bodyPr anchor="ctr">
            <a:normAutofit/>
          </a:bodyPr>
          <a:lstStyle/>
          <a:p>
            <a:r>
              <a:rPr lang="nn-NO" dirty="0"/>
              <a:t>Einsemd</a:t>
            </a:r>
          </a:p>
        </p:txBody>
      </p:sp>
      <p:pic>
        <p:nvPicPr>
          <p:cNvPr id="8" name="Plassholder for innhold 7" descr="Et bilde som inneholder tekst, skjermbilde, Font, diagram&#10;&#10;Automatisk generert beskrivelse">
            <a:extLst>
              <a:ext uri="{FF2B5EF4-FFF2-40B4-BE49-F238E27FC236}">
                <a16:creationId xmlns:a16="http://schemas.microsoft.com/office/drawing/2014/main" id="{51944891-6552-6199-9ECD-7D6945F4135D}"/>
              </a:ext>
            </a:extLst>
          </p:cNvPr>
          <p:cNvPicPr>
            <a:picLocks noGrp="1" noChangeAspect="1"/>
          </p:cNvPicPr>
          <p:nvPr>
            <p:ph idx="1"/>
          </p:nvPr>
        </p:nvPicPr>
        <p:blipFill>
          <a:blip r:embed="rId3"/>
          <a:stretch>
            <a:fillRect/>
          </a:stretch>
        </p:blipFill>
        <p:spPr>
          <a:xfrm>
            <a:off x="811949" y="1628948"/>
            <a:ext cx="5246177" cy="4483095"/>
          </a:xfrm>
          <a:noFill/>
        </p:spPr>
      </p:pic>
      <p:sp>
        <p:nvSpPr>
          <p:cNvPr id="3" name="Plassholder for innhold 2">
            <a:extLst>
              <a:ext uri="{FF2B5EF4-FFF2-40B4-BE49-F238E27FC236}">
                <a16:creationId xmlns:a16="http://schemas.microsoft.com/office/drawing/2014/main" id="{27561AEC-6D0E-4D54-DA58-85897662D17D}"/>
              </a:ext>
            </a:extLst>
          </p:cNvPr>
          <p:cNvSpPr>
            <a:spLocks noGrp="1"/>
          </p:cNvSpPr>
          <p:nvPr>
            <p:ph idx="12"/>
          </p:nvPr>
        </p:nvSpPr>
        <p:spPr>
          <a:xfrm>
            <a:off x="6472437" y="1347918"/>
            <a:ext cx="5256001" cy="5060081"/>
          </a:xfrm>
        </p:spPr>
        <p:txBody>
          <a:bodyPr>
            <a:normAutofit/>
          </a:bodyPr>
          <a:lstStyle/>
          <a:p>
            <a:pPr marL="0" indent="0">
              <a:lnSpc>
                <a:spcPct val="90000"/>
              </a:lnSpc>
              <a:buNone/>
            </a:pPr>
            <a:r>
              <a:rPr lang="nb-NO" sz="1100" dirty="0"/>
              <a:t>Ungdata (2022) viser at de aller fleste ikke er særlig </a:t>
            </a:r>
          </a:p>
          <a:p>
            <a:pPr marL="0" indent="0">
              <a:lnSpc>
                <a:spcPct val="90000"/>
              </a:lnSpc>
              <a:buNone/>
            </a:pPr>
            <a:r>
              <a:rPr lang="nb-NO" sz="1100" dirty="0"/>
              <a:t>plaget av ensomhet. Nær halvparten (46 %) var </a:t>
            </a:r>
          </a:p>
          <a:p>
            <a:pPr marL="0" indent="0">
              <a:lnSpc>
                <a:spcPct val="90000"/>
              </a:lnSpc>
              <a:buNone/>
            </a:pPr>
            <a:r>
              <a:rPr lang="nb-NO" sz="1100" dirty="0"/>
              <a:t>ikke plaget i det hele tatt. Ytterligere 30 % var </a:t>
            </a:r>
          </a:p>
          <a:p>
            <a:pPr marL="0" indent="0">
              <a:lnSpc>
                <a:spcPct val="90000"/>
              </a:lnSpc>
              <a:buNone/>
            </a:pPr>
            <a:r>
              <a:rPr lang="nb-NO" sz="1100" dirty="0"/>
              <a:t>lite plaget.</a:t>
            </a:r>
          </a:p>
          <a:p>
            <a:pPr marL="0" indent="0">
              <a:lnSpc>
                <a:spcPct val="90000"/>
              </a:lnSpc>
              <a:buNone/>
            </a:pPr>
            <a:r>
              <a:rPr lang="nb-NO" sz="1100" dirty="0"/>
              <a:t>I 2022 var 10 % av ungdommene veldig mye </a:t>
            </a:r>
          </a:p>
          <a:p>
            <a:pPr marL="0" indent="0">
              <a:lnSpc>
                <a:spcPct val="90000"/>
              </a:lnSpc>
              <a:buNone/>
            </a:pPr>
            <a:r>
              <a:rPr lang="nb-NO" sz="1100" dirty="0"/>
              <a:t>plaget av ensomhet. Ensomhet er mer utbredt </a:t>
            </a:r>
          </a:p>
          <a:p>
            <a:pPr marL="0" indent="0">
              <a:lnSpc>
                <a:spcPct val="90000"/>
              </a:lnSpc>
              <a:buNone/>
            </a:pPr>
            <a:r>
              <a:rPr lang="nb-NO" sz="1100" dirty="0"/>
              <a:t>blant jenter enn blant gutter. Tallene er nokså </a:t>
            </a:r>
          </a:p>
          <a:p>
            <a:pPr marL="0" indent="0">
              <a:lnSpc>
                <a:spcPct val="90000"/>
              </a:lnSpc>
              <a:buNone/>
            </a:pPr>
            <a:r>
              <a:rPr lang="nb-NO" sz="1100" dirty="0"/>
              <a:t>stabile gjennom ungdomsalderen, men både for </a:t>
            </a:r>
          </a:p>
          <a:p>
            <a:pPr marL="0" indent="0">
              <a:lnSpc>
                <a:spcPct val="90000"/>
              </a:lnSpc>
              <a:buNone/>
            </a:pPr>
            <a:r>
              <a:rPr lang="nb-NO" sz="1100" dirty="0"/>
              <a:t>gutter og jenter øker omfanget noe fram til de </a:t>
            </a:r>
          </a:p>
          <a:p>
            <a:pPr marL="0" indent="0">
              <a:lnSpc>
                <a:spcPct val="90000"/>
              </a:lnSpc>
              <a:buNone/>
            </a:pPr>
            <a:r>
              <a:rPr lang="nb-NO" sz="1100" dirty="0"/>
              <a:t>begynner på videregående. </a:t>
            </a:r>
          </a:p>
          <a:p>
            <a:pPr marL="0" indent="0">
              <a:lnSpc>
                <a:spcPct val="90000"/>
              </a:lnSpc>
              <a:buNone/>
            </a:pPr>
            <a:r>
              <a:rPr lang="nb-NO" sz="1100" dirty="0"/>
              <a:t>Ensomhetstallene i Ungdata økte noe gjennom </a:t>
            </a:r>
          </a:p>
          <a:p>
            <a:pPr marL="0" indent="0">
              <a:lnSpc>
                <a:spcPct val="90000"/>
              </a:lnSpc>
              <a:buNone/>
            </a:pPr>
            <a:r>
              <a:rPr lang="nb-NO" sz="1100" dirty="0"/>
              <a:t>hele 2010-tallet. Tallene fra de siste årene tyder </a:t>
            </a:r>
          </a:p>
          <a:p>
            <a:pPr marL="0" indent="0">
              <a:lnSpc>
                <a:spcPct val="90000"/>
              </a:lnSpc>
              <a:buNone/>
            </a:pPr>
            <a:r>
              <a:rPr lang="nb-NO" sz="1100" dirty="0"/>
              <a:t>på at kurvene for ensomhet har flatet ut og gått </a:t>
            </a:r>
          </a:p>
          <a:p>
            <a:pPr marL="0" indent="0">
              <a:lnSpc>
                <a:spcPct val="90000"/>
              </a:lnSpc>
              <a:buNone/>
            </a:pPr>
            <a:r>
              <a:rPr lang="nb-NO" sz="1100" dirty="0"/>
              <a:t>noe ned etter pandemien. Resultatene fra </a:t>
            </a:r>
          </a:p>
          <a:p>
            <a:pPr marL="0" indent="0">
              <a:lnSpc>
                <a:spcPct val="90000"/>
              </a:lnSpc>
              <a:buNone/>
            </a:pPr>
            <a:r>
              <a:rPr lang="nb-NO" sz="1100" dirty="0"/>
              <a:t>Ungdata tyder med andre ord på at pandemien </a:t>
            </a:r>
          </a:p>
          <a:p>
            <a:pPr marL="0" indent="0">
              <a:lnSpc>
                <a:spcPct val="90000"/>
              </a:lnSpc>
              <a:buNone/>
            </a:pPr>
            <a:r>
              <a:rPr lang="nb-NO" sz="1100" dirty="0"/>
              <a:t>ikke førte til noe særlig mer ensomhet blant </a:t>
            </a:r>
          </a:p>
          <a:p>
            <a:pPr marL="0" indent="0">
              <a:lnSpc>
                <a:spcPct val="90000"/>
              </a:lnSpc>
              <a:buNone/>
            </a:pPr>
            <a:r>
              <a:rPr lang="nb-NO" sz="1100" dirty="0"/>
              <a:t>ungdom enn det som har vært vanlig</a:t>
            </a:r>
            <a:endParaRPr lang="nn-NO" sz="1100" dirty="0"/>
          </a:p>
        </p:txBody>
      </p:sp>
      <p:sp>
        <p:nvSpPr>
          <p:cNvPr id="5" name="Plassholder for bunntekst 4">
            <a:extLst>
              <a:ext uri="{FF2B5EF4-FFF2-40B4-BE49-F238E27FC236}">
                <a16:creationId xmlns:a16="http://schemas.microsoft.com/office/drawing/2014/main" id="{FEA2AF20-F455-F4F6-D008-B3063DBCDB64}"/>
              </a:ext>
            </a:extLst>
          </p:cNvPr>
          <p:cNvSpPr>
            <a:spLocks noGrp="1"/>
          </p:cNvSpPr>
          <p:nvPr>
            <p:ph type="ftr" sz="quarter" idx="13"/>
          </p:nvPr>
        </p:nvSpPr>
        <p:spPr>
          <a:xfrm>
            <a:off x="811950" y="6408000"/>
            <a:ext cx="10924955" cy="450000"/>
          </a:xfrm>
          <a:prstGeom prst="rect">
            <a:avLst/>
          </a:prstGeom>
        </p:spPr>
        <p:txBody>
          <a:bodyPr lIns="0" tIns="0" rIns="0" bIns="0" anchor="ctr" anchorCtr="0">
            <a:normAutofit/>
          </a:bodyPr>
          <a:lstStyle>
            <a:defPPr>
              <a:defRPr lang="nb-NO"/>
            </a:defPPr>
            <a:lvl1pPr marL="0" algn="l" defTabSz="914400" rtl="0" eaLnBrk="1" latinLnBrk="0" hangingPunct="1">
              <a:defRPr sz="10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endParaRPr lang="nn-NO"/>
          </a:p>
        </p:txBody>
      </p:sp>
      <p:sp>
        <p:nvSpPr>
          <p:cNvPr id="6" name="Plassholder for lysbildenummer 5">
            <a:extLst>
              <a:ext uri="{FF2B5EF4-FFF2-40B4-BE49-F238E27FC236}">
                <a16:creationId xmlns:a16="http://schemas.microsoft.com/office/drawing/2014/main" id="{02460C27-866E-5546-5FE2-6E8B61D08F71}"/>
              </a:ext>
            </a:extLst>
          </p:cNvPr>
          <p:cNvSpPr>
            <a:spLocks noGrp="1"/>
          </p:cNvSpPr>
          <p:nvPr>
            <p:ph type="sldNum" sz="quarter" idx="14"/>
          </p:nvPr>
        </p:nvSpPr>
        <p:spPr>
          <a:xfrm>
            <a:off x="11738087" y="6406054"/>
            <a:ext cx="450000" cy="450000"/>
          </a:xfrm>
        </p:spPr>
        <p:txBody>
          <a:bodyPr anchor="ctr">
            <a:normAutofit/>
          </a:bodyPr>
          <a:lstStyle/>
          <a:p>
            <a:pPr>
              <a:spcAft>
                <a:spcPts val="600"/>
              </a:spcAft>
            </a:pPr>
            <a:fld id="{D0BEE4E4-E047-6A49-BCB9-4D06E7BA237B}" type="slidenum">
              <a:rPr lang="nn-NO" smtClean="0"/>
              <a:pPr>
                <a:spcAft>
                  <a:spcPts val="600"/>
                </a:spcAft>
              </a:pPr>
              <a:t>7</a:t>
            </a:fld>
            <a:endParaRPr lang="nn-NO"/>
          </a:p>
        </p:txBody>
      </p:sp>
    </p:spTree>
    <p:extLst>
      <p:ext uri="{BB962C8B-B14F-4D97-AF65-F5344CB8AC3E}">
        <p14:creationId xmlns:p14="http://schemas.microsoft.com/office/powerpoint/2010/main" val="27216106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4DC27F9-297C-C16F-7C89-F42669B7896D}"/>
              </a:ext>
            </a:extLst>
          </p:cNvPr>
          <p:cNvSpPr>
            <a:spLocks noGrp="1"/>
          </p:cNvSpPr>
          <p:nvPr>
            <p:ph type="title"/>
          </p:nvPr>
        </p:nvSpPr>
        <p:spPr>
          <a:xfrm>
            <a:off x="809976" y="-2081"/>
            <a:ext cx="10926000" cy="1350000"/>
          </a:xfrm>
        </p:spPr>
        <p:txBody>
          <a:bodyPr anchor="ctr">
            <a:normAutofit/>
          </a:bodyPr>
          <a:lstStyle/>
          <a:p>
            <a:r>
              <a:rPr lang="nn-NO" dirty="0"/>
              <a:t>Prosentdel som er fornøgd med lokalmiljøet – </a:t>
            </a:r>
            <a:br>
              <a:rPr lang="nn-NO" dirty="0"/>
            </a:br>
            <a:r>
              <a:rPr lang="nn-NO" dirty="0"/>
              <a:t>på ulike klassetrinn</a:t>
            </a:r>
          </a:p>
        </p:txBody>
      </p:sp>
      <p:pic>
        <p:nvPicPr>
          <p:cNvPr id="7" name="Plassholder for innhold 6" descr="Et bilde som inneholder tekst, skjermbilde, Font, design&#10;&#10;Automatisk generert beskrivelse">
            <a:extLst>
              <a:ext uri="{FF2B5EF4-FFF2-40B4-BE49-F238E27FC236}">
                <a16:creationId xmlns:a16="http://schemas.microsoft.com/office/drawing/2014/main" id="{BA50A305-A8E0-010D-1947-2034079BBA86}"/>
              </a:ext>
            </a:extLst>
          </p:cNvPr>
          <p:cNvPicPr>
            <a:picLocks noGrp="1" noChangeAspect="1"/>
          </p:cNvPicPr>
          <p:nvPr>
            <p:ph idx="1"/>
          </p:nvPr>
        </p:nvPicPr>
        <p:blipFill rotWithShape="1">
          <a:blip r:embed="rId3"/>
          <a:stretch/>
        </p:blipFill>
        <p:spPr>
          <a:xfrm>
            <a:off x="3058600" y="1602111"/>
            <a:ext cx="6428751" cy="5028943"/>
          </a:xfrm>
          <a:noFill/>
        </p:spPr>
      </p:pic>
      <p:sp>
        <p:nvSpPr>
          <p:cNvPr id="4" name="Plassholder for bunntekst 3">
            <a:extLst>
              <a:ext uri="{FF2B5EF4-FFF2-40B4-BE49-F238E27FC236}">
                <a16:creationId xmlns:a16="http://schemas.microsoft.com/office/drawing/2014/main" id="{1119E9CC-ACE2-0429-2F39-149643EBF46D}"/>
              </a:ext>
            </a:extLst>
          </p:cNvPr>
          <p:cNvSpPr>
            <a:spLocks noGrp="1"/>
          </p:cNvSpPr>
          <p:nvPr>
            <p:ph type="ftr" sz="quarter" idx="10"/>
          </p:nvPr>
        </p:nvSpPr>
        <p:spPr>
          <a:xfrm>
            <a:off x="811950" y="6408000"/>
            <a:ext cx="10923477" cy="450000"/>
          </a:xfrm>
          <a:prstGeom prst="rect">
            <a:avLst/>
          </a:prstGeom>
        </p:spPr>
        <p:txBody>
          <a:bodyPr lIns="0" tIns="0" rIns="0" bIns="0" anchor="ctr" anchorCtr="0">
            <a:normAutofit/>
          </a:bodyPr>
          <a:lstStyle>
            <a:defPPr>
              <a:defRPr lang="nb-NO"/>
            </a:defPPr>
            <a:lvl1pPr marL="0" algn="l" defTabSz="914400" rtl="0" eaLnBrk="1" latinLnBrk="0" hangingPunct="1">
              <a:defRPr sz="10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endParaRPr lang="nn-NO"/>
          </a:p>
        </p:txBody>
      </p:sp>
      <p:sp>
        <p:nvSpPr>
          <p:cNvPr id="5" name="Plassholder for lysbildenummer 4">
            <a:extLst>
              <a:ext uri="{FF2B5EF4-FFF2-40B4-BE49-F238E27FC236}">
                <a16:creationId xmlns:a16="http://schemas.microsoft.com/office/drawing/2014/main" id="{9DBA929C-92BF-B45B-A40A-4E452C0B8F36}"/>
              </a:ext>
            </a:extLst>
          </p:cNvPr>
          <p:cNvSpPr>
            <a:spLocks noGrp="1"/>
          </p:cNvSpPr>
          <p:nvPr>
            <p:ph type="sldNum" sz="quarter" idx="11"/>
          </p:nvPr>
        </p:nvSpPr>
        <p:spPr>
          <a:xfrm>
            <a:off x="11738087" y="6406054"/>
            <a:ext cx="450000" cy="450000"/>
          </a:xfrm>
        </p:spPr>
        <p:txBody>
          <a:bodyPr anchor="ctr">
            <a:normAutofit/>
          </a:bodyPr>
          <a:lstStyle/>
          <a:p>
            <a:pPr>
              <a:spcAft>
                <a:spcPts val="600"/>
              </a:spcAft>
            </a:pPr>
            <a:fld id="{D0BEE4E4-E047-6A49-BCB9-4D06E7BA237B}" type="slidenum">
              <a:rPr lang="nn-NO" smtClean="0"/>
              <a:pPr>
                <a:spcAft>
                  <a:spcPts val="600"/>
                </a:spcAft>
              </a:pPr>
              <a:t>8</a:t>
            </a:fld>
            <a:endParaRPr lang="nn-NO"/>
          </a:p>
        </p:txBody>
      </p:sp>
    </p:spTree>
    <p:extLst>
      <p:ext uri="{BB962C8B-B14F-4D97-AF65-F5344CB8AC3E}">
        <p14:creationId xmlns:p14="http://schemas.microsoft.com/office/powerpoint/2010/main" val="12343654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afrikansk african american afrikansk avstamning afro amerikansk skjegg svart uformelt caucasian kinesisk Sky samfunnet mÃ¥l mangfoldig mangfold flukt europeisk utforske felt venner moro global kloden gruppe lykkelig holder ikon idÃ© innovasjon inspirasjon japansk reise lansering malaysiske Mann nettverk utendÃ¸rs parkere mennesker rakett rakett smiling sosial stÃ¥ende oppstart mÃ¥l team teamarbeid sammen reise tur ferie vestlig hvit kvinne verden sosial gruppe deling vennskap gest arkivfotografi barn turisme jord spille illustrasjon">
            <a:extLst>
              <a:ext uri="{FF2B5EF4-FFF2-40B4-BE49-F238E27FC236}">
                <a16:creationId xmlns:a16="http://schemas.microsoft.com/office/drawing/2014/main" id="{64C97285-0251-410A-8B32-0CEC18338EA2}"/>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821575" y="1384996"/>
            <a:ext cx="5239834" cy="50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afrikansk african american afrikansk avstamning afro amerikansk skjegg svart uformelt caucasian kinesisk Sky samfunnet mÃ¥l mangfoldig mangfold flukt europeisk utforske felt venner moro global kloden gruppe lykkelig holder ikon idÃ© innovasjon inspirasjon japansk reise lansering malaysiske Mann nettverk utendÃ¸rs parkere mennesker rakett rakett smiling sosial stÃ¥ende oppstart mÃ¥l team teamarbeid sammen reise tur ferie vestlig hvit kvinne verden sosial gruppe deling vennskap gest arkivfotografi barn turisme jord spille illustrasjon">
            <a:extLst>
              <a:ext uri="{FF2B5EF4-FFF2-40B4-BE49-F238E27FC236}">
                <a16:creationId xmlns:a16="http://schemas.microsoft.com/office/drawing/2014/main" id="{8922245E-3B30-49FD-9FC1-8FF4A8D0712F}"/>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r="-80"/>
          <a:stretch/>
        </p:blipFill>
        <p:spPr bwMode="auto">
          <a:xfrm>
            <a:off x="6488851" y="1384996"/>
            <a:ext cx="5239834" cy="50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tel 1">
            <a:extLst>
              <a:ext uri="{FF2B5EF4-FFF2-40B4-BE49-F238E27FC236}">
                <a16:creationId xmlns:a16="http://schemas.microsoft.com/office/drawing/2014/main" id="{B9A0D65B-D0FD-47ED-ABD8-FF682D356475}"/>
              </a:ext>
            </a:extLst>
          </p:cNvPr>
          <p:cNvSpPr>
            <a:spLocks noGrp="1"/>
          </p:cNvSpPr>
          <p:nvPr>
            <p:ph type="title"/>
          </p:nvPr>
        </p:nvSpPr>
        <p:spPr/>
        <p:txBody>
          <a:bodyPr/>
          <a:lstStyle/>
          <a:p>
            <a:r>
              <a:rPr lang="nb-NO" dirty="0"/>
              <a:t>ABCD blir anvendt vidt og bredt. </a:t>
            </a:r>
            <a:br>
              <a:rPr lang="nb-NO" dirty="0"/>
            </a:br>
            <a:r>
              <a:rPr lang="nb-NO" dirty="0"/>
              <a:t>Kunnskapsoppsummering: det virker</a:t>
            </a:r>
            <a:endParaRPr lang="en-US" dirty="0"/>
          </a:p>
        </p:txBody>
      </p:sp>
      <p:sp>
        <p:nvSpPr>
          <p:cNvPr id="6" name="Plassholder for innhold 5">
            <a:extLst>
              <a:ext uri="{FF2B5EF4-FFF2-40B4-BE49-F238E27FC236}">
                <a16:creationId xmlns:a16="http://schemas.microsoft.com/office/drawing/2014/main" id="{4E493F23-699E-4AB0-8D1D-A75597868777}"/>
              </a:ext>
            </a:extLst>
          </p:cNvPr>
          <p:cNvSpPr>
            <a:spLocks noGrp="1"/>
          </p:cNvSpPr>
          <p:nvPr>
            <p:ph idx="1"/>
          </p:nvPr>
        </p:nvSpPr>
        <p:spPr/>
        <p:txBody>
          <a:bodyPr>
            <a:normAutofit/>
          </a:bodyPr>
          <a:lstStyle/>
          <a:p>
            <a:pPr marL="0" indent="0" algn="ctr">
              <a:buNone/>
            </a:pPr>
            <a:r>
              <a:rPr lang="nb-NO" sz="2800" dirty="0"/>
              <a:t>Geografisk</a:t>
            </a:r>
            <a:endParaRPr lang="en-US" sz="2800" dirty="0"/>
          </a:p>
        </p:txBody>
      </p:sp>
      <p:sp>
        <p:nvSpPr>
          <p:cNvPr id="7" name="Plassholder for innhold 6">
            <a:extLst>
              <a:ext uri="{FF2B5EF4-FFF2-40B4-BE49-F238E27FC236}">
                <a16:creationId xmlns:a16="http://schemas.microsoft.com/office/drawing/2014/main" id="{BC929B71-BE10-4A7C-8699-201545FE34BB}"/>
              </a:ext>
            </a:extLst>
          </p:cNvPr>
          <p:cNvSpPr>
            <a:spLocks noGrp="1"/>
          </p:cNvSpPr>
          <p:nvPr>
            <p:ph idx="12"/>
          </p:nvPr>
        </p:nvSpPr>
        <p:spPr/>
        <p:txBody>
          <a:bodyPr>
            <a:normAutofit/>
          </a:bodyPr>
          <a:lstStyle/>
          <a:p>
            <a:pPr marL="0" indent="0" algn="ctr">
              <a:buNone/>
            </a:pPr>
            <a:r>
              <a:rPr lang="nb-NO" sz="2800" dirty="0"/>
              <a:t>Målgrupper</a:t>
            </a:r>
            <a:endParaRPr lang="en-US" sz="2800" dirty="0"/>
          </a:p>
        </p:txBody>
      </p:sp>
      <p:sp>
        <p:nvSpPr>
          <p:cNvPr id="5" name="Plassholder for lysbildenummer 4">
            <a:extLst>
              <a:ext uri="{FF2B5EF4-FFF2-40B4-BE49-F238E27FC236}">
                <a16:creationId xmlns:a16="http://schemas.microsoft.com/office/drawing/2014/main" id="{EA109700-8030-4E9D-9074-C34B752BC88A}"/>
              </a:ext>
            </a:extLst>
          </p:cNvPr>
          <p:cNvSpPr>
            <a:spLocks noGrp="1"/>
          </p:cNvSpPr>
          <p:nvPr>
            <p:ph type="sldNum" sz="quarter" idx="14"/>
          </p:nvPr>
        </p:nvSpPr>
        <p:spPr/>
        <p:txBody>
          <a:bodyPr/>
          <a:lstStyle/>
          <a:p>
            <a:fld id="{D0BEE4E4-E047-6A49-BCB9-4D06E7BA237B}" type="slidenum">
              <a:rPr lang="nb-NO" smtClean="0"/>
              <a:pPr/>
              <a:t>9</a:t>
            </a:fld>
            <a:endParaRPr lang="nb-NO" dirty="0"/>
          </a:p>
        </p:txBody>
      </p:sp>
    </p:spTree>
    <p:extLst>
      <p:ext uri="{BB962C8B-B14F-4D97-AF65-F5344CB8AC3E}">
        <p14:creationId xmlns:p14="http://schemas.microsoft.com/office/powerpoint/2010/main" val="2623707064"/>
      </p:ext>
    </p:extLst>
  </p:cSld>
  <p:clrMapOvr>
    <a:masterClrMapping/>
  </p:clrMapOvr>
</p:sld>
</file>

<file path=ppt/theme/theme1.xml><?xml version="1.0" encoding="utf-8"?>
<a:theme xmlns:a="http://schemas.openxmlformats.org/drawingml/2006/main" name="HVL">
  <a:themeElements>
    <a:clrScheme name="HVL">
      <a:dk1>
        <a:srgbClr val="515151"/>
      </a:dk1>
      <a:lt1>
        <a:srgbClr val="FFFFFF"/>
      </a:lt1>
      <a:dk2>
        <a:srgbClr val="004357"/>
      </a:dk2>
      <a:lt2>
        <a:srgbClr val="C9D5DA"/>
      </a:lt2>
      <a:accent1>
        <a:srgbClr val="00AFBA"/>
      </a:accent1>
      <a:accent2>
        <a:srgbClr val="97DF9A"/>
      </a:accent2>
      <a:accent3>
        <a:srgbClr val="EB6852"/>
      </a:accent3>
      <a:accent4>
        <a:srgbClr val="F9DE45"/>
      </a:accent4>
      <a:accent5>
        <a:srgbClr val="64D0DF"/>
      </a:accent5>
      <a:accent6>
        <a:srgbClr val="6D2439"/>
      </a:accent6>
      <a:hlink>
        <a:srgbClr val="008AAF"/>
      </a:hlink>
      <a:folHlink>
        <a:srgbClr val="00948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VL_ppt_mal_oppdatert" id="{34A3C5B7-7DCF-A541-AE3D-AB30F07D0F84}" vid="{252C16CA-3E9D-B540-84BD-D5E99CBB698B}"/>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80524CB619DBD8469BEE8DD8E605F565" ma:contentTypeVersion="6" ma:contentTypeDescription="Opprett et nytt dokument." ma:contentTypeScope="" ma:versionID="1f0c89a027e3a9c98cc15975684b4cc4">
  <xsd:schema xmlns:xsd="http://www.w3.org/2001/XMLSchema" xmlns:xs="http://www.w3.org/2001/XMLSchema" xmlns:p="http://schemas.microsoft.com/office/2006/metadata/properties" xmlns:ns3="2ff06170-ffc4-486d-a6bc-2987df0b8caa" xmlns:ns4="76258d45-e39d-4a1a-b5d8-405da2f99509" targetNamespace="http://schemas.microsoft.com/office/2006/metadata/properties" ma:root="true" ma:fieldsID="31609dafd4ec3f5fe6828a355aa2c284" ns3:_="" ns4:_="">
    <xsd:import namespace="2ff06170-ffc4-486d-a6bc-2987df0b8caa"/>
    <xsd:import namespace="76258d45-e39d-4a1a-b5d8-405da2f99509"/>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f06170-ffc4-486d-a6bc-2987df0b8ca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6258d45-e39d-4a1a-b5d8-405da2f99509" elementFormDefault="qualified">
    <xsd:import namespace="http://schemas.microsoft.com/office/2006/documentManagement/types"/>
    <xsd:import namespace="http://schemas.microsoft.com/office/infopath/2007/PartnerControls"/>
    <xsd:element name="SharedWithUsers" ma:index="1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ingsdetaljer" ma:internalName="SharedWithDetails" ma:readOnly="true">
      <xsd:simpleType>
        <xsd:restriction base="dms:Note">
          <xsd:maxLength value="255"/>
        </xsd:restriction>
      </xsd:simpleType>
    </xsd:element>
    <xsd:element name="SharingHintHash" ma:index="12" nillable="true" ma:displayName="Hash for deling av tips"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D805B6C-EEAF-449B-A6FB-231ED5B604BB}">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purl.org/dc/dcmitype/"/>
    <ds:schemaRef ds:uri="http://schemas.openxmlformats.org/package/2006/metadata/core-properties"/>
    <ds:schemaRef ds:uri="76258d45-e39d-4a1a-b5d8-405da2f99509"/>
    <ds:schemaRef ds:uri="2ff06170-ffc4-486d-a6bc-2987df0b8caa"/>
    <ds:schemaRef ds:uri="http://www.w3.org/XML/1998/namespace"/>
  </ds:schemaRefs>
</ds:datastoreItem>
</file>

<file path=customXml/itemProps2.xml><?xml version="1.0" encoding="utf-8"?>
<ds:datastoreItem xmlns:ds="http://schemas.openxmlformats.org/officeDocument/2006/customXml" ds:itemID="{6E77D728-DC13-4E8F-BEDA-EAB2624F5A9C}">
  <ds:schemaRefs>
    <ds:schemaRef ds:uri="http://schemas.microsoft.com/sharepoint/v3/contenttype/forms"/>
  </ds:schemaRefs>
</ds:datastoreItem>
</file>

<file path=customXml/itemProps3.xml><?xml version="1.0" encoding="utf-8"?>
<ds:datastoreItem xmlns:ds="http://schemas.openxmlformats.org/officeDocument/2006/customXml" ds:itemID="{0FBAE064-D40B-4761-BA6E-7767CAB634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ff06170-ffc4-486d-a6bc-2987df0b8caa"/>
    <ds:schemaRef ds:uri="76258d45-e39d-4a1a-b5d8-405da2f9950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12351</TotalTime>
  <Words>2427</Words>
  <Application>Microsoft Office PowerPoint</Application>
  <PresentationFormat>Widescreen</PresentationFormat>
  <Paragraphs>321</Paragraphs>
  <Slides>48</Slides>
  <Notes>39</Notes>
  <HiddenSlides>0</HiddenSlides>
  <MMClips>0</MMClips>
  <ScaleCrop>false</ScaleCrop>
  <HeadingPairs>
    <vt:vector size="6" baseType="variant">
      <vt:variant>
        <vt:lpstr>Brukte skrifter</vt:lpstr>
      </vt:variant>
      <vt:variant>
        <vt:i4>6</vt:i4>
      </vt:variant>
      <vt:variant>
        <vt:lpstr>Tema</vt:lpstr>
      </vt:variant>
      <vt:variant>
        <vt:i4>1</vt:i4>
      </vt:variant>
      <vt:variant>
        <vt:lpstr>Lysbildetitler</vt:lpstr>
      </vt:variant>
      <vt:variant>
        <vt:i4>48</vt:i4>
      </vt:variant>
    </vt:vector>
  </HeadingPairs>
  <TitlesOfParts>
    <vt:vector size="55" baseType="lpstr">
      <vt:lpstr>.AppleSystemUIFont</vt:lpstr>
      <vt:lpstr>Arial</vt:lpstr>
      <vt:lpstr>Calibri</vt:lpstr>
      <vt:lpstr>Century Gothic</vt:lpstr>
      <vt:lpstr>Freestyle Script</vt:lpstr>
      <vt:lpstr>Georgia</vt:lpstr>
      <vt:lpstr>HVL</vt:lpstr>
      <vt:lpstr>PowerPoint-presentasjon</vt:lpstr>
      <vt:lpstr>Hvorfor og hvordan driver vi styrkebasert utviklingsarbeid?</vt:lpstr>
      <vt:lpstr>PowerPoint-presentasjon</vt:lpstr>
      <vt:lpstr>     Inkludering av unge i skole, arbeid og samfunn. Kunnskapsoppsummering (Frøyland et al 2022)</vt:lpstr>
      <vt:lpstr>Hva hjelper?   Samarbeid og deltagelse i felleskap  </vt:lpstr>
      <vt:lpstr>Inkluderingskompetanse</vt:lpstr>
      <vt:lpstr>Einsemd</vt:lpstr>
      <vt:lpstr>Prosentdel som er fornøgd med lokalmiljøet –  på ulike klassetrinn</vt:lpstr>
      <vt:lpstr>ABCD blir anvendt vidt og bredt.  Kunnskapsoppsummering: det virker</vt:lpstr>
      <vt:lpstr>FORSKNINGEN SIER : DET VIRKER</vt:lpstr>
      <vt:lpstr>3 PRINSIPP FOR ABCD</vt:lpstr>
      <vt:lpstr>Full fart og dugnadsånd for mekkegarasjen</vt:lpstr>
      <vt:lpstr>Nettverk av ungdom brukte ABCD   arrangement   medvirkning i planarbeid  mobilisering av nettverk i enkeltsaker </vt:lpstr>
      <vt:lpstr>Mobiliserende og kreative prosesser – skattejakt?</vt:lpstr>
      <vt:lpstr>PowerPoint-presentasjon</vt:lpstr>
      <vt:lpstr>PowerPoint-presentasjon</vt:lpstr>
      <vt:lpstr>Bømlo: auka deltaking for god trivsel for alle born og unge </vt:lpstr>
      <vt:lpstr>Bømlo - From UFOs, to outdoor movie theaters and renovation of the harbour</vt:lpstr>
      <vt:lpstr>PowerPoint-presentasjon</vt:lpstr>
      <vt:lpstr> </vt:lpstr>
      <vt:lpstr>Ungdomsråd inviterte til grendamøter Tre spørsmål:</vt:lpstr>
      <vt:lpstr>Askøy: Saman Om  Nærmiljø Og Møteplassar</vt:lpstr>
      <vt:lpstr>PowerPoint-presentasjon</vt:lpstr>
      <vt:lpstr>PowerPoint-presentasjon</vt:lpstr>
      <vt:lpstr>Ungdom ved roret</vt:lpstr>
      <vt:lpstr>PowerPoint-presentasjon</vt:lpstr>
      <vt:lpstr>Fellestrekk: basert på 3 PRINSIPP FOR ABCD</vt:lpstr>
      <vt:lpstr> ABCD starter med ressurskartlegging: </vt:lpstr>
      <vt:lpstr>Problem eller ressurs ?</vt:lpstr>
      <vt:lpstr>FINN RESSURSENE</vt:lpstr>
      <vt:lpstr>HVA ER FOLK OPPTATT AV ?</vt:lpstr>
      <vt:lpstr>Mobilisere hode-hjerte-hender </vt:lpstr>
      <vt:lpstr>HODET</vt:lpstr>
      <vt:lpstr>HENDENE</vt:lpstr>
      <vt:lpstr>HJARTA</vt:lpstr>
      <vt:lpstr>FYSISKE OG ORGANISATORISKE RESSURSAR</vt:lpstr>
      <vt:lpstr>Øvelse: </vt:lpstr>
      <vt:lpstr>Øvelse: nettverk</vt:lpstr>
      <vt:lpstr>Øvelse: </vt:lpstr>
      <vt:lpstr>FINN KOBLINGENE</vt:lpstr>
      <vt:lpstr>RESSURSER</vt:lpstr>
      <vt:lpstr>DEN STORE FORSKJELLEN</vt:lpstr>
      <vt:lpstr>TIPS TIL GJENNOMFØRING</vt:lpstr>
      <vt:lpstr>TIPS TIL GJENNOMFØRING</vt:lpstr>
      <vt:lpstr>FALLGRUVER </vt:lpstr>
      <vt:lpstr>Referansar: </vt:lpstr>
      <vt:lpstr>Oppskriftsheftet</vt:lpstr>
      <vt:lpstr>Lykke til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1)Ulike metodar for samskaping og mobilisering 2) Work-shop i ABCD</dc:title>
  <dc:creator>Inger Helen Midtgård</dc:creator>
  <cp:lastModifiedBy>Tufte, Lene Amina</cp:lastModifiedBy>
  <cp:revision>165</cp:revision>
  <cp:lastPrinted>2020-09-25T12:57:59Z</cp:lastPrinted>
  <dcterms:created xsi:type="dcterms:W3CDTF">2020-09-25T12:43:28Z</dcterms:created>
  <dcterms:modified xsi:type="dcterms:W3CDTF">2023-11-10T10:39:31Z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0x01010080524CB619DBD8469BEE8DD8E605F565</vt:lpwstr>
  </property>
</Properties>
</file>