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ags/tag7.xml" ContentType="application/vnd.openxmlformats-officedocument.presentationml.tags+xml"/>
  <Override PartName="/ppt/theme/themeOverride4.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Override5.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heme/themeOverride6.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theme/themeOverride7.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heme/themeOverride8.xml" ContentType="application/vnd.openxmlformats-officedocument.themeOverride+xml"/>
  <Override PartName="/ppt/theme/themeOverride9.xml" ContentType="application/vnd.openxmlformats-officedocument.themeOverride+xml"/>
  <Override PartName="/ppt/tags/tag17.xml" ContentType="application/vnd.openxmlformats-officedocument.presentationml.tags+xml"/>
  <Override PartName="/ppt/theme/themeOverride10.xml" ContentType="application/vnd.openxmlformats-officedocument.themeOverride+xml"/>
  <Override PartName="/ppt/tags/tag18.xml" ContentType="application/vnd.openxmlformats-officedocument.presentationml.tags+xml"/>
  <Override PartName="/ppt/theme/themeOverride11.xml" ContentType="application/vnd.openxmlformats-officedocument.themeOverride+xml"/>
  <Override PartName="/ppt/theme/themeOverride12.xml" ContentType="application/vnd.openxmlformats-officedocument.themeOverride+xml"/>
  <Override PartName="/ppt/tags/tag19.xml" ContentType="application/vnd.openxmlformats-officedocument.presentationml.tags+xml"/>
  <Override PartName="/ppt/theme/themeOverride13.xml" ContentType="application/vnd.openxmlformats-officedocument.themeOverride+xml"/>
  <Override PartName="/ppt/tags/tag20.xml" ContentType="application/vnd.openxmlformats-officedocument.presentationml.tags+xml"/>
  <Override PartName="/ppt/theme/themeOverride14.xml" ContentType="application/vnd.openxmlformats-officedocument.themeOverride+xml"/>
  <Override PartName="/ppt/theme/themeOverride15.xml" ContentType="application/vnd.openxmlformats-officedocument.themeOverride+xml"/>
  <Override PartName="/ppt/tags/tag21.xml" ContentType="application/vnd.openxmlformats-officedocument.presentationml.tags+xml"/>
  <Override PartName="/ppt/theme/themeOverride16.xml" ContentType="application/vnd.openxmlformats-officedocument.themeOverride+xml"/>
  <Override PartName="/ppt/theme/themeOverride17.xml" ContentType="application/vnd.openxmlformats-officedocument.themeOverride+xml"/>
  <Override PartName="/ppt/tags/tag22.xml" ContentType="application/vnd.openxmlformats-officedocument.presentationml.tags+xml"/>
  <Override PartName="/ppt/theme/themeOverride18.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Override19.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heme/themeOverride20.xml" ContentType="application/vnd.openxmlformats-officedocument.themeOverride+xml"/>
  <Override PartName="/ppt/theme/themeOverride21.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heme/themeOverride22.xml" ContentType="application/vnd.openxmlformats-officedocument.themeOverride+xml"/>
  <Override PartName="/ppt/tags/tag32.xml" ContentType="application/vnd.openxmlformats-officedocument.presentationml.tags+xml"/>
  <Override PartName="/ppt/theme/themeOverride23.xml" ContentType="application/vnd.openxmlformats-officedocument.themeOverride+xml"/>
  <Override PartName="/ppt/tags/tag33.xml" ContentType="application/vnd.openxmlformats-officedocument.presentationml.tags+xml"/>
  <Override PartName="/ppt/theme/themeOverride24.xml" ContentType="application/vnd.openxmlformats-officedocument.themeOverride+xml"/>
  <Override PartName="/ppt/theme/themeOverride25.xml" ContentType="application/vnd.openxmlformats-officedocument.themeOverride+xml"/>
  <Override PartName="/ppt/tags/tag34.xml" ContentType="application/vnd.openxmlformats-officedocument.presentationml.tags+xml"/>
  <Override PartName="/ppt/theme/themeOverride26.xml" ContentType="application/vnd.openxmlformats-officedocument.themeOverride+xml"/>
  <Override PartName="/ppt/tags/tag35.xml" ContentType="application/vnd.openxmlformats-officedocument.presentationml.tags+xml"/>
  <Override PartName="/ppt/theme/themeOverride27.xml" ContentType="application/vnd.openxmlformats-officedocument.themeOverride+xml"/>
  <Override PartName="/ppt/theme/themeOverride28.xml" ContentType="application/vnd.openxmlformats-officedocument.themeOverride+xml"/>
  <Override PartName="/ppt/tags/tag36.xml" ContentType="application/vnd.openxmlformats-officedocument.presentationml.tags+xml"/>
  <Override PartName="/ppt/theme/themeOverride29.xml" ContentType="application/vnd.openxmlformats-officedocument.themeOverride+xml"/>
  <Override PartName="/ppt/theme/themeOverride30.xml" ContentType="application/vnd.openxmlformats-officedocument.themeOverride+xml"/>
  <Override PartName="/ppt/tags/tag37.xml" ContentType="application/vnd.openxmlformats-officedocument.presentationml.tags+xml"/>
  <Override PartName="/ppt/theme/themeOverride31.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Override32.xml" ContentType="application/vnd.openxmlformats-officedocument.themeOverride+xml"/>
  <Override PartName="/ppt/tags/tag43.xml" ContentType="application/vnd.openxmlformats-officedocument.presentationml.tags+xml"/>
  <Override PartName="/ppt/tags/tag44.xml" ContentType="application/vnd.openxmlformats-officedocument.presentationml.tags+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ags/tag45.xml" ContentType="application/vnd.openxmlformats-officedocument.presentationml.tags+xml"/>
  <Override PartName="/ppt/theme/themeOverride36.xml" ContentType="application/vnd.openxmlformats-officedocument.themeOverride+xml"/>
  <Override PartName="/ppt/tags/tag46.xml" ContentType="application/vnd.openxmlformats-officedocument.presentationml.tags+xml"/>
  <Override PartName="/ppt/theme/themeOverride37.xml" ContentType="application/vnd.openxmlformats-officedocument.themeOverr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Override38.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theme/themeOverride39.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heme/themeOverride40.xml" ContentType="application/vnd.openxmlformats-officedocument.themeOverride+xml"/>
  <Override PartName="/ppt/tags/tag54.xml" ContentType="application/vnd.openxmlformats-officedocument.presentationml.tags+xml"/>
  <Override PartName="/ppt/tags/tag55.xml" ContentType="application/vnd.openxmlformats-officedocument.presentationml.tags+xml"/>
  <Override PartName="/ppt/theme/themeOverride41.xml" ContentType="application/vnd.openxmlformats-officedocument.themeOverride+xml"/>
  <Override PartName="/ppt/theme/themeOverride42.xml" ContentType="application/vnd.openxmlformats-officedocument.themeOverride+xml"/>
  <Override PartName="/ppt/tags/tag56.xml" ContentType="application/vnd.openxmlformats-officedocument.presentationml.tags+xml"/>
  <Override PartName="/ppt/theme/themeOverride43.xml" ContentType="application/vnd.openxmlformats-officedocument.themeOverride+xml"/>
  <Override PartName="/ppt/tags/tag57.xml" ContentType="application/vnd.openxmlformats-officedocument.presentationml.tags+xml"/>
  <Override PartName="/ppt/theme/themeOverride44.xml" ContentType="application/vnd.openxmlformats-officedocument.themeOverride+xml"/>
  <Override PartName="/ppt/theme/themeOverride45.xml" ContentType="application/vnd.openxmlformats-officedocument.themeOverride+xml"/>
  <Override PartName="/ppt/tags/tag58.xml" ContentType="application/vnd.openxmlformats-officedocument.presentationml.tags+xml"/>
  <Override PartName="/ppt/theme/themeOverride46.xml" ContentType="application/vnd.openxmlformats-officedocument.themeOverride+xml"/>
  <Override PartName="/ppt/tags/tag59.xml" ContentType="application/vnd.openxmlformats-officedocument.presentationml.tags+xml"/>
  <Override PartName="/ppt/theme/themeOverride47.xml" ContentType="application/vnd.openxmlformats-officedocument.themeOverride+xml"/>
  <Override PartName="/ppt/theme/themeOverride48.xml" ContentType="application/vnd.openxmlformats-officedocument.themeOverride+xml"/>
  <Override PartName="/ppt/tags/tag60.xml" ContentType="application/vnd.openxmlformats-officedocument.presentationml.tags+xml"/>
  <Override PartName="/ppt/theme/themeOverride49.xml" ContentType="application/vnd.openxmlformats-officedocument.themeOverride+xml"/>
  <Override PartName="/ppt/theme/themeOverride50.xml" ContentType="application/vnd.openxmlformats-officedocument.themeOverride+xml"/>
  <Override PartName="/ppt/tags/tag61.xml" ContentType="application/vnd.openxmlformats-officedocument.presentationml.tags+xml"/>
  <Override PartName="/ppt/theme/themeOverride51.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Override52.xml" ContentType="application/vnd.openxmlformats-officedocument.themeOverride+xml"/>
  <Override PartName="/ppt/tags/tag67.xml" ContentType="application/vnd.openxmlformats-officedocument.presentationml.tags+xml"/>
  <Override PartName="/ppt/tags/tag68.xml" ContentType="application/vnd.openxmlformats-officedocument.presentationml.tags+xml"/>
  <Override PartName="/ppt/theme/themeOverride53.xml" ContentType="application/vnd.openxmlformats-officedocument.themeOverride+xml"/>
  <Override PartName="/ppt/theme/themeOverride54.xml" ContentType="application/vnd.openxmlformats-officedocument.themeOverride+xml"/>
  <Override PartName="/ppt/tags/tag69.xml" ContentType="application/vnd.openxmlformats-officedocument.presentationml.tags+xml"/>
  <Override PartName="/ppt/theme/themeOverride55.xml" ContentType="application/vnd.openxmlformats-officedocument.themeOverride+xml"/>
  <Override PartName="/ppt/tags/tag70.xml" ContentType="application/vnd.openxmlformats-officedocument.presentationml.tags+xml"/>
  <Override PartName="/ppt/theme/themeOverride56.xml" ContentType="application/vnd.openxmlformats-officedocument.themeOverride+xml"/>
  <Override PartName="/ppt/tags/tag71.xml" ContentType="application/vnd.openxmlformats-officedocument.presentationml.tags+xml"/>
  <Override PartName="/ppt/tags/tag7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02" r:id="rId6"/>
    <p:sldMasterId id="2147483714" r:id="rId7"/>
    <p:sldMasterId id="2147483729" r:id="rId8"/>
    <p:sldMasterId id="2147483752" r:id="rId9"/>
    <p:sldMasterId id="2147483760" r:id="rId10"/>
  </p:sldMasterIdLst>
  <p:notesMasterIdLst>
    <p:notesMasterId r:id="rId45"/>
  </p:notesMasterIdLst>
  <p:handoutMasterIdLst>
    <p:handoutMasterId r:id="rId46"/>
  </p:handoutMasterIdLst>
  <p:sldIdLst>
    <p:sldId id="259" r:id="rId11"/>
    <p:sldId id="442" r:id="rId12"/>
    <p:sldId id="298" r:id="rId13"/>
    <p:sldId id="297" r:id="rId14"/>
    <p:sldId id="282" r:id="rId15"/>
    <p:sldId id="434" r:id="rId16"/>
    <p:sldId id="2449" r:id="rId17"/>
    <p:sldId id="441" r:id="rId18"/>
    <p:sldId id="439" r:id="rId19"/>
    <p:sldId id="2450" r:id="rId20"/>
    <p:sldId id="267" r:id="rId21"/>
    <p:sldId id="342" r:id="rId22"/>
    <p:sldId id="256" r:id="rId23"/>
    <p:sldId id="257" r:id="rId24"/>
    <p:sldId id="431" r:id="rId25"/>
    <p:sldId id="260" r:id="rId26"/>
    <p:sldId id="432" r:id="rId27"/>
    <p:sldId id="2437" r:id="rId28"/>
    <p:sldId id="2438" r:id="rId29"/>
    <p:sldId id="2447" r:id="rId30"/>
    <p:sldId id="2454" r:id="rId31"/>
    <p:sldId id="2451" r:id="rId32"/>
    <p:sldId id="433" r:id="rId33"/>
    <p:sldId id="440" r:id="rId34"/>
    <p:sldId id="2452" r:id="rId35"/>
    <p:sldId id="337" r:id="rId36"/>
    <p:sldId id="2453" r:id="rId37"/>
    <p:sldId id="365" r:id="rId38"/>
    <p:sldId id="436" r:id="rId39"/>
    <p:sldId id="299" r:id="rId40"/>
    <p:sldId id="438" r:id="rId41"/>
    <p:sldId id="443" r:id="rId42"/>
    <p:sldId id="444" r:id="rId43"/>
    <p:sldId id="2448" r:id="rId44"/>
  </p:sldIdLst>
  <p:sldSz cx="12192000" cy="6858000"/>
  <p:notesSz cx="6808788" cy="9940925"/>
  <p:custDataLst>
    <p:tags r:id="rId47"/>
  </p:custData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C0"/>
    <a:srgbClr val="FFFFFF"/>
    <a:srgbClr val="73B6D2"/>
    <a:srgbClr val="F9D273"/>
    <a:srgbClr val="F6B392"/>
    <a:srgbClr val="F4AD00"/>
    <a:srgbClr val="EE7439"/>
    <a:srgbClr val="183F5A"/>
    <a:srgbClr val="000000"/>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4" autoAdjust="0"/>
    <p:restoredTop sz="95827" autoAdjust="0"/>
  </p:normalViewPr>
  <p:slideViewPr>
    <p:cSldViewPr snapToGrid="0">
      <p:cViewPr varScale="1">
        <p:scale>
          <a:sx n="63" d="100"/>
          <a:sy n="63" d="100"/>
        </p:scale>
        <p:origin x="864" y="44"/>
      </p:cViewPr>
      <p:guideLst/>
    </p:cSldViewPr>
  </p:slideViewPr>
  <p:outlineViewPr>
    <p:cViewPr>
      <p:scale>
        <a:sx n="33" d="100"/>
        <a:sy n="33" d="100"/>
      </p:scale>
      <p:origin x="0" y="-13088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mailto:petemcgovern@me.com" TargetMode="External"/><Relationship Id="rId1" Type="http://schemas.openxmlformats.org/officeDocument/2006/relationships/hyperlink" Target="mailto:mette.elling@gmail.com"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hyperlink" Target="mailto:petemcgovern@me.com" TargetMode="External"/><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7.png"/><Relationship Id="rId5" Type="http://schemas.openxmlformats.org/officeDocument/2006/relationships/hyperlink" Target="mailto:mette.elling@gmail.com" TargetMode="External"/><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4F898-9DA3-4846-A3AC-DFF38948A53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4DF2856-8F4E-4A20-8630-4D8DE0FC0918}">
      <dgm:prSet/>
      <dgm:spPr/>
      <dgm:t>
        <a:bodyPr/>
        <a:lstStyle/>
        <a:p>
          <a:pPr>
            <a:lnSpc>
              <a:spcPct val="100000"/>
            </a:lnSpc>
          </a:pPr>
          <a:r>
            <a:rPr lang="nb-NO"/>
            <a:t>Questions / comments?</a:t>
          </a:r>
          <a:endParaRPr lang="en-US"/>
        </a:p>
      </dgm:t>
    </dgm:pt>
    <dgm:pt modelId="{62A91665-2836-46EA-8302-C09879924D62}" type="parTrans" cxnId="{EC23066C-0C02-4E67-91F4-AA372C2E0416}">
      <dgm:prSet/>
      <dgm:spPr/>
      <dgm:t>
        <a:bodyPr/>
        <a:lstStyle/>
        <a:p>
          <a:endParaRPr lang="en-US"/>
        </a:p>
      </dgm:t>
    </dgm:pt>
    <dgm:pt modelId="{33653C30-F92E-4D99-A7C0-406BE962235C}" type="sibTrans" cxnId="{EC23066C-0C02-4E67-91F4-AA372C2E0416}">
      <dgm:prSet/>
      <dgm:spPr/>
      <dgm:t>
        <a:bodyPr/>
        <a:lstStyle/>
        <a:p>
          <a:pPr>
            <a:lnSpc>
              <a:spcPct val="100000"/>
            </a:lnSpc>
          </a:pPr>
          <a:endParaRPr lang="en-US"/>
        </a:p>
      </dgm:t>
    </dgm:pt>
    <dgm:pt modelId="{7E1CED9D-161B-4646-80CC-F2EF06773043}">
      <dgm:prSet/>
      <dgm:spPr/>
      <dgm:t>
        <a:bodyPr/>
        <a:lstStyle/>
        <a:p>
          <a:pPr>
            <a:lnSpc>
              <a:spcPct val="100000"/>
            </a:lnSpc>
          </a:pPr>
          <a:r>
            <a:rPr lang="nb-NO" dirty="0">
              <a:hlinkClick xmlns:r="http://schemas.openxmlformats.org/officeDocument/2006/relationships" r:id="rId1"/>
            </a:rPr>
            <a:t>mette.elling@gmail.com</a:t>
          </a:r>
          <a:r>
            <a:rPr lang="nb-NO" dirty="0"/>
            <a:t> </a:t>
          </a:r>
        </a:p>
      </dgm:t>
    </dgm:pt>
    <dgm:pt modelId="{C11CE576-552A-4FAE-8FA2-4769D248828F}" type="parTrans" cxnId="{8EC8DACA-EDBF-4FF3-A9FF-E88F71B734BD}">
      <dgm:prSet/>
      <dgm:spPr/>
      <dgm:t>
        <a:bodyPr/>
        <a:lstStyle/>
        <a:p>
          <a:endParaRPr lang="en-US"/>
        </a:p>
      </dgm:t>
    </dgm:pt>
    <dgm:pt modelId="{FA157A60-5375-4814-8806-4B76D012C474}" type="sibTrans" cxnId="{8EC8DACA-EDBF-4FF3-A9FF-E88F71B734BD}">
      <dgm:prSet/>
      <dgm:spPr/>
      <dgm:t>
        <a:bodyPr/>
        <a:lstStyle/>
        <a:p>
          <a:pPr>
            <a:lnSpc>
              <a:spcPct val="100000"/>
            </a:lnSpc>
          </a:pPr>
          <a:endParaRPr lang="en-US"/>
        </a:p>
      </dgm:t>
    </dgm:pt>
    <dgm:pt modelId="{685DCC47-E5ED-46FB-A607-350E1538517B}">
      <dgm:prSet/>
      <dgm:spPr/>
      <dgm:t>
        <a:bodyPr/>
        <a:lstStyle/>
        <a:p>
          <a:pPr>
            <a:lnSpc>
              <a:spcPct val="100000"/>
            </a:lnSpc>
          </a:pPr>
          <a:r>
            <a:rPr lang="nb-NO" dirty="0">
              <a:hlinkClick xmlns:r="http://schemas.openxmlformats.org/officeDocument/2006/relationships" r:id="rId2"/>
            </a:rPr>
            <a:t>petemcgovern@me.com</a:t>
          </a:r>
          <a:endParaRPr lang="en-US" dirty="0"/>
        </a:p>
      </dgm:t>
    </dgm:pt>
    <dgm:pt modelId="{1C2C3E3E-AFBC-4F8F-ADBD-D4B2274DB43C}" type="parTrans" cxnId="{526A0B9F-B586-48C1-A324-56449A1BEBEF}">
      <dgm:prSet/>
      <dgm:spPr/>
      <dgm:t>
        <a:bodyPr/>
        <a:lstStyle/>
        <a:p>
          <a:endParaRPr lang="en-US"/>
        </a:p>
      </dgm:t>
    </dgm:pt>
    <dgm:pt modelId="{3919DBDF-239F-4A9E-8E2B-4C79E94F877C}" type="sibTrans" cxnId="{526A0B9F-B586-48C1-A324-56449A1BEBEF}">
      <dgm:prSet/>
      <dgm:spPr/>
      <dgm:t>
        <a:bodyPr/>
        <a:lstStyle/>
        <a:p>
          <a:endParaRPr lang="en-US"/>
        </a:p>
      </dgm:t>
    </dgm:pt>
    <dgm:pt modelId="{71204770-E636-48BA-A591-620D7C7992C9}" type="pres">
      <dgm:prSet presAssocID="{0A94F898-9DA3-4846-A3AC-DFF38948A532}" presName="root" presStyleCnt="0">
        <dgm:presLayoutVars>
          <dgm:dir/>
          <dgm:resizeHandles val="exact"/>
        </dgm:presLayoutVars>
      </dgm:prSet>
      <dgm:spPr/>
    </dgm:pt>
    <dgm:pt modelId="{B5511740-0757-4909-AF0D-07399EEF19EE}" type="pres">
      <dgm:prSet presAssocID="{F4DF2856-8F4E-4A20-8630-4D8DE0FC0918}" presName="compNode" presStyleCnt="0"/>
      <dgm:spPr/>
    </dgm:pt>
    <dgm:pt modelId="{8BCEA645-5665-41FE-B903-B2AB2D6FF459}" type="pres">
      <dgm:prSet presAssocID="{F4DF2856-8F4E-4A20-8630-4D8DE0FC0918}"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titles"/>
        </a:ext>
      </dgm:extLst>
    </dgm:pt>
    <dgm:pt modelId="{B01BDA35-0622-42F1-999A-C2AB1A06819C}" type="pres">
      <dgm:prSet presAssocID="{F4DF2856-8F4E-4A20-8630-4D8DE0FC0918}" presName="spaceRect" presStyleCnt="0"/>
      <dgm:spPr/>
    </dgm:pt>
    <dgm:pt modelId="{84285468-2F5F-4831-9A70-ED6460FE006C}" type="pres">
      <dgm:prSet presAssocID="{F4DF2856-8F4E-4A20-8630-4D8DE0FC0918}" presName="textRect" presStyleLbl="revTx" presStyleIdx="0" presStyleCnt="3">
        <dgm:presLayoutVars>
          <dgm:chMax val="1"/>
          <dgm:chPref val="1"/>
        </dgm:presLayoutVars>
      </dgm:prSet>
      <dgm:spPr/>
    </dgm:pt>
    <dgm:pt modelId="{C207423A-CCC5-4C8C-B94E-27C0B4CFEADA}" type="pres">
      <dgm:prSet presAssocID="{33653C30-F92E-4D99-A7C0-406BE962235C}" presName="sibTrans" presStyleCnt="0"/>
      <dgm:spPr/>
    </dgm:pt>
    <dgm:pt modelId="{68C3A537-DD9C-4D5C-B68A-28B9DF3DD7EB}" type="pres">
      <dgm:prSet presAssocID="{7E1CED9D-161B-4646-80CC-F2EF06773043}" presName="compNode" presStyleCnt="0"/>
      <dgm:spPr/>
    </dgm:pt>
    <dgm:pt modelId="{E14EFE33-6DF4-4AAC-84D3-F2F5B2550D6C}" type="pres">
      <dgm:prSet presAssocID="{7E1CED9D-161B-4646-80CC-F2EF06773043}"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4F7B0746-F084-46B5-99E9-3202269E0C73}" type="pres">
      <dgm:prSet presAssocID="{7E1CED9D-161B-4646-80CC-F2EF06773043}" presName="spaceRect" presStyleCnt="0"/>
      <dgm:spPr/>
    </dgm:pt>
    <dgm:pt modelId="{7D2FA402-3EBA-4FE6-9624-ADCFAA189315}" type="pres">
      <dgm:prSet presAssocID="{7E1CED9D-161B-4646-80CC-F2EF06773043}" presName="textRect" presStyleLbl="revTx" presStyleIdx="1" presStyleCnt="3">
        <dgm:presLayoutVars>
          <dgm:chMax val="1"/>
          <dgm:chPref val="1"/>
        </dgm:presLayoutVars>
      </dgm:prSet>
      <dgm:spPr/>
    </dgm:pt>
    <dgm:pt modelId="{E2DED508-C21F-49FD-9D46-1D9079716E65}" type="pres">
      <dgm:prSet presAssocID="{FA157A60-5375-4814-8806-4B76D012C474}" presName="sibTrans" presStyleCnt="0"/>
      <dgm:spPr/>
    </dgm:pt>
    <dgm:pt modelId="{68934A39-BCF1-4128-9CD9-3D5F11EE572B}" type="pres">
      <dgm:prSet presAssocID="{685DCC47-E5ED-46FB-A607-350E1538517B}" presName="compNode" presStyleCnt="0"/>
      <dgm:spPr/>
    </dgm:pt>
    <dgm:pt modelId="{4DA172A7-BE84-49EC-BA6C-2FF9CA100C5D}" type="pres">
      <dgm:prSet presAssocID="{685DCC47-E5ED-46FB-A607-350E1538517B}"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nvelope"/>
        </a:ext>
      </dgm:extLst>
    </dgm:pt>
    <dgm:pt modelId="{EDCC8CF2-97E9-4947-B459-93914D5FD67F}" type="pres">
      <dgm:prSet presAssocID="{685DCC47-E5ED-46FB-A607-350E1538517B}" presName="spaceRect" presStyleCnt="0"/>
      <dgm:spPr/>
    </dgm:pt>
    <dgm:pt modelId="{6BE8C99F-782F-4E6A-B6AD-D2E893783446}" type="pres">
      <dgm:prSet presAssocID="{685DCC47-E5ED-46FB-A607-350E1538517B}" presName="textRect" presStyleLbl="revTx" presStyleIdx="2" presStyleCnt="3">
        <dgm:presLayoutVars>
          <dgm:chMax val="1"/>
          <dgm:chPref val="1"/>
        </dgm:presLayoutVars>
      </dgm:prSet>
      <dgm:spPr/>
    </dgm:pt>
  </dgm:ptLst>
  <dgm:cxnLst>
    <dgm:cxn modelId="{AE75E73D-9BE4-1D4A-AD1D-620B6742BB3A}" type="presOf" srcId="{685DCC47-E5ED-46FB-A607-350E1538517B}" destId="{6BE8C99F-782F-4E6A-B6AD-D2E893783446}" srcOrd="0" destOrd="0" presId="urn:microsoft.com/office/officeart/2018/2/layout/IconLabelList"/>
    <dgm:cxn modelId="{EC23066C-0C02-4E67-91F4-AA372C2E0416}" srcId="{0A94F898-9DA3-4846-A3AC-DFF38948A532}" destId="{F4DF2856-8F4E-4A20-8630-4D8DE0FC0918}" srcOrd="0" destOrd="0" parTransId="{62A91665-2836-46EA-8302-C09879924D62}" sibTransId="{33653C30-F92E-4D99-A7C0-406BE962235C}"/>
    <dgm:cxn modelId="{A888844E-8178-4F41-B291-358B27D54560}" type="presOf" srcId="{7E1CED9D-161B-4646-80CC-F2EF06773043}" destId="{7D2FA402-3EBA-4FE6-9624-ADCFAA189315}" srcOrd="0" destOrd="0" presId="urn:microsoft.com/office/officeart/2018/2/layout/IconLabelList"/>
    <dgm:cxn modelId="{526A0B9F-B586-48C1-A324-56449A1BEBEF}" srcId="{0A94F898-9DA3-4846-A3AC-DFF38948A532}" destId="{685DCC47-E5ED-46FB-A607-350E1538517B}" srcOrd="2" destOrd="0" parTransId="{1C2C3E3E-AFBC-4F8F-ADBD-D4B2274DB43C}" sibTransId="{3919DBDF-239F-4A9E-8E2B-4C79E94F877C}"/>
    <dgm:cxn modelId="{4B3B46C2-3879-9B40-9ED5-EE7B6DB0FAC1}" type="presOf" srcId="{F4DF2856-8F4E-4A20-8630-4D8DE0FC0918}" destId="{84285468-2F5F-4831-9A70-ED6460FE006C}" srcOrd="0" destOrd="0" presId="urn:microsoft.com/office/officeart/2018/2/layout/IconLabelList"/>
    <dgm:cxn modelId="{8EC8DACA-EDBF-4FF3-A9FF-E88F71B734BD}" srcId="{0A94F898-9DA3-4846-A3AC-DFF38948A532}" destId="{7E1CED9D-161B-4646-80CC-F2EF06773043}" srcOrd="1" destOrd="0" parTransId="{C11CE576-552A-4FAE-8FA2-4769D248828F}" sibTransId="{FA157A60-5375-4814-8806-4B76D012C474}"/>
    <dgm:cxn modelId="{73C2FAFF-A4E6-F64A-814B-F83CD91CEE37}" type="presOf" srcId="{0A94F898-9DA3-4846-A3AC-DFF38948A532}" destId="{71204770-E636-48BA-A591-620D7C7992C9}" srcOrd="0" destOrd="0" presId="urn:microsoft.com/office/officeart/2018/2/layout/IconLabelList"/>
    <dgm:cxn modelId="{A76D6F20-40E4-DF45-AD65-42AF53DE572A}" type="presParOf" srcId="{71204770-E636-48BA-A591-620D7C7992C9}" destId="{B5511740-0757-4909-AF0D-07399EEF19EE}" srcOrd="0" destOrd="0" presId="urn:microsoft.com/office/officeart/2018/2/layout/IconLabelList"/>
    <dgm:cxn modelId="{089EC9D1-866B-8B48-85A8-0F56CAD452A7}" type="presParOf" srcId="{B5511740-0757-4909-AF0D-07399EEF19EE}" destId="{8BCEA645-5665-41FE-B903-B2AB2D6FF459}" srcOrd="0" destOrd="0" presId="urn:microsoft.com/office/officeart/2018/2/layout/IconLabelList"/>
    <dgm:cxn modelId="{140B4007-92FE-B044-B852-3F944D302193}" type="presParOf" srcId="{B5511740-0757-4909-AF0D-07399EEF19EE}" destId="{B01BDA35-0622-42F1-999A-C2AB1A06819C}" srcOrd="1" destOrd="0" presId="urn:microsoft.com/office/officeart/2018/2/layout/IconLabelList"/>
    <dgm:cxn modelId="{65CDF290-0455-ED40-9110-69D21A47BC79}" type="presParOf" srcId="{B5511740-0757-4909-AF0D-07399EEF19EE}" destId="{84285468-2F5F-4831-9A70-ED6460FE006C}" srcOrd="2" destOrd="0" presId="urn:microsoft.com/office/officeart/2018/2/layout/IconLabelList"/>
    <dgm:cxn modelId="{2697E786-1A85-B445-913B-2BFE8300A2CB}" type="presParOf" srcId="{71204770-E636-48BA-A591-620D7C7992C9}" destId="{C207423A-CCC5-4C8C-B94E-27C0B4CFEADA}" srcOrd="1" destOrd="0" presId="urn:microsoft.com/office/officeart/2018/2/layout/IconLabelList"/>
    <dgm:cxn modelId="{2A8586EC-EE3B-494E-B595-02210BDF8242}" type="presParOf" srcId="{71204770-E636-48BA-A591-620D7C7992C9}" destId="{68C3A537-DD9C-4D5C-B68A-28B9DF3DD7EB}" srcOrd="2" destOrd="0" presId="urn:microsoft.com/office/officeart/2018/2/layout/IconLabelList"/>
    <dgm:cxn modelId="{81EC7372-3805-AA44-9EFA-C55E5C395A89}" type="presParOf" srcId="{68C3A537-DD9C-4D5C-B68A-28B9DF3DD7EB}" destId="{E14EFE33-6DF4-4AAC-84D3-F2F5B2550D6C}" srcOrd="0" destOrd="0" presId="urn:microsoft.com/office/officeart/2018/2/layout/IconLabelList"/>
    <dgm:cxn modelId="{868E7544-EDF8-F54B-96FE-8E40997A9B50}" type="presParOf" srcId="{68C3A537-DD9C-4D5C-B68A-28B9DF3DD7EB}" destId="{4F7B0746-F084-46B5-99E9-3202269E0C73}" srcOrd="1" destOrd="0" presId="urn:microsoft.com/office/officeart/2018/2/layout/IconLabelList"/>
    <dgm:cxn modelId="{87A08286-1500-0047-A930-74718F940668}" type="presParOf" srcId="{68C3A537-DD9C-4D5C-B68A-28B9DF3DD7EB}" destId="{7D2FA402-3EBA-4FE6-9624-ADCFAA189315}" srcOrd="2" destOrd="0" presId="urn:microsoft.com/office/officeart/2018/2/layout/IconLabelList"/>
    <dgm:cxn modelId="{C9F95414-9B43-0945-BE25-AFB1A55B9F49}" type="presParOf" srcId="{71204770-E636-48BA-A591-620D7C7992C9}" destId="{E2DED508-C21F-49FD-9D46-1D9079716E65}" srcOrd="3" destOrd="0" presId="urn:microsoft.com/office/officeart/2018/2/layout/IconLabelList"/>
    <dgm:cxn modelId="{722ACAF3-57D2-8147-AC9E-DB8603475A0E}" type="presParOf" srcId="{71204770-E636-48BA-A591-620D7C7992C9}" destId="{68934A39-BCF1-4128-9CD9-3D5F11EE572B}" srcOrd="4" destOrd="0" presId="urn:microsoft.com/office/officeart/2018/2/layout/IconLabelList"/>
    <dgm:cxn modelId="{3EE36C89-ED3E-934B-9016-732C59388232}" type="presParOf" srcId="{68934A39-BCF1-4128-9CD9-3D5F11EE572B}" destId="{4DA172A7-BE84-49EC-BA6C-2FF9CA100C5D}" srcOrd="0" destOrd="0" presId="urn:microsoft.com/office/officeart/2018/2/layout/IconLabelList"/>
    <dgm:cxn modelId="{0C3DAFA7-B375-F34E-8E13-0F39F21E8047}" type="presParOf" srcId="{68934A39-BCF1-4128-9CD9-3D5F11EE572B}" destId="{EDCC8CF2-97E9-4947-B459-93914D5FD67F}" srcOrd="1" destOrd="0" presId="urn:microsoft.com/office/officeart/2018/2/layout/IconLabelList"/>
    <dgm:cxn modelId="{A13E9C56-1440-1641-8EE4-9487DCACA85B}" type="presParOf" srcId="{68934A39-BCF1-4128-9CD9-3D5F11EE572B}" destId="{6BE8C99F-782F-4E6A-B6AD-D2E89378344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A645-5665-41FE-B903-B2AB2D6FF459}">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85468-2F5F-4831-9A70-ED6460FE006C}">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nb-NO" sz="2200" kern="1200"/>
            <a:t>Questions / comments?</a:t>
          </a:r>
          <a:endParaRPr lang="en-US" sz="2200" kern="1200"/>
        </a:p>
      </dsp:txBody>
      <dsp:txXfrm>
        <a:off x="417971" y="2644140"/>
        <a:ext cx="2889450" cy="720000"/>
      </dsp:txXfrm>
    </dsp:sp>
    <dsp:sp modelId="{E14EFE33-6DF4-4AAC-84D3-F2F5B2550D6C}">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2FA402-3EBA-4FE6-9624-ADCFAA189315}">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nb-NO" sz="2200" kern="1200" dirty="0">
              <a:hlinkClick xmlns:r="http://schemas.openxmlformats.org/officeDocument/2006/relationships" r:id="rId5"/>
            </a:rPr>
            <a:t>mette.elling@gmail.com</a:t>
          </a:r>
          <a:r>
            <a:rPr lang="nb-NO" sz="2200" kern="1200" dirty="0"/>
            <a:t> </a:t>
          </a:r>
        </a:p>
      </dsp:txBody>
      <dsp:txXfrm>
        <a:off x="3813075" y="2644140"/>
        <a:ext cx="2889450" cy="720000"/>
      </dsp:txXfrm>
    </dsp:sp>
    <dsp:sp modelId="{4DA172A7-BE84-49EC-BA6C-2FF9CA100C5D}">
      <dsp:nvSpPr>
        <dsp:cNvPr id="0" name=""/>
        <dsp:cNvSpPr/>
      </dsp:nvSpPr>
      <dsp:spPr>
        <a:xfrm>
          <a:off x="8002777" y="987197"/>
          <a:ext cx="1300252" cy="130025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8C99F-782F-4E6A-B6AD-D2E893783446}">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nb-NO" sz="2200" kern="1200" dirty="0">
              <a:hlinkClick xmlns:r="http://schemas.openxmlformats.org/officeDocument/2006/relationships" r:id="rId8"/>
            </a:rPr>
            <a:t>petemcgovern@me.com</a:t>
          </a:r>
          <a:endParaRPr lang="en-US" sz="2200" kern="1200" dirty="0"/>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5705" tIns="47853" rIns="95705" bIns="47853" rtlCol="0"/>
          <a:lstStyle>
            <a:lvl1pPr algn="l">
              <a:defRPr sz="1300"/>
            </a:lvl1pPr>
          </a:lstStyle>
          <a:p>
            <a:endParaRPr lang="en-GB"/>
          </a:p>
        </p:txBody>
      </p:sp>
      <p:sp>
        <p:nvSpPr>
          <p:cNvPr id="3" name="Date Placeholder 2"/>
          <p:cNvSpPr>
            <a:spLocks noGrp="1"/>
          </p:cNvSpPr>
          <p:nvPr>
            <p:ph type="dt" sz="quarter" idx="1"/>
          </p:nvPr>
        </p:nvSpPr>
        <p:spPr>
          <a:xfrm>
            <a:off x="3856738" y="0"/>
            <a:ext cx="2950475" cy="498773"/>
          </a:xfrm>
          <a:prstGeom prst="rect">
            <a:avLst/>
          </a:prstGeom>
        </p:spPr>
        <p:txBody>
          <a:bodyPr vert="horz" lIns="95705" tIns="47853" rIns="95705" bIns="47853" rtlCol="0"/>
          <a:lstStyle>
            <a:lvl1pPr algn="r">
              <a:defRPr sz="1300"/>
            </a:lvl1pPr>
          </a:lstStyle>
          <a:p>
            <a:fld id="{B1875CDD-E462-4D05-8E51-5BB28922514F}" type="datetimeFigureOut">
              <a:rPr lang="en-GB" smtClean="0"/>
              <a:t>01/06/2022</a:t>
            </a:fld>
            <a:endParaRPr lang="en-GB"/>
          </a:p>
        </p:txBody>
      </p:sp>
      <p:sp>
        <p:nvSpPr>
          <p:cNvPr id="4" name="Footer Placeholder 3"/>
          <p:cNvSpPr>
            <a:spLocks noGrp="1"/>
          </p:cNvSpPr>
          <p:nvPr>
            <p:ph type="ftr" sz="quarter" idx="2"/>
          </p:nvPr>
        </p:nvSpPr>
        <p:spPr>
          <a:xfrm>
            <a:off x="0" y="9442156"/>
            <a:ext cx="2950475" cy="498772"/>
          </a:xfrm>
          <a:prstGeom prst="rect">
            <a:avLst/>
          </a:prstGeom>
        </p:spPr>
        <p:txBody>
          <a:bodyPr vert="horz" lIns="95705" tIns="47853" rIns="95705" bIns="47853" rtlCol="0" anchor="b"/>
          <a:lstStyle>
            <a:lvl1pPr algn="l">
              <a:defRPr sz="1300"/>
            </a:lvl1pPr>
          </a:lstStyle>
          <a:p>
            <a:endParaRPr lang="en-GB"/>
          </a:p>
        </p:txBody>
      </p:sp>
      <p:sp>
        <p:nvSpPr>
          <p:cNvPr id="5" name="Slide Number Placeholder 4"/>
          <p:cNvSpPr>
            <a:spLocks noGrp="1"/>
          </p:cNvSpPr>
          <p:nvPr>
            <p:ph type="sldNum" sz="quarter" idx="3"/>
          </p:nvPr>
        </p:nvSpPr>
        <p:spPr>
          <a:xfrm>
            <a:off x="3856738" y="9442156"/>
            <a:ext cx="2950475" cy="498772"/>
          </a:xfrm>
          <a:prstGeom prst="rect">
            <a:avLst/>
          </a:prstGeom>
        </p:spPr>
        <p:txBody>
          <a:bodyPr vert="horz" lIns="95705" tIns="47853" rIns="95705" bIns="47853" rtlCol="0" anchor="b"/>
          <a:lstStyle>
            <a:lvl1pPr algn="r">
              <a:defRPr sz="1300"/>
            </a:lvl1pPr>
          </a:lstStyle>
          <a:p>
            <a:fld id="{117AC3D9-9B3F-4360-932E-A90D2E48C150}" type="slidenum">
              <a:rPr lang="en-GB" smtClean="0"/>
              <a:t>‹#›</a:t>
            </a:fld>
            <a:endParaRPr lang="en-GB"/>
          </a:p>
        </p:txBody>
      </p:sp>
    </p:spTree>
    <p:extLst>
      <p:ext uri="{BB962C8B-B14F-4D97-AF65-F5344CB8AC3E}">
        <p14:creationId xmlns:p14="http://schemas.microsoft.com/office/powerpoint/2010/main" val="3740783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5705" tIns="47853" rIns="95705" bIns="47853" rtlCol="0"/>
          <a:lstStyle>
            <a:lvl1pPr algn="l">
              <a:defRPr sz="1300"/>
            </a:lvl1pPr>
          </a:lstStyle>
          <a:p>
            <a:endParaRPr lang="en-GB"/>
          </a:p>
        </p:txBody>
      </p:sp>
      <p:sp>
        <p:nvSpPr>
          <p:cNvPr id="3" name="Date Placeholder 2"/>
          <p:cNvSpPr>
            <a:spLocks noGrp="1"/>
          </p:cNvSpPr>
          <p:nvPr>
            <p:ph type="dt" idx="1"/>
          </p:nvPr>
        </p:nvSpPr>
        <p:spPr>
          <a:xfrm>
            <a:off x="3856738" y="0"/>
            <a:ext cx="2950475" cy="498773"/>
          </a:xfrm>
          <a:prstGeom prst="rect">
            <a:avLst/>
          </a:prstGeom>
        </p:spPr>
        <p:txBody>
          <a:bodyPr vert="horz" lIns="95705" tIns="47853" rIns="95705" bIns="47853" rtlCol="0"/>
          <a:lstStyle>
            <a:lvl1pPr algn="r">
              <a:defRPr sz="1300"/>
            </a:lvl1pPr>
          </a:lstStyle>
          <a:p>
            <a:fld id="{1919DF5D-3936-4339-8B0B-D45B2ABD2C70}" type="datetimeFigureOut">
              <a:rPr lang="en-GB" smtClean="0"/>
              <a:t>01/06/2022</a:t>
            </a:fld>
            <a:endParaRPr lang="en-GB"/>
          </a:p>
        </p:txBody>
      </p:sp>
      <p:sp>
        <p:nvSpPr>
          <p:cNvPr id="4" name="Slide Image Placeholder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5705" tIns="47853" rIns="95705" bIns="47853" rtlCol="0" anchor="ctr"/>
          <a:lstStyle/>
          <a:p>
            <a:endParaRPr lang="en-GB"/>
          </a:p>
        </p:txBody>
      </p:sp>
      <p:sp>
        <p:nvSpPr>
          <p:cNvPr id="5" name="Notes Placeholder 4"/>
          <p:cNvSpPr>
            <a:spLocks noGrp="1"/>
          </p:cNvSpPr>
          <p:nvPr>
            <p:ph type="body" sz="quarter" idx="3"/>
          </p:nvPr>
        </p:nvSpPr>
        <p:spPr>
          <a:xfrm>
            <a:off x="680880" y="4784069"/>
            <a:ext cx="5447030" cy="3914240"/>
          </a:xfrm>
          <a:prstGeom prst="rect">
            <a:avLst/>
          </a:prstGeom>
        </p:spPr>
        <p:txBody>
          <a:bodyPr vert="horz" lIns="95705" tIns="47853" rIns="95705" bIns="4785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6"/>
            <a:ext cx="2950475" cy="498772"/>
          </a:xfrm>
          <a:prstGeom prst="rect">
            <a:avLst/>
          </a:prstGeom>
        </p:spPr>
        <p:txBody>
          <a:bodyPr vert="horz" lIns="95705" tIns="47853" rIns="95705" bIns="47853" rtlCol="0" anchor="b"/>
          <a:lstStyle>
            <a:lvl1pPr algn="l">
              <a:defRPr sz="1300"/>
            </a:lvl1pPr>
          </a:lstStyle>
          <a:p>
            <a:endParaRPr lang="en-GB"/>
          </a:p>
        </p:txBody>
      </p:sp>
      <p:sp>
        <p:nvSpPr>
          <p:cNvPr id="7" name="Slide Number Placeholder 6"/>
          <p:cNvSpPr>
            <a:spLocks noGrp="1"/>
          </p:cNvSpPr>
          <p:nvPr>
            <p:ph type="sldNum" sz="quarter" idx="5"/>
          </p:nvPr>
        </p:nvSpPr>
        <p:spPr>
          <a:xfrm>
            <a:off x="3856738" y="9442156"/>
            <a:ext cx="2950475" cy="498772"/>
          </a:xfrm>
          <a:prstGeom prst="rect">
            <a:avLst/>
          </a:prstGeom>
        </p:spPr>
        <p:txBody>
          <a:bodyPr vert="horz" lIns="95705" tIns="47853" rIns="95705" bIns="47853" rtlCol="0" anchor="b"/>
          <a:lstStyle>
            <a:lvl1pPr algn="r">
              <a:defRPr sz="1300"/>
            </a:lvl1pPr>
          </a:lstStyle>
          <a:p>
            <a:fld id="{91600A8A-902E-430E-A833-453AE05FDB61}" type="slidenum">
              <a:rPr lang="en-GB" smtClean="0"/>
              <a:t>‹#›</a:t>
            </a:fld>
            <a:endParaRPr lang="en-GB"/>
          </a:p>
        </p:txBody>
      </p:sp>
    </p:spTree>
    <p:extLst>
      <p:ext uri="{BB962C8B-B14F-4D97-AF65-F5344CB8AC3E}">
        <p14:creationId xmlns:p14="http://schemas.microsoft.com/office/powerpoint/2010/main" val="1469557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libri" panose="020F0502020204030204" pitchFamily="34" charset="0"/>
        <a:ea typeface="+mn-ea"/>
        <a:cs typeface="Calibri" panose="020F0502020204030204" pitchFamily="34" charset="0"/>
      </a:defRPr>
    </a:lvl1pPr>
    <a:lvl2pPr marL="228600" algn="l" defTabSz="457200" rtl="0" eaLnBrk="1" latinLnBrk="0" hangingPunct="1">
      <a:defRPr sz="1200" kern="1200">
        <a:solidFill>
          <a:schemeClr val="tx1"/>
        </a:solidFill>
        <a:latin typeface="Calibri" panose="020F0502020204030204" pitchFamily="34" charset="0"/>
        <a:ea typeface="+mn-ea"/>
        <a:cs typeface="Calibri" panose="020F0502020204030204" pitchFamily="34" charset="0"/>
      </a:defRPr>
    </a:lvl2pPr>
    <a:lvl3pPr marL="457200" algn="l" defTabSz="457200" rtl="0" eaLnBrk="1" latinLnBrk="0" hangingPunct="1">
      <a:defRPr sz="1200" kern="1200">
        <a:solidFill>
          <a:schemeClr val="tx1"/>
        </a:solidFill>
        <a:latin typeface="Calibri" panose="020F0502020204030204" pitchFamily="34" charset="0"/>
        <a:ea typeface="+mn-ea"/>
        <a:cs typeface="Calibri" panose="020F0502020204030204" pitchFamily="34" charset="0"/>
      </a:defRPr>
    </a:lvl3pPr>
    <a:lvl4pPr marL="685800" algn="l" defTabSz="457200" rtl="0" eaLnBrk="1" latinLnBrk="0" hangingPunct="1">
      <a:defRPr sz="1200" kern="1200">
        <a:solidFill>
          <a:schemeClr val="tx1"/>
        </a:solidFill>
        <a:latin typeface="Calibri" panose="020F0502020204030204" pitchFamily="34" charset="0"/>
        <a:ea typeface="+mn-ea"/>
        <a:cs typeface="Calibri" panose="020F0502020204030204" pitchFamily="34" charset="0"/>
      </a:defRPr>
    </a:lvl4pPr>
    <a:lvl5pPr marL="914400" algn="l" defTabSz="457200" rtl="0" eaLnBrk="1" latinLnBrk="0" hangingPunct="1">
      <a:defRPr sz="1200" kern="1200">
        <a:solidFill>
          <a:schemeClr val="tx1"/>
        </a:solidFill>
        <a:latin typeface="Calibri" panose="020F0502020204030204" pitchFamily="34" charset="0"/>
        <a:ea typeface="+mn-ea"/>
        <a:cs typeface="Calibri" panose="020F0502020204030204" pitchFamily="34" charset="0"/>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_ENREF_9"/><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ohchr.org/documents/dpage_e.aspx?si=A/HRC/35/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ho.int/mental_health/policy/quality_rights/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ho.int/mental_health/policy/quality_rights/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600A8A-902E-430E-A833-453AE05FDB61}" type="slidenum">
              <a:rPr lang="en-GB" smtClean="0"/>
              <a:t>1</a:t>
            </a:fld>
            <a:endParaRPr lang="en-GB"/>
          </a:p>
        </p:txBody>
      </p:sp>
    </p:spTree>
    <p:extLst>
      <p:ext uri="{BB962C8B-B14F-4D97-AF65-F5344CB8AC3E}">
        <p14:creationId xmlns:p14="http://schemas.microsoft.com/office/powerpoint/2010/main" val="3251650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70AF2-C819-47A0-A399-EA1272036C6D}"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08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465138"/>
            <a:ext cx="3621088" cy="2038350"/>
          </a:xfrm>
        </p:spPr>
      </p:sp>
      <p:sp>
        <p:nvSpPr>
          <p:cNvPr id="3" name="Notes Placeholder 2"/>
          <p:cNvSpPr>
            <a:spLocks noGrp="1"/>
          </p:cNvSpPr>
          <p:nvPr>
            <p:ph type="body" idx="1"/>
          </p:nvPr>
        </p:nvSpPr>
        <p:spPr>
          <a:xfrm>
            <a:off x="165220" y="2584937"/>
            <a:ext cx="6527561" cy="6093657"/>
          </a:xfrm>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E4EDF-F338-444F-86EE-3985E46612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26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06488" y="509588"/>
            <a:ext cx="4108450" cy="2311400"/>
          </a:xfrm>
          <a:ln/>
        </p:spPr>
      </p:sp>
      <p:sp>
        <p:nvSpPr>
          <p:cNvPr id="39939" name="Notes Placeholder 2"/>
          <p:cNvSpPr>
            <a:spLocks noGrp="1"/>
          </p:cNvSpPr>
          <p:nvPr>
            <p:ph type="body" idx="1"/>
          </p:nvPr>
        </p:nvSpPr>
        <p:spPr>
          <a:xfrm>
            <a:off x="535259" y="2988527"/>
            <a:ext cx="5319131" cy="6144322"/>
          </a:xfrm>
        </p:spPr>
        <p:txBody>
          <a:bodyPr/>
          <a:lstStyle/>
          <a:p>
            <a:pPr algn="just"/>
            <a:r>
              <a:rPr lang="en-US" sz="1200" dirty="0">
                <a:effectLst/>
                <a:latin typeface="Calibri" panose="020F0502020204030204" pitchFamily="34" charset="0"/>
                <a:ea typeface="Calibri" panose="020F0502020204030204" pitchFamily="34" charset="0"/>
                <a:cs typeface="Times New Roman" panose="02020603050405020304" pitchFamily="18" charset="0"/>
              </a:rPr>
              <a:t>On April 12 this year, Dr Tedros, Director General of the World Health Organization launched the new WHO QualityRights e-training on mental health, recovery and community inclusion, together with Dr Michelle Bachelet, the UN High Commissioner for Human Rights, several Ministers of Health and other high-level representatives.</a:t>
            </a:r>
          </a:p>
          <a:p>
            <a:pPr>
              <a:defRPr/>
            </a:pPr>
            <a:endParaRPr lang="en-US" altLang="en-US" sz="1200" dirty="0">
              <a:latin typeface="+mn-lt"/>
            </a:endParaRPr>
          </a:p>
          <a:p>
            <a:pPr>
              <a:defRPr/>
            </a:pPr>
            <a:r>
              <a:rPr lang="en-US" altLang="en-US" sz="1200" dirty="0">
                <a:latin typeface="+mn-lt"/>
              </a:rPr>
              <a:t>Through the e-training WHO aims to build capacity and change mindsets and practices on a massive scale in order to end stigma and discrimination and promote rights, recovery and inclusion in the area of mental health.</a:t>
            </a:r>
          </a:p>
          <a:p>
            <a:pPr>
              <a:defRPr/>
            </a:pPr>
            <a:endParaRPr lang="en-US" altLang="en-US" sz="1200" dirty="0">
              <a:latin typeface="+mn-lt"/>
            </a:endParaRP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e-training is available free of cost and open to all people.</a:t>
            </a: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currently available in 11 languages including English, Spanish and French</a:t>
            </a: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endParaRPr lang="en-US" altLang="en-US" sz="1200" dirty="0">
              <a:effectLst/>
              <a:latin typeface="Calibri" panose="020F0502020204030204" pitchFamily="34" charset="0"/>
              <a:cs typeface="Times New Roman" panose="02020603050405020304" pitchFamily="18" charset="0"/>
            </a:endParaRP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all six modules of the course are completed, an official WHO certificate of completion is awarded to learners. </a:t>
            </a: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endParaRPr lang="en-US" altLang="en-US" sz="12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rPr>
              <a:t>Dr Tedros Adhanom Ghebreyesus, Director-General of WHO has set an ambitious target for this global e-training and rollout campaign: five million learners to complete the e-training by the end of 2024. </a:t>
            </a:r>
          </a:p>
          <a:p>
            <a:pPr marL="0" marR="0" lvl="0" indent="0" algn="l" defTabSz="897016" rtl="0" eaLnBrk="0" fontAlgn="base" latinLnBrk="0" hangingPunct="0">
              <a:lnSpc>
                <a:spcPct val="100000"/>
              </a:lnSpc>
              <a:spcBef>
                <a:spcPct val="0"/>
              </a:spcBef>
              <a:spcAft>
                <a:spcPct val="0"/>
              </a:spcAft>
              <a:buClr>
                <a:schemeClr val="tx2"/>
              </a:buClr>
              <a:buSzTx/>
              <a:buFontTx/>
              <a:buNone/>
              <a:tabLst/>
              <a:defRPr/>
            </a:pPr>
            <a:endParaRPr lang="en-US" altLang="en-US" sz="1200" dirty="0">
              <a:latin typeface="+mn-lt"/>
            </a:endParaRPr>
          </a:p>
          <a:p>
            <a:pPr>
              <a:defRPr/>
            </a:pPr>
            <a:endParaRPr lang="en-US" altLang="en-US" sz="1200" dirty="0">
              <a:latin typeface="+mn-lt"/>
            </a:endParaRPr>
          </a:p>
          <a:p>
            <a:pPr>
              <a:defRPr/>
            </a:pPr>
            <a:endParaRPr lang="en-US" altLang="en-US" sz="1200" dirty="0">
              <a:latin typeface="+mn-lt"/>
            </a:endParaRPr>
          </a:p>
        </p:txBody>
      </p:sp>
      <p:sp>
        <p:nvSpPr>
          <p:cNvPr id="40964" name="Header Placeholder 3"/>
          <p:cNvSpPr>
            <a:spLocks noGrp="1"/>
          </p:cNvSpPr>
          <p:nvPr>
            <p:ph type="hdr" sz="quarter"/>
          </p:nvPr>
        </p:nvSpPr>
        <p:spPr>
          <a:noFill/>
        </p:spPr>
        <p:txBody>
          <a:bodyPr/>
          <a:lstStyle>
            <a:lvl1pPr defTabSz="923925">
              <a:defRPr>
                <a:solidFill>
                  <a:schemeClr val="tx1"/>
                </a:solidFill>
                <a:latin typeface="Arial" charset="0"/>
                <a:cs typeface="Arial" charset="0"/>
              </a:defRPr>
            </a:lvl1pPr>
            <a:lvl2pPr marL="739775" indent="-282575" defTabSz="923925">
              <a:defRPr>
                <a:solidFill>
                  <a:schemeClr val="tx1"/>
                </a:solidFill>
                <a:latin typeface="Arial" charset="0"/>
                <a:cs typeface="Arial" charset="0"/>
              </a:defRPr>
            </a:lvl2pPr>
            <a:lvl3pPr marL="1139825" indent="-225425" defTabSz="923925">
              <a:defRPr>
                <a:solidFill>
                  <a:schemeClr val="tx1"/>
                </a:solidFill>
                <a:latin typeface="Arial" charset="0"/>
                <a:cs typeface="Arial" charset="0"/>
              </a:defRPr>
            </a:lvl3pPr>
            <a:lvl4pPr marL="1597025" indent="-225425" defTabSz="923925">
              <a:defRPr>
                <a:solidFill>
                  <a:schemeClr val="tx1"/>
                </a:solidFill>
                <a:latin typeface="Arial" charset="0"/>
                <a:cs typeface="Arial" charset="0"/>
              </a:defRPr>
            </a:lvl4pPr>
            <a:lvl5pPr marL="2054225" indent="-225425" defTabSz="923925">
              <a:defRPr>
                <a:solidFill>
                  <a:schemeClr val="tx1"/>
                </a:solidFill>
                <a:latin typeface="Arial" charset="0"/>
                <a:cs typeface="Arial" charset="0"/>
              </a:defRPr>
            </a:lvl5pPr>
            <a:lvl6pPr marL="2511425" indent="-225425" defTabSz="923925" eaLnBrk="0" fontAlgn="base" hangingPunct="0">
              <a:spcBef>
                <a:spcPct val="0"/>
              </a:spcBef>
              <a:spcAft>
                <a:spcPct val="0"/>
              </a:spcAft>
              <a:defRPr>
                <a:solidFill>
                  <a:schemeClr val="tx1"/>
                </a:solidFill>
                <a:latin typeface="Arial" charset="0"/>
                <a:cs typeface="Arial" charset="0"/>
              </a:defRPr>
            </a:lvl6pPr>
            <a:lvl7pPr marL="2968625" indent="-225425" defTabSz="923925" eaLnBrk="0" fontAlgn="base" hangingPunct="0">
              <a:spcBef>
                <a:spcPct val="0"/>
              </a:spcBef>
              <a:spcAft>
                <a:spcPct val="0"/>
              </a:spcAft>
              <a:defRPr>
                <a:solidFill>
                  <a:schemeClr val="tx1"/>
                </a:solidFill>
                <a:latin typeface="Arial" charset="0"/>
                <a:cs typeface="Arial" charset="0"/>
              </a:defRPr>
            </a:lvl7pPr>
            <a:lvl8pPr marL="3425825" indent="-225425" defTabSz="923925" eaLnBrk="0" fontAlgn="base" hangingPunct="0">
              <a:spcBef>
                <a:spcPct val="0"/>
              </a:spcBef>
              <a:spcAft>
                <a:spcPct val="0"/>
              </a:spcAft>
              <a:defRPr>
                <a:solidFill>
                  <a:schemeClr val="tx1"/>
                </a:solidFill>
                <a:latin typeface="Arial" charset="0"/>
                <a:cs typeface="Arial" charset="0"/>
              </a:defRPr>
            </a:lvl8pPr>
            <a:lvl9pPr marL="3883025" indent="-225425" defTabSz="923925" eaLnBrk="0" fontAlgn="base" hangingPunct="0">
              <a:spcBef>
                <a:spcPct val="0"/>
              </a:spcBef>
              <a:spcAft>
                <a:spcPct val="0"/>
              </a:spcAft>
              <a:defRPr>
                <a:solidFill>
                  <a:schemeClr val="tx1"/>
                </a:solidFill>
                <a:latin typeface="Arial" charset="0"/>
                <a:cs typeface="Arial" charset="0"/>
              </a:defRPr>
            </a:lvl9pPr>
          </a:lstStyle>
          <a:p>
            <a:r>
              <a:rPr lang="en-US" altLang="en-US"/>
              <a:t>World Health Organization</a:t>
            </a:r>
          </a:p>
        </p:txBody>
      </p:sp>
      <p:sp>
        <p:nvSpPr>
          <p:cNvPr id="40965" name="Date Placeholder 4"/>
          <p:cNvSpPr>
            <a:spLocks noGrp="1"/>
          </p:cNvSpPr>
          <p:nvPr>
            <p:ph type="dt" sz="quarter" idx="1"/>
          </p:nvPr>
        </p:nvSpPr>
        <p:spPr>
          <a:noFill/>
        </p:spPr>
        <p:txBody>
          <a:bodyPr/>
          <a:lstStyle>
            <a:lvl1pPr defTabSz="923925">
              <a:defRPr>
                <a:solidFill>
                  <a:schemeClr val="tx1"/>
                </a:solidFill>
                <a:latin typeface="Arial" charset="0"/>
                <a:cs typeface="Arial" charset="0"/>
              </a:defRPr>
            </a:lvl1pPr>
            <a:lvl2pPr marL="739775" indent="-282575" defTabSz="923925">
              <a:defRPr>
                <a:solidFill>
                  <a:schemeClr val="tx1"/>
                </a:solidFill>
                <a:latin typeface="Arial" charset="0"/>
                <a:cs typeface="Arial" charset="0"/>
              </a:defRPr>
            </a:lvl2pPr>
            <a:lvl3pPr marL="1139825" indent="-225425" defTabSz="923925">
              <a:defRPr>
                <a:solidFill>
                  <a:schemeClr val="tx1"/>
                </a:solidFill>
                <a:latin typeface="Arial" charset="0"/>
                <a:cs typeface="Arial" charset="0"/>
              </a:defRPr>
            </a:lvl3pPr>
            <a:lvl4pPr marL="1597025" indent="-225425" defTabSz="923925">
              <a:defRPr>
                <a:solidFill>
                  <a:schemeClr val="tx1"/>
                </a:solidFill>
                <a:latin typeface="Arial" charset="0"/>
                <a:cs typeface="Arial" charset="0"/>
              </a:defRPr>
            </a:lvl4pPr>
            <a:lvl5pPr marL="2054225" indent="-225425" defTabSz="923925">
              <a:defRPr>
                <a:solidFill>
                  <a:schemeClr val="tx1"/>
                </a:solidFill>
                <a:latin typeface="Arial" charset="0"/>
                <a:cs typeface="Arial" charset="0"/>
              </a:defRPr>
            </a:lvl5pPr>
            <a:lvl6pPr marL="2511425" indent="-225425" defTabSz="923925" eaLnBrk="0" fontAlgn="base" hangingPunct="0">
              <a:spcBef>
                <a:spcPct val="0"/>
              </a:spcBef>
              <a:spcAft>
                <a:spcPct val="0"/>
              </a:spcAft>
              <a:defRPr>
                <a:solidFill>
                  <a:schemeClr val="tx1"/>
                </a:solidFill>
                <a:latin typeface="Arial" charset="0"/>
                <a:cs typeface="Arial" charset="0"/>
              </a:defRPr>
            </a:lvl6pPr>
            <a:lvl7pPr marL="2968625" indent="-225425" defTabSz="923925" eaLnBrk="0" fontAlgn="base" hangingPunct="0">
              <a:spcBef>
                <a:spcPct val="0"/>
              </a:spcBef>
              <a:spcAft>
                <a:spcPct val="0"/>
              </a:spcAft>
              <a:defRPr>
                <a:solidFill>
                  <a:schemeClr val="tx1"/>
                </a:solidFill>
                <a:latin typeface="Arial" charset="0"/>
                <a:cs typeface="Arial" charset="0"/>
              </a:defRPr>
            </a:lvl7pPr>
            <a:lvl8pPr marL="3425825" indent="-225425" defTabSz="923925" eaLnBrk="0" fontAlgn="base" hangingPunct="0">
              <a:spcBef>
                <a:spcPct val="0"/>
              </a:spcBef>
              <a:spcAft>
                <a:spcPct val="0"/>
              </a:spcAft>
              <a:defRPr>
                <a:solidFill>
                  <a:schemeClr val="tx1"/>
                </a:solidFill>
                <a:latin typeface="Arial" charset="0"/>
                <a:cs typeface="Arial" charset="0"/>
              </a:defRPr>
            </a:lvl8pPr>
            <a:lvl9pPr marL="3883025" indent="-225425" defTabSz="923925" eaLnBrk="0" fontAlgn="base" hangingPunct="0">
              <a:spcBef>
                <a:spcPct val="0"/>
              </a:spcBef>
              <a:spcAft>
                <a:spcPct val="0"/>
              </a:spcAft>
              <a:defRPr>
                <a:solidFill>
                  <a:schemeClr val="tx1"/>
                </a:solidFill>
                <a:latin typeface="Arial" charset="0"/>
                <a:cs typeface="Arial" charset="0"/>
              </a:defRPr>
            </a:lvl9pPr>
          </a:lstStyle>
          <a:p>
            <a:endParaRPr lang="en-US" altLang="en-US" dirty="0"/>
          </a:p>
        </p:txBody>
      </p:sp>
      <p:sp>
        <p:nvSpPr>
          <p:cNvPr id="40966" name="Slide Number Placeholder 5"/>
          <p:cNvSpPr>
            <a:spLocks noGrp="1"/>
          </p:cNvSpPr>
          <p:nvPr>
            <p:ph type="sldNum" sz="quarter" idx="5"/>
          </p:nvPr>
        </p:nvSpPr>
        <p:spPr>
          <a:xfrm>
            <a:off x="5731933" y="9439476"/>
            <a:ext cx="635000" cy="329574"/>
          </a:xfrm>
          <a:noFill/>
        </p:spPr>
        <p:txBody>
          <a:bodyPr/>
          <a:lstStyle>
            <a:lvl1pPr defTabSz="923925">
              <a:defRPr>
                <a:solidFill>
                  <a:schemeClr val="tx1"/>
                </a:solidFill>
                <a:latin typeface="Arial" charset="0"/>
                <a:cs typeface="Arial" charset="0"/>
              </a:defRPr>
            </a:lvl1pPr>
            <a:lvl2pPr marL="739775" indent="-282575" defTabSz="923925">
              <a:defRPr>
                <a:solidFill>
                  <a:schemeClr val="tx1"/>
                </a:solidFill>
                <a:latin typeface="Arial" charset="0"/>
                <a:cs typeface="Arial" charset="0"/>
              </a:defRPr>
            </a:lvl2pPr>
            <a:lvl3pPr marL="1139825" indent="-225425" defTabSz="923925">
              <a:defRPr>
                <a:solidFill>
                  <a:schemeClr val="tx1"/>
                </a:solidFill>
                <a:latin typeface="Arial" charset="0"/>
                <a:cs typeface="Arial" charset="0"/>
              </a:defRPr>
            </a:lvl3pPr>
            <a:lvl4pPr marL="1597025" indent="-225425" defTabSz="923925">
              <a:defRPr>
                <a:solidFill>
                  <a:schemeClr val="tx1"/>
                </a:solidFill>
                <a:latin typeface="Arial" charset="0"/>
                <a:cs typeface="Arial" charset="0"/>
              </a:defRPr>
            </a:lvl4pPr>
            <a:lvl5pPr marL="2054225" indent="-225425" defTabSz="923925">
              <a:defRPr>
                <a:solidFill>
                  <a:schemeClr val="tx1"/>
                </a:solidFill>
                <a:latin typeface="Arial" charset="0"/>
                <a:cs typeface="Arial" charset="0"/>
              </a:defRPr>
            </a:lvl5pPr>
            <a:lvl6pPr marL="2511425" indent="-225425" defTabSz="923925" eaLnBrk="0" fontAlgn="base" hangingPunct="0">
              <a:spcBef>
                <a:spcPct val="0"/>
              </a:spcBef>
              <a:spcAft>
                <a:spcPct val="0"/>
              </a:spcAft>
              <a:defRPr>
                <a:solidFill>
                  <a:schemeClr val="tx1"/>
                </a:solidFill>
                <a:latin typeface="Arial" charset="0"/>
                <a:cs typeface="Arial" charset="0"/>
              </a:defRPr>
            </a:lvl6pPr>
            <a:lvl7pPr marL="2968625" indent="-225425" defTabSz="923925" eaLnBrk="0" fontAlgn="base" hangingPunct="0">
              <a:spcBef>
                <a:spcPct val="0"/>
              </a:spcBef>
              <a:spcAft>
                <a:spcPct val="0"/>
              </a:spcAft>
              <a:defRPr>
                <a:solidFill>
                  <a:schemeClr val="tx1"/>
                </a:solidFill>
                <a:latin typeface="Arial" charset="0"/>
                <a:cs typeface="Arial" charset="0"/>
              </a:defRPr>
            </a:lvl7pPr>
            <a:lvl8pPr marL="3425825" indent="-225425" defTabSz="923925" eaLnBrk="0" fontAlgn="base" hangingPunct="0">
              <a:spcBef>
                <a:spcPct val="0"/>
              </a:spcBef>
              <a:spcAft>
                <a:spcPct val="0"/>
              </a:spcAft>
              <a:defRPr>
                <a:solidFill>
                  <a:schemeClr val="tx1"/>
                </a:solidFill>
                <a:latin typeface="Arial" charset="0"/>
                <a:cs typeface="Arial" charset="0"/>
              </a:defRPr>
            </a:lvl8pPr>
            <a:lvl9pPr marL="3883025" indent="-225425" defTabSz="923925" eaLnBrk="0" fontAlgn="base" hangingPunct="0">
              <a:spcBef>
                <a:spcPct val="0"/>
              </a:spcBef>
              <a:spcAft>
                <a:spcPct val="0"/>
              </a:spcAft>
              <a:defRPr>
                <a:solidFill>
                  <a:schemeClr val="tx1"/>
                </a:solidFill>
                <a:latin typeface="Arial" charset="0"/>
                <a:cs typeface="Arial" charset="0"/>
              </a:defRPr>
            </a:lvl9pPr>
          </a:lstStyle>
          <a:p>
            <a:fld id="{2208EA15-A24A-4CDE-A1E3-A60C2929E842}" type="slidenum">
              <a:rPr lang="en-US" altLang="en-US" smtClean="0"/>
              <a:pPr/>
              <a:t>18</a:t>
            </a:fld>
            <a:endParaRPr lang="en-US" altLang="en-US" dirty="0"/>
          </a:p>
        </p:txBody>
      </p:sp>
    </p:spTree>
    <p:extLst>
      <p:ext uri="{BB962C8B-B14F-4D97-AF65-F5344CB8AC3E}">
        <p14:creationId xmlns:p14="http://schemas.microsoft.com/office/powerpoint/2010/main" val="108598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2617667" y="9062580"/>
            <a:ext cx="3038548" cy="46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fld id="{24E07A32-9A4E-455F-AA51-2E67E8A3C13E}" type="slidenum">
              <a:rPr lang="en-US" altLang="fr-FR" sz="1200">
                <a:solidFill>
                  <a:prstClr val="black"/>
                </a:solidFill>
                <a:ea typeface="MS PGothic" pitchFamily="34" charset="-128"/>
              </a:rPr>
              <a:pPr algn="r"/>
              <a:t>19</a:t>
            </a:fld>
            <a:endParaRPr lang="en-US" altLang="fr-FR" sz="1200" dirty="0">
              <a:solidFill>
                <a:prstClr val="black"/>
              </a:solidFill>
              <a:ea typeface="MS PGothic" pitchFamily="34" charset="-128"/>
            </a:endParaRPr>
          </a:p>
        </p:txBody>
      </p:sp>
      <p:sp>
        <p:nvSpPr>
          <p:cNvPr id="34819" name="Rectangle 2"/>
          <p:cNvSpPr>
            <a:spLocks noGrp="1" noRot="1" noChangeAspect="1" noChangeArrowheads="1" noTextEdit="1"/>
          </p:cNvSpPr>
          <p:nvPr>
            <p:ph type="sldImg"/>
          </p:nvPr>
        </p:nvSpPr>
        <p:spPr>
          <a:xfrm>
            <a:off x="357188" y="307975"/>
            <a:ext cx="5989637" cy="3370263"/>
          </a:xfrm>
          <a:ln/>
        </p:spPr>
      </p:sp>
      <p:sp>
        <p:nvSpPr>
          <p:cNvPr id="2" name="Notes Placeholder 1">
            <a:extLst>
              <a:ext uri="{FF2B5EF4-FFF2-40B4-BE49-F238E27FC236}">
                <a16:creationId xmlns:a16="http://schemas.microsoft.com/office/drawing/2014/main" id="{693D3540-D3E4-4E02-9C71-19D07CE62589}"/>
              </a:ext>
            </a:extLst>
          </p:cNvPr>
          <p:cNvSpPr>
            <a:spLocks noGrp="1"/>
          </p:cNvSpPr>
          <p:nvPr>
            <p:ph type="body" idx="1"/>
          </p:nvPr>
        </p:nvSpPr>
        <p:spPr>
          <a:xfrm>
            <a:off x="675410" y="4243183"/>
            <a:ext cx="5354053" cy="3754874"/>
          </a:xfrm>
        </p:spPr>
        <p:txBody>
          <a:bodyPr/>
          <a:lstStyle/>
          <a:p>
            <a:pPr marL="289151" lvl="1" indent="-171450">
              <a:buFont typeface="Arial" panose="020B0604020202020204" pitchFamily="34" charset="0"/>
              <a:buChar char="•"/>
            </a:pPr>
            <a:r>
              <a:rPr lang="de-DE" sz="1200" kern="1200" dirty="0">
                <a:solidFill>
                  <a:schemeClr val="tx1"/>
                </a:solidFill>
                <a:effectLst/>
                <a:latin typeface="+mj-lt"/>
                <a:ea typeface="+mn-ea"/>
                <a:cs typeface="+mn-cs"/>
              </a:rPr>
              <a:t>Just to provide a quick overview of where we are at with the QR e-training so far:</a:t>
            </a:r>
          </a:p>
          <a:p>
            <a:pPr marL="289151" lvl="1" indent="-171450">
              <a:buFont typeface="Arial" panose="020B0604020202020204" pitchFamily="34" charset="0"/>
              <a:buChar char="•"/>
            </a:pPr>
            <a:endParaRPr lang="de-DE" sz="1200" kern="1200" dirty="0">
              <a:solidFill>
                <a:schemeClr val="tx1"/>
              </a:solidFill>
              <a:effectLst/>
              <a:latin typeface="+mj-lt"/>
              <a:ea typeface="+mn-ea"/>
              <a:cs typeface="+mn-cs"/>
            </a:endParaRPr>
          </a:p>
          <a:p>
            <a:pPr marL="289151" lvl="1" indent="-171450">
              <a:buFont typeface="Arial" panose="020B0604020202020204" pitchFamily="34" charset="0"/>
              <a:buChar char="•"/>
            </a:pPr>
            <a:r>
              <a:rPr lang="de-DE" sz="1200" kern="1200" dirty="0" err="1">
                <a:solidFill>
                  <a:schemeClr val="tx1"/>
                </a:solidFill>
                <a:effectLst/>
                <a:latin typeface="+mj-lt"/>
                <a:ea typeface="+mn-ea"/>
                <a:cs typeface="+mn-cs"/>
              </a:rPr>
              <a:t>During</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the</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first</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phase</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of</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the</a:t>
            </a:r>
            <a:r>
              <a:rPr lang="de-DE" sz="1200" kern="1200" dirty="0">
                <a:solidFill>
                  <a:schemeClr val="tx1"/>
                </a:solidFill>
                <a:effectLst/>
                <a:latin typeface="+mj-lt"/>
                <a:ea typeface="+mn-ea"/>
                <a:cs typeface="+mn-cs"/>
              </a:rPr>
              <a:t> QR </a:t>
            </a:r>
            <a:r>
              <a:rPr lang="de-DE" sz="1200" kern="1200" dirty="0" err="1">
                <a:solidFill>
                  <a:schemeClr val="tx1"/>
                </a:solidFill>
                <a:effectLst/>
                <a:latin typeface="+mj-lt"/>
                <a:ea typeface="+mn-ea"/>
                <a:cs typeface="+mn-cs"/>
              </a:rPr>
              <a:t>e</a:t>
            </a:r>
            <a:r>
              <a:rPr lang="de-DE" sz="1200" kern="1200" dirty="0">
                <a:solidFill>
                  <a:schemeClr val="tx1"/>
                </a:solidFill>
                <a:effectLst/>
                <a:latin typeface="+mj-lt"/>
                <a:ea typeface="+mn-ea"/>
                <a:cs typeface="+mn-cs"/>
              </a:rPr>
              <a:t>-training </a:t>
            </a:r>
            <a:r>
              <a:rPr lang="de-DE" sz="1200" kern="1200" dirty="0" err="1">
                <a:solidFill>
                  <a:schemeClr val="tx1"/>
                </a:solidFill>
                <a:effectLst/>
                <a:latin typeface="+mj-lt"/>
                <a:ea typeface="+mn-ea"/>
                <a:cs typeface="+mn-cs"/>
              </a:rPr>
              <a:t>implementation</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leading</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up</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to</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the</a:t>
            </a:r>
            <a:r>
              <a:rPr lang="de-DE" sz="1200" kern="1200" dirty="0">
                <a:solidFill>
                  <a:schemeClr val="tx1"/>
                </a:solidFill>
                <a:effectLst/>
                <a:latin typeface="+mj-lt"/>
                <a:ea typeface="+mn-ea"/>
                <a:cs typeface="+mn-cs"/>
              </a:rPr>
              <a:t> global </a:t>
            </a:r>
            <a:r>
              <a:rPr lang="de-DE" sz="1200" kern="1200" dirty="0" err="1">
                <a:solidFill>
                  <a:schemeClr val="tx1"/>
                </a:solidFill>
                <a:effectLst/>
                <a:latin typeface="+mj-lt"/>
                <a:ea typeface="+mn-ea"/>
                <a:cs typeface="+mn-cs"/>
              </a:rPr>
              <a:t>launch</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the</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training</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has</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been</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implemented</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with</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great</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success</a:t>
            </a:r>
            <a:r>
              <a:rPr lang="de-DE" sz="1200" kern="1200" dirty="0">
                <a:solidFill>
                  <a:schemeClr val="tx1"/>
                </a:solidFill>
                <a:effectLst/>
                <a:latin typeface="+mj-lt"/>
                <a:ea typeface="+mn-ea"/>
                <a:cs typeface="+mn-cs"/>
              </a:rPr>
              <a:t> in 7 countries, </a:t>
            </a:r>
            <a:r>
              <a:rPr lang="de-DE" sz="1200" kern="1200" dirty="0" err="1">
                <a:solidFill>
                  <a:schemeClr val="tx1"/>
                </a:solidFill>
                <a:effectLst/>
                <a:latin typeface="+mj-lt"/>
                <a:ea typeface="+mn-ea"/>
                <a:cs typeface="+mn-cs"/>
              </a:rPr>
              <a:t>including</a:t>
            </a:r>
            <a:r>
              <a:rPr lang="de-DE" sz="1200" kern="1200" dirty="0">
                <a:solidFill>
                  <a:schemeClr val="tx1"/>
                </a:solidFill>
                <a:effectLst/>
                <a:latin typeface="+mj-lt"/>
                <a:ea typeface="+mn-ea"/>
                <a:cs typeface="+mn-cs"/>
              </a:rPr>
              <a:t> Ghana, </a:t>
            </a:r>
            <a:r>
              <a:rPr lang="de-DE" sz="1200" kern="1200" dirty="0" err="1">
                <a:solidFill>
                  <a:schemeClr val="tx1"/>
                </a:solidFill>
                <a:effectLst/>
                <a:latin typeface="+mj-lt"/>
                <a:ea typeface="+mn-ea"/>
                <a:cs typeface="+mn-cs"/>
              </a:rPr>
              <a:t>Kenya</a:t>
            </a:r>
            <a:r>
              <a:rPr lang="de-DE" sz="1200" kern="1200" dirty="0">
                <a:solidFill>
                  <a:schemeClr val="tx1"/>
                </a:solidFill>
                <a:effectLst/>
                <a:latin typeface="+mj-lt"/>
                <a:ea typeface="+mn-ea"/>
                <a:cs typeface="+mn-cs"/>
              </a:rPr>
              <a:t> </a:t>
            </a:r>
            <a:r>
              <a:rPr lang="de-DE" sz="1200" kern="1200" dirty="0" err="1">
                <a:solidFill>
                  <a:schemeClr val="tx1"/>
                </a:solidFill>
                <a:effectLst/>
                <a:latin typeface="+mj-lt"/>
                <a:ea typeface="+mn-ea"/>
                <a:cs typeface="+mn-cs"/>
              </a:rPr>
              <a:t>and</a:t>
            </a:r>
            <a:r>
              <a:rPr lang="de-DE" sz="1200" kern="1200" dirty="0">
                <a:solidFill>
                  <a:schemeClr val="tx1"/>
                </a:solidFill>
                <a:effectLst/>
                <a:latin typeface="+mj-lt"/>
                <a:ea typeface="+mn-ea"/>
                <a:cs typeface="+mn-cs"/>
              </a:rPr>
              <a:t> Zimbabwe. </a:t>
            </a:r>
          </a:p>
          <a:p>
            <a:pPr lvl="0"/>
            <a:endParaRPr lang="de-DE" sz="1200" kern="1200" dirty="0">
              <a:solidFill>
                <a:schemeClr val="tx1"/>
              </a:solidFill>
              <a:effectLst/>
              <a:latin typeface="+mj-lt"/>
              <a:ea typeface="+mn-ea"/>
              <a:cs typeface="+mn-cs"/>
            </a:endParaRPr>
          </a:p>
          <a:p>
            <a:pPr marL="285750" lvl="0" indent="-285750">
              <a:buFont typeface="Arial" panose="020B0604020202020204" pitchFamily="34" charset="0"/>
              <a:buChar char="•"/>
            </a:pPr>
            <a:r>
              <a:rPr lang="en-US" sz="1200" kern="1200" dirty="0">
                <a:solidFill>
                  <a:schemeClr val="tx1"/>
                </a:solidFill>
                <a:effectLst/>
                <a:latin typeface="+mj-lt"/>
                <a:ea typeface="+mn-ea"/>
                <a:cs typeface="+mn-cs"/>
              </a:rPr>
              <a:t>In total, 60,000 people have enrolled of which 30,000 people </a:t>
            </a:r>
            <a:r>
              <a:rPr lang="en-US" sz="1200" kern="1200" dirty="0">
                <a:solidFill>
                  <a:schemeClr val="tx1"/>
                </a:solidFill>
                <a:effectLst/>
                <a:latin typeface="+mn-lt"/>
                <a:ea typeface="+mn-ea"/>
                <a:cs typeface="+mn-cs"/>
              </a:rPr>
              <a:t>have already</a:t>
            </a:r>
            <a:r>
              <a:rPr lang="en-US" sz="1200" kern="1200" dirty="0">
                <a:solidFill>
                  <a:schemeClr val="tx1"/>
                </a:solidFill>
                <a:effectLst/>
                <a:latin typeface="+mj-lt"/>
                <a:ea typeface="+mn-ea"/>
                <a:cs typeface="+mn-cs"/>
              </a:rPr>
              <a:t> successfully completed the course with the majority of learners coming from Ghana.</a:t>
            </a:r>
          </a:p>
          <a:p>
            <a:pPr marL="285750" lvl="0" indent="-285750">
              <a:buFont typeface="Arial" panose="020B0604020202020204" pitchFamily="34" charset="0"/>
              <a:buChar char="•"/>
            </a:pPr>
            <a:endParaRPr lang="en-US" sz="1200" kern="1200" dirty="0">
              <a:solidFill>
                <a:schemeClr val="tx1"/>
              </a:solidFill>
              <a:effectLst/>
              <a:latin typeface="+mj-lt"/>
              <a:ea typeface="+mn-ea"/>
              <a:cs typeface="+mn-cs"/>
            </a:endParaRPr>
          </a:p>
          <a:p>
            <a:pPr marL="285750" lvl="0" indent="-285750">
              <a:buFont typeface="Arial" panose="020B0604020202020204" pitchFamily="34" charset="0"/>
              <a:buChar char="•"/>
            </a:pPr>
            <a:r>
              <a:rPr lang="en-US" sz="1200" kern="1200" dirty="0">
                <a:solidFill>
                  <a:schemeClr val="tx1"/>
                </a:solidFill>
                <a:effectLst/>
                <a:latin typeface="+mj-lt"/>
                <a:ea typeface="+mn-ea"/>
                <a:cs typeface="+mn-cs"/>
              </a:rPr>
              <a:t>The training is available in the 11 languages listed on this slide with more translations including Arabic being available until the end of 2022</a:t>
            </a:r>
            <a:br>
              <a:rPr lang="en-US" sz="1200" kern="1200" dirty="0">
                <a:solidFill>
                  <a:schemeClr val="tx1"/>
                </a:solidFill>
                <a:effectLst/>
                <a:latin typeface="+mj-lt"/>
                <a:ea typeface="+mn-ea"/>
                <a:cs typeface="+mn-cs"/>
              </a:rPr>
            </a:br>
            <a:endParaRPr lang="de-DE" sz="1200" kern="1200" dirty="0">
              <a:solidFill>
                <a:schemeClr val="tx1"/>
              </a:solidFill>
              <a:effectLst/>
              <a:latin typeface="+mj-lt"/>
              <a:ea typeface="+mn-ea"/>
              <a:cs typeface="+mn-cs"/>
            </a:endParaRPr>
          </a:p>
          <a:p>
            <a:pPr marL="285750" lvl="0" indent="-285750">
              <a:buFont typeface="Arial" panose="020B0604020202020204" pitchFamily="34" charset="0"/>
              <a:buChar char="•"/>
            </a:pPr>
            <a:r>
              <a:rPr lang="en-US" sz="1100" b="1" kern="1200" dirty="0">
                <a:solidFill>
                  <a:schemeClr val="tx1"/>
                </a:solidFill>
                <a:effectLst/>
                <a:latin typeface="Arial" charset="0"/>
                <a:ea typeface="+mn-ea"/>
                <a:cs typeface="+mn-cs"/>
              </a:rPr>
              <a:t>I would also like to share some of the </a:t>
            </a:r>
            <a:r>
              <a:rPr lang="en-US" sz="1100" b="1" dirty="0"/>
              <a:t>impactful </a:t>
            </a:r>
            <a:r>
              <a:rPr lang="en-US" sz="1100" b="1" kern="1200" dirty="0">
                <a:solidFill>
                  <a:schemeClr val="tx1"/>
                </a:solidFill>
                <a:effectLst/>
                <a:latin typeface="Arial" charset="0"/>
                <a:ea typeface="+mn-ea"/>
                <a:cs typeface="+mn-cs"/>
              </a:rPr>
              <a:t>results of the first phase pre and post training evaluation:</a:t>
            </a:r>
          </a:p>
          <a:p>
            <a:pPr marL="285750" lvl="0" indent="-285750">
              <a:buFont typeface="Arial" panose="020B0604020202020204" pitchFamily="34" charset="0"/>
              <a:buChar char="•"/>
            </a:pPr>
            <a:endParaRPr lang="en-US" sz="11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100" kern="1200" dirty="0">
                <a:solidFill>
                  <a:schemeClr val="tx1"/>
                </a:solidFill>
                <a:effectLst/>
                <a:latin typeface="Arial" charset="0"/>
                <a:ea typeface="+mn-ea"/>
                <a:cs typeface="+mn-cs"/>
              </a:rPr>
              <a:t>Out of the 17 attitudinal items that we are measuring we are seeing highly significant changes on all 17 items.</a:t>
            </a:r>
          </a:p>
          <a:p>
            <a:pPr marL="285750" lvl="0" indent="-285750">
              <a:buFont typeface="Arial" panose="020B0604020202020204" pitchFamily="34" charset="0"/>
              <a:buChar char="•"/>
            </a:pPr>
            <a:endParaRPr lang="en-US" sz="1100" kern="1200" dirty="0">
              <a:solidFill>
                <a:schemeClr val="tx1"/>
              </a:solidFill>
              <a:effectLst/>
              <a:latin typeface="Arial" charset="0"/>
              <a:ea typeface="+mn-ea"/>
              <a:cs typeface="+mn-cs"/>
            </a:endParaRPr>
          </a:p>
          <a:p>
            <a:pPr marL="285750" lvl="0" indent="-285750">
              <a:buFont typeface="Arial" panose="020B0604020202020204" pitchFamily="34" charset="0"/>
              <a:buChar char="•"/>
            </a:pPr>
            <a:r>
              <a:rPr lang="en-US" sz="1100" kern="1200" dirty="0">
                <a:solidFill>
                  <a:schemeClr val="tx1"/>
                </a:solidFill>
                <a:effectLst/>
                <a:latin typeface="Arial" charset="0"/>
                <a:ea typeface="+mn-ea"/>
                <a:cs typeface="+mn-cs"/>
              </a:rPr>
              <a:t>The latest analysis of data is showing a 38% improvement in overall attitudes towards a rights-based approach aligned with the CRPD.</a:t>
            </a:r>
            <a:endPar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56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9C8F737-C34D-420A-A783-E26AE639CC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37923788" indent="-37466588" defTabSz="925513">
              <a:defRPr sz="2400">
                <a:solidFill>
                  <a:schemeClr val="tx1"/>
                </a:solidFill>
                <a:latin typeface="Arial" panose="020B0604020202020204" pitchFamily="34" charset="0"/>
                <a:ea typeface="ＭＳ Ｐゴシック" panose="020B0600070205080204" pitchFamily="34" charset="-128"/>
              </a:defRPr>
            </a:lvl2pPr>
            <a:lvl3pPr marL="1141413" indent="-227013" defTabSz="925513">
              <a:defRPr sz="2400">
                <a:solidFill>
                  <a:schemeClr val="tx1"/>
                </a:solidFill>
                <a:latin typeface="Arial" panose="020B0604020202020204" pitchFamily="34" charset="0"/>
                <a:ea typeface="ＭＳ Ｐゴシック" panose="020B0600070205080204" pitchFamily="34" charset="-128"/>
              </a:defRPr>
            </a:lvl3pPr>
            <a:lvl4pPr marL="1598613" indent="-227013" defTabSz="925513">
              <a:defRPr sz="2400">
                <a:solidFill>
                  <a:schemeClr val="tx1"/>
                </a:solidFill>
                <a:latin typeface="Arial" panose="020B0604020202020204" pitchFamily="34" charset="0"/>
                <a:ea typeface="ＭＳ Ｐゴシック" panose="020B0600070205080204" pitchFamily="34" charset="-128"/>
              </a:defRPr>
            </a:lvl4pPr>
            <a:lvl5pPr marL="2055813" indent="-227013" defTabSz="925513">
              <a:defRPr sz="2400">
                <a:solidFill>
                  <a:schemeClr val="tx1"/>
                </a:solidFill>
                <a:latin typeface="Arial" panose="020B0604020202020204" pitchFamily="34" charset="0"/>
                <a:ea typeface="ＭＳ Ｐゴシック" panose="020B0600070205080204" pitchFamily="34" charset="-128"/>
              </a:defRPr>
            </a:lvl5pPr>
            <a:lvl6pPr marL="25130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A5183E1-D7F9-4065-9B43-5B92354FCCC6}"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123" name="Rectangle 2">
            <a:extLst>
              <a:ext uri="{FF2B5EF4-FFF2-40B4-BE49-F238E27FC236}">
                <a16:creationId xmlns:a16="http://schemas.microsoft.com/office/drawing/2014/main" id="{52C6B8E2-FE09-4A4E-972F-FFC58222E24F}"/>
              </a:ext>
            </a:extLst>
          </p:cNvPr>
          <p:cNvSpPr>
            <a:spLocks noGrp="1" noRot="1" noChangeAspect="1" noChangeArrowheads="1" noTextEdit="1"/>
          </p:cNvSpPr>
          <p:nvPr>
            <p:ph type="sldImg"/>
          </p:nvPr>
        </p:nvSpPr>
        <p:spPr>
          <a:xfrm>
            <a:off x="92075" y="746125"/>
            <a:ext cx="6624638" cy="3727450"/>
          </a:xfrm>
          <a:ln/>
        </p:spPr>
      </p:sp>
      <p:sp>
        <p:nvSpPr>
          <p:cNvPr id="5124" name="Rectangle 3">
            <a:extLst>
              <a:ext uri="{FF2B5EF4-FFF2-40B4-BE49-F238E27FC236}">
                <a16:creationId xmlns:a16="http://schemas.microsoft.com/office/drawing/2014/main" id="{8EE9D01D-471C-4F04-A3BA-B46E097F121E}"/>
              </a:ext>
            </a:extLst>
          </p:cNvPr>
          <p:cNvSpPr>
            <a:spLocks noGrp="1" noChangeArrowheads="1"/>
          </p:cNvSpPr>
          <p:nvPr>
            <p:ph type="body" idx="1"/>
          </p:nvPr>
        </p:nvSpPr>
        <p:spPr>
          <a:xfrm>
            <a:off x="681038" y="4722813"/>
            <a:ext cx="5446712" cy="3830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altLang="en-US" sz="1400" dirty="0">
                <a:latin typeface="Times New Roman" panose="02020603050405020304" pitchFamily="18" charset="0"/>
                <a:ea typeface="ＭＳ Ｐゴシック" panose="020B0600070205080204" pitchFamily="34" charset="-128"/>
              </a:rPr>
              <a:t>You can find the link to access the QR </a:t>
            </a:r>
            <a:r>
              <a:rPr lang="en-US" altLang="en-US" sz="1400" dirty="0" err="1">
                <a:latin typeface="Times New Roman" panose="02020603050405020304" pitchFamily="18" charset="0"/>
                <a:ea typeface="ＭＳ Ｐゴシック" panose="020B0600070205080204" pitchFamily="34" charset="-128"/>
              </a:rPr>
              <a:t>etraining</a:t>
            </a:r>
            <a:r>
              <a:rPr lang="en-US" altLang="en-US" sz="1400" dirty="0">
                <a:latin typeface="Times New Roman" panose="02020603050405020304" pitchFamily="18" charset="0"/>
                <a:ea typeface="ＭＳ Ｐゴシック" panose="020B0600070205080204" pitchFamily="34" charset="-128"/>
              </a:rPr>
              <a:t> on this slide</a:t>
            </a:r>
          </a:p>
          <a:p>
            <a:pPr marL="285750" indent="-285750">
              <a:buFont typeface="Arial" panose="020B0604020202020204" pitchFamily="34" charset="0"/>
              <a:buChar char="•"/>
            </a:pPr>
            <a:r>
              <a:rPr lang="en-US" altLang="en-US" sz="1400" dirty="0">
                <a:latin typeface="Times New Roman" panose="02020603050405020304" pitchFamily="18" charset="0"/>
                <a:ea typeface="ＭＳ Ｐゴシック" panose="020B0600070205080204" pitchFamily="34" charset="-128"/>
              </a:rPr>
              <a:t>We encourage you to take the course and to share </a:t>
            </a:r>
            <a:r>
              <a:rPr lang="en-US" sz="1400" dirty="0">
                <a:effectLst/>
                <a:latin typeface="Calibri" panose="020F0502020204030204" pitchFamily="34" charset="0"/>
                <a:ea typeface="Calibri" panose="020F0502020204030204" pitchFamily="34" charset="0"/>
                <a:cs typeface="Times New Roman" panose="02020603050405020304" pitchFamily="18" charset="0"/>
              </a:rPr>
              <a:t>the e-training widely among your colleagues, networks, family and friends!</a:t>
            </a:r>
            <a:endParaRPr lang="en-US" altLang="en-US" sz="1400"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5072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2"/>
              </a:spcAft>
            </a:pPr>
            <a:r>
              <a:rPr lang="en-GB" b="1" i="1" dirty="0">
                <a:latin typeface="Calibri" panose="020F0502020204030204" pitchFamily="34" charset="0"/>
                <a:ea typeface="SimSun" panose="02010600030101010101" pitchFamily="2" charset="-122"/>
                <a:cs typeface="Arial" panose="020B0604020202020204" pitchFamily="34" charset="0"/>
              </a:rPr>
              <a:t>Presentation: Supported decision-making (</a:t>
            </a:r>
            <a:r>
              <a:rPr lang="en-GB" b="1" i="1" dirty="0">
                <a:latin typeface="Calibri" panose="020F0502020204030204" pitchFamily="34" charset="0"/>
                <a:ea typeface="SimSun" panose="02010600030101010101" pitchFamily="2" charset="-122"/>
                <a:cs typeface="Arial" panose="020B0604020202020204" pitchFamily="34" charset="0"/>
                <a:hlinkClick r:id="rId3" action="ppaction://hlinkfile" tooltip="United Nations (UN) General Assembly, 24 January 2007 #85"/>
              </a:rPr>
              <a:t>9</a:t>
            </a:r>
            <a:r>
              <a:rPr lang="en-GB" b="1" i="1" dirty="0">
                <a:latin typeface="Calibri" panose="020F0502020204030204" pitchFamily="34" charset="0"/>
                <a:ea typeface="SimSun" panose="02010600030101010101" pitchFamily="2" charset="-122"/>
                <a:cs typeface="Arial" panose="020B0604020202020204" pitchFamily="34" charset="0"/>
              </a:rPr>
              <a:t>)</a:t>
            </a:r>
            <a:r>
              <a:rPr lang="en-GB" dirty="0">
                <a:latin typeface="Calibri" panose="020F0502020204030204" pitchFamily="34" charset="0"/>
                <a:ea typeface="SimSun" panose="02010600030101010101" pitchFamily="2" charset="-122"/>
                <a:cs typeface="Calibri" panose="020F0502020204030204" pitchFamily="34" charset="0"/>
              </a:rPr>
              <a:t> </a:t>
            </a:r>
            <a:r>
              <a:rPr lang="en-GB" b="1" i="1" dirty="0">
                <a:latin typeface="Calibri" panose="020F0502020204030204" pitchFamily="34" charset="0"/>
                <a:ea typeface="SimSun" panose="02010600030101010101" pitchFamily="2" charset="-122"/>
                <a:cs typeface="Arial" panose="020B0604020202020204" pitchFamily="34" charset="0"/>
              </a:rPr>
              <a:t>(</a:t>
            </a:r>
            <a:r>
              <a:rPr lang="en-GB" b="1" i="1" dirty="0">
                <a:solidFill>
                  <a:srgbClr val="000000"/>
                </a:solidFill>
                <a:latin typeface="Calibri" panose="020F0502020204030204" pitchFamily="34" charset="0"/>
                <a:ea typeface="SimSun" panose="02010600030101010101" pitchFamily="2" charset="-122"/>
                <a:cs typeface="Arial" panose="020B0604020202020204" pitchFamily="34" charset="0"/>
              </a:rPr>
              <a:t>50 min.</a:t>
            </a:r>
            <a:r>
              <a:rPr lang="en-GB" b="1" i="1" dirty="0">
                <a:latin typeface="Calibri" panose="020F0502020204030204" pitchFamily="34" charset="0"/>
                <a:ea typeface="SimSun" panose="02010600030101010101" pitchFamily="2" charset="-122"/>
                <a:cs typeface="Arial" panose="020B0604020202020204" pitchFamily="34" charset="0"/>
              </a:rPr>
              <a:t>)</a:t>
            </a:r>
            <a:r>
              <a:rPr lang="en-GB" b="1" u="sng" dirty="0">
                <a:latin typeface="Calibri" panose="020F0502020204030204" pitchFamily="34" charset="0"/>
                <a:ea typeface="SimSun" panose="02010600030101010101" pitchFamily="2" charset="-122"/>
                <a:cs typeface="Arial" panose="020B0604020202020204" pitchFamily="34" charset="0"/>
              </a:rPr>
              <a:t> </a:t>
            </a:r>
            <a:endParaRPr lang="en-CH">
              <a:latin typeface="Calibri" panose="020F0502020204030204" pitchFamily="34" charset="0"/>
              <a:ea typeface="SimSun" panose="02010600030101010101" pitchFamily="2" charset="-122"/>
              <a:cs typeface="Arial" panose="020B0604020202020204" pitchFamily="34" charset="0"/>
            </a:endParaRPr>
          </a:p>
          <a:p>
            <a:pPr marL="171707" indent="-171707" algn="just">
              <a:spcAft>
                <a:spcPts val="1002"/>
              </a:spcAft>
              <a:buFont typeface="Arial" panose="020B0604020202020204" pitchFamily="34" charset="0"/>
              <a:buChar char="•"/>
            </a:pPr>
            <a:r>
              <a:rPr lang="en-GB" dirty="0">
                <a:latin typeface="Calibri" panose="020F0502020204030204" pitchFamily="34" charset="0"/>
                <a:ea typeface="SimSun" panose="02010600030101010101" pitchFamily="2" charset="-122"/>
                <a:cs typeface="Calibri" panose="020F0502020204030204" pitchFamily="34" charset="0"/>
              </a:rPr>
              <a:t>At times, we may all need support to make decisions in different areas of life. Also there may be times in life when we all may find it difficult and challenging to make decisions by ourselves. </a:t>
            </a:r>
            <a:endParaRPr lang="en-CH" sz="800">
              <a:ea typeface="SimSun" panose="02010600030101010101" pitchFamily="2" charset="-122"/>
              <a:cs typeface="Arial" panose="020B0604020202020204" pitchFamily="34" charset="0"/>
            </a:endParaRPr>
          </a:p>
          <a:p>
            <a:pPr marL="171707" indent="-171707" algn="just">
              <a:spcAft>
                <a:spcPts val="1002"/>
              </a:spcAft>
              <a:buFont typeface="Arial" panose="020B0604020202020204" pitchFamily="34" charset="0"/>
              <a:buChar char="•"/>
            </a:pPr>
            <a:r>
              <a:rPr lang="en-GB" dirty="0">
                <a:latin typeface="Calibri" panose="020F0502020204030204" pitchFamily="34" charset="0"/>
                <a:ea typeface="SimSun" panose="02010600030101010101" pitchFamily="2" charset="-122"/>
                <a:cs typeface="Calibri" panose="020F0502020204030204" pitchFamily="34" charset="0"/>
              </a:rPr>
              <a:t>At times like these it can be useful to turn to people we trust who can support us in the process of making our decision. In fact, we all use support at times when making decisions and choices, especially when we need other people’s perspectives and skills to supplement our own.</a:t>
            </a:r>
            <a:endParaRPr lang="en-CH" sz="800">
              <a:ea typeface="SimSun" panose="02010600030101010101" pitchFamily="2" charset="-122"/>
              <a:cs typeface="Arial" panose="020B0604020202020204" pitchFamily="34" charset="0"/>
            </a:endParaRPr>
          </a:p>
          <a:p>
            <a:pPr marL="171707" indent="-171707" algn="just">
              <a:spcAft>
                <a:spcPts val="1002"/>
              </a:spcAft>
              <a:buFont typeface="Arial" panose="020B0604020202020204" pitchFamily="34" charset="0"/>
              <a:buChar char="•"/>
            </a:pPr>
            <a:r>
              <a:rPr lang="en-GB" dirty="0">
                <a:latin typeface="Calibri" panose="020F0502020204030204" pitchFamily="34" charset="0"/>
                <a:ea typeface="SimSun" panose="02010600030101010101" pitchFamily="2" charset="-122"/>
                <a:cs typeface="Calibri" panose="020F0502020204030204" pitchFamily="34" charset="0"/>
              </a:rPr>
              <a:t>In acknowledgement of this, article 12 of the CRPD recognizes and promotes the concept of “supported decision-making”. </a:t>
            </a:r>
          </a:p>
          <a:p>
            <a:pPr marL="171707" indent="-171707" algn="just">
              <a:spcAft>
                <a:spcPts val="1002"/>
              </a:spcAft>
              <a:buFont typeface="Arial" panose="020B0604020202020204" pitchFamily="34" charset="0"/>
              <a:buChar char="•"/>
            </a:pPr>
            <a:r>
              <a:rPr lang="en-GB" dirty="0">
                <a:latin typeface="Calibri" panose="020F0502020204030204" pitchFamily="34" charset="0"/>
                <a:ea typeface="SimSun" panose="02010600030101010101" pitchFamily="2" charset="-122"/>
                <a:cs typeface="Calibri" panose="020F0502020204030204" pitchFamily="34" charset="0"/>
              </a:rPr>
              <a:t>This article states that </a:t>
            </a:r>
            <a:r>
              <a:rPr lang="en-US" dirty="0">
                <a:latin typeface="Calibri" panose="020F0502020204030204" pitchFamily="34" charset="0"/>
                <a:ea typeface="SimSun" panose="02010600030101010101" pitchFamily="2" charset="-122"/>
                <a:cs typeface="Calibri" panose="020F0502020204030204" pitchFamily="34" charset="0"/>
              </a:rPr>
              <a:t>people must have access to a variety of support options. including the support of people they trust (e.g. family, friends, peers, advocates, lawyers, personal ombudsperson, etc.). </a:t>
            </a:r>
            <a:endParaRPr lang="en-CH" sz="800">
              <a:ea typeface="SimSun" panose="02010600030101010101" pitchFamily="2" charset="-122"/>
              <a:cs typeface="Arial" panose="020B0604020202020204" pitchFamily="34" charset="0"/>
            </a:endParaRPr>
          </a:p>
          <a:p>
            <a:pPr marL="171707" indent="-171707" algn="just">
              <a:spcAft>
                <a:spcPts val="1002"/>
              </a:spcAft>
              <a:buFont typeface="Arial" panose="020B0604020202020204" pitchFamily="34" charset="0"/>
              <a:buChar char="•"/>
            </a:pPr>
            <a:r>
              <a:rPr lang="en-US" dirty="0">
                <a:latin typeface="Calibri" panose="020F0502020204030204" pitchFamily="34" charset="0"/>
                <a:ea typeface="SimSun" panose="02010600030101010101" pitchFamily="2" charset="-122"/>
                <a:cs typeface="Calibri" panose="020F0502020204030204" pitchFamily="34" charset="0"/>
              </a:rPr>
              <a:t>It recognizes that building on people’s unique abilities and providing them with the support they require allows them to make their own decisions.</a:t>
            </a:r>
            <a:endParaRPr lang="en-CH" sz="800">
              <a:ea typeface="SimSu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600A8A-902E-430E-A833-453AE05FDB61}" type="slidenum">
              <a:rPr lang="en-GB" smtClean="0"/>
              <a:t>26</a:t>
            </a:fld>
            <a:endParaRPr lang="en-GB"/>
          </a:p>
        </p:txBody>
      </p:sp>
    </p:spTree>
    <p:extLst>
      <p:ext uri="{BB962C8B-B14F-4D97-AF65-F5344CB8AC3E}">
        <p14:creationId xmlns:p14="http://schemas.microsoft.com/office/powerpoint/2010/main" val="240145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457200"/>
            <a:ext cx="5094288" cy="2867025"/>
          </a:xfrm>
        </p:spPr>
      </p:sp>
      <p:sp>
        <p:nvSpPr>
          <p:cNvPr id="3" name="Notes Placeholder 2"/>
          <p:cNvSpPr>
            <a:spLocks noGrp="1"/>
          </p:cNvSpPr>
          <p:nvPr>
            <p:ph type="body" idx="1"/>
          </p:nvPr>
        </p:nvSpPr>
        <p:spPr>
          <a:xfrm>
            <a:off x="680878" y="3324240"/>
            <a:ext cx="5447030" cy="6158826"/>
          </a:xfrm>
        </p:spPr>
        <p:txBody>
          <a:bodyPr/>
          <a:lstStyle/>
          <a:p>
            <a:pPr algn="just">
              <a:lnSpc>
                <a:spcPct val="115000"/>
              </a:lnSpc>
              <a:spcAft>
                <a:spcPts val="601"/>
              </a:spcAft>
            </a:pPr>
            <a:r>
              <a:rPr lang="en-GB" dirty="0">
                <a:latin typeface="Calibri" panose="020F0502020204030204" pitchFamily="34" charset="0"/>
                <a:ea typeface="SimSun" panose="02010600030101010101" pitchFamily="2" charset="-122"/>
                <a:cs typeface="Calibri" panose="020F0502020204030204" pitchFamily="34" charset="0"/>
              </a:rPr>
              <a:t>Advance planning can have two functions:</a:t>
            </a:r>
            <a:endParaRPr lang="en-CH">
              <a:latin typeface="Calibri" panose="020F0502020204030204" pitchFamily="34" charset="0"/>
              <a:ea typeface="SimSun" panose="02010600030101010101" pitchFamily="2" charset="-122"/>
              <a:cs typeface="Arial" panose="020B0604020202020204" pitchFamily="34" charset="0"/>
            </a:endParaRPr>
          </a:p>
          <a:p>
            <a:pPr marL="343414" indent="-343414" algn="just">
              <a:lnSpc>
                <a:spcPct val="115000"/>
              </a:lnSpc>
              <a:buFont typeface="+mj-lt"/>
              <a:buAutoNum type="arabicPeriod"/>
            </a:pPr>
            <a:r>
              <a:rPr lang="en-GB" dirty="0">
                <a:latin typeface="Calibri" panose="020F0502020204030204" pitchFamily="34" charset="0"/>
                <a:ea typeface="SimSun" panose="02010600030101010101" pitchFamily="2" charset="-122"/>
                <a:cs typeface="Calibri" panose="020F0502020204030204" pitchFamily="34" charset="0"/>
              </a:rPr>
              <a:t>If a person has difficulty in expressing his or her wishes, the people providing support and care to that person can refer to the advance plan as a communication tool and reference to find out the person’s wishes and preference. Supporters can remind the person of what they discussed and what they outlined in the advance plan. </a:t>
            </a:r>
            <a:endParaRPr lang="en-CH">
              <a:latin typeface="Calibri" panose="020F0502020204030204" pitchFamily="34" charset="0"/>
              <a:ea typeface="SimSun" panose="02010600030101010101" pitchFamily="2" charset="-122"/>
              <a:cs typeface="Arial" panose="020B0604020202020204" pitchFamily="34" charset="0"/>
            </a:endParaRPr>
          </a:p>
          <a:p>
            <a:pPr marL="343414" indent="-343414" algn="just">
              <a:lnSpc>
                <a:spcPct val="115000"/>
              </a:lnSpc>
              <a:buFont typeface="+mj-lt"/>
              <a:buAutoNum type="arabicPeriod"/>
            </a:pPr>
            <a:r>
              <a:rPr lang="en-GB" dirty="0">
                <a:latin typeface="Calibri" panose="020F0502020204030204" pitchFamily="34" charset="0"/>
                <a:ea typeface="SimSun" panose="02010600030101010101" pitchFamily="2" charset="-122"/>
                <a:cs typeface="Calibri" panose="020F0502020204030204" pitchFamily="34" charset="0"/>
              </a:rPr>
              <a:t>In addition, in some countries, advance plans can also be used as a legal document in which the person authorizes – or refuses – certain actions to be undertaken in a particular situation in the future. </a:t>
            </a:r>
            <a:endParaRPr lang="en-CH">
              <a:latin typeface="Calibri" panose="020F0502020204030204" pitchFamily="34" charset="0"/>
              <a:ea typeface="SimSun" panose="02010600030101010101" pitchFamily="2" charset="-122"/>
              <a:cs typeface="Arial" panose="020B0604020202020204" pitchFamily="34" charset="0"/>
            </a:endParaRPr>
          </a:p>
          <a:p>
            <a:pPr marL="343414" indent="-343414" algn="just">
              <a:lnSpc>
                <a:spcPct val="115000"/>
              </a:lnSpc>
              <a:spcAft>
                <a:spcPts val="601"/>
              </a:spcAft>
              <a:buFont typeface="Symbol" panose="05050102010706020507" pitchFamily="18" charset="2"/>
              <a:buChar char=""/>
            </a:pPr>
            <a:endParaRPr lang="en-GB" dirty="0">
              <a:latin typeface="Calibri" panose="020F0502020204030204" pitchFamily="34" charset="0"/>
              <a:ea typeface="SimSun" panose="02010600030101010101" pitchFamily="2" charset="-122"/>
              <a:cs typeface="Calibri" panose="020F0502020204030204" pitchFamily="34" charset="0"/>
            </a:endParaRPr>
          </a:p>
          <a:p>
            <a:pPr marL="343414" indent="-343414" algn="just">
              <a:lnSpc>
                <a:spcPct val="115000"/>
              </a:lnSpc>
              <a:spcAft>
                <a:spcPts val="601"/>
              </a:spcAft>
              <a:buFont typeface="Symbol" panose="05050102010706020507" pitchFamily="18" charset="2"/>
              <a:buChar char=""/>
            </a:pPr>
            <a:r>
              <a:rPr lang="en-GB" dirty="0">
                <a:latin typeface="Calibri" panose="020F0502020204030204" pitchFamily="34" charset="0"/>
                <a:ea typeface="SimSun" panose="02010600030101010101" pitchFamily="2" charset="-122"/>
                <a:cs typeface="Calibri" panose="020F0502020204030204" pitchFamily="34" charset="0"/>
              </a:rPr>
              <a:t>At the same time, it is important to be aware that advance plans are not a static, non-changing document. </a:t>
            </a:r>
          </a:p>
          <a:p>
            <a:pPr marL="801300" lvl="1" indent="-343414" algn="just">
              <a:lnSpc>
                <a:spcPct val="115000"/>
              </a:lnSpc>
              <a:spcAft>
                <a:spcPts val="601"/>
              </a:spcAft>
              <a:buFont typeface="Symbol" panose="05050102010706020507" pitchFamily="18" charset="2"/>
              <a:buChar char=""/>
            </a:pPr>
            <a:r>
              <a:rPr lang="en-GB" dirty="0">
                <a:latin typeface="Calibri" panose="020F0502020204030204" pitchFamily="34" charset="0"/>
                <a:ea typeface="SimSun" panose="02010600030101010101" pitchFamily="2" charset="-122"/>
                <a:cs typeface="Calibri" panose="020F0502020204030204" pitchFamily="34" charset="0"/>
              </a:rPr>
              <a:t>People’s views, will and preferences may evolve and people can and do change their minds about things. </a:t>
            </a:r>
          </a:p>
          <a:p>
            <a:pPr marL="801300" lvl="1" indent="-343414" algn="just">
              <a:lnSpc>
                <a:spcPct val="115000"/>
              </a:lnSpc>
              <a:spcAft>
                <a:spcPts val="601"/>
              </a:spcAft>
              <a:buFont typeface="Symbol" panose="05050102010706020507" pitchFamily="18" charset="2"/>
              <a:buChar char=""/>
            </a:pPr>
            <a:r>
              <a:rPr lang="en-GB" dirty="0">
                <a:latin typeface="Calibri" panose="020F0502020204030204" pitchFamily="34" charset="0"/>
                <a:ea typeface="SimSun" panose="02010600030101010101" pitchFamily="2" charset="-122"/>
                <a:cs typeface="Calibri" panose="020F0502020204030204" pitchFamily="34" charset="0"/>
              </a:rPr>
              <a:t>Supporters should therefore engage and consult with the person on a regular basis to determine if their will and preferences have changed and if they agree with the actions being proposed. </a:t>
            </a:r>
            <a:endParaRPr lang="en-CH">
              <a:latin typeface="Calibri" panose="020F0502020204030204" pitchFamily="34" charset="0"/>
              <a:ea typeface="SimSun" panose="02010600030101010101" pitchFamily="2" charset="-122"/>
              <a:cs typeface="Arial" panose="020B0604020202020204" pitchFamily="34" charset="0"/>
            </a:endParaRPr>
          </a:p>
          <a:p>
            <a:pPr marL="343414" indent="-343414" algn="just">
              <a:lnSpc>
                <a:spcPct val="115000"/>
              </a:lnSpc>
              <a:buFont typeface="Symbol" panose="05050102010706020507" pitchFamily="18" charset="2"/>
              <a:buChar char=""/>
            </a:pPr>
            <a:r>
              <a:rPr lang="en-GB" dirty="0">
                <a:latin typeface="Calibri" panose="020F0502020204030204" pitchFamily="34" charset="0"/>
                <a:ea typeface="SimSun" panose="02010600030101010101" pitchFamily="2" charset="-122"/>
                <a:cs typeface="Calibri" panose="020F0502020204030204" pitchFamily="34" charset="0"/>
              </a:rPr>
              <a:t>Advance plans are sometimes also known as living wills or advance directives.</a:t>
            </a:r>
            <a:endParaRPr lang="en-CH">
              <a:latin typeface="Calibri" panose="020F0502020204030204" pitchFamily="34" charset="0"/>
              <a:ea typeface="SimSun" panose="02010600030101010101" pitchFamily="2" charset="-122"/>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1600A8A-902E-430E-A833-453AE05FDB61}" type="slidenum">
              <a:rPr lang="en-GB" smtClean="0"/>
              <a:t>28</a:t>
            </a:fld>
            <a:endParaRPr lang="en-GB"/>
          </a:p>
        </p:txBody>
      </p:sp>
    </p:spTree>
    <p:extLst>
      <p:ext uri="{BB962C8B-B14F-4D97-AF65-F5344CB8AC3E}">
        <p14:creationId xmlns:p14="http://schemas.microsoft.com/office/powerpoint/2010/main" val="158406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9C8F737-C34D-420A-A783-E26AE639CC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37923788" indent="-37466588" defTabSz="925513">
              <a:defRPr sz="2400">
                <a:solidFill>
                  <a:schemeClr val="tx1"/>
                </a:solidFill>
                <a:latin typeface="Arial" panose="020B0604020202020204" pitchFamily="34" charset="0"/>
                <a:ea typeface="ＭＳ Ｐゴシック" panose="020B0600070205080204" pitchFamily="34" charset="-128"/>
              </a:defRPr>
            </a:lvl2pPr>
            <a:lvl3pPr marL="1141413" indent="-227013" defTabSz="925513">
              <a:defRPr sz="2400">
                <a:solidFill>
                  <a:schemeClr val="tx1"/>
                </a:solidFill>
                <a:latin typeface="Arial" panose="020B0604020202020204" pitchFamily="34" charset="0"/>
                <a:ea typeface="ＭＳ Ｐゴシック" panose="020B0600070205080204" pitchFamily="34" charset="-128"/>
              </a:defRPr>
            </a:lvl3pPr>
            <a:lvl4pPr marL="1598613" indent="-227013" defTabSz="925513">
              <a:defRPr sz="2400">
                <a:solidFill>
                  <a:schemeClr val="tx1"/>
                </a:solidFill>
                <a:latin typeface="Arial" panose="020B0604020202020204" pitchFamily="34" charset="0"/>
                <a:ea typeface="ＭＳ Ｐゴシック" panose="020B0600070205080204" pitchFamily="34" charset="-128"/>
              </a:defRPr>
            </a:lvl4pPr>
            <a:lvl5pPr marL="2055813" indent="-227013" defTabSz="925513">
              <a:defRPr sz="2400">
                <a:solidFill>
                  <a:schemeClr val="tx1"/>
                </a:solidFill>
                <a:latin typeface="Arial" panose="020B0604020202020204" pitchFamily="34" charset="0"/>
                <a:ea typeface="ＭＳ Ｐゴシック" panose="020B0600070205080204" pitchFamily="34" charset="-128"/>
              </a:defRPr>
            </a:lvl5pPr>
            <a:lvl6pPr marL="25130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A5183E1-D7F9-4065-9B43-5B92354FCCC6}"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123" name="Rectangle 2">
            <a:extLst>
              <a:ext uri="{FF2B5EF4-FFF2-40B4-BE49-F238E27FC236}">
                <a16:creationId xmlns:a16="http://schemas.microsoft.com/office/drawing/2014/main" id="{52C6B8E2-FE09-4A4E-972F-FFC58222E24F}"/>
              </a:ext>
            </a:extLst>
          </p:cNvPr>
          <p:cNvSpPr>
            <a:spLocks noGrp="1" noRot="1" noChangeAspect="1" noChangeArrowheads="1" noTextEdit="1"/>
          </p:cNvSpPr>
          <p:nvPr>
            <p:ph type="sldImg"/>
          </p:nvPr>
        </p:nvSpPr>
        <p:spPr>
          <a:xfrm>
            <a:off x="92075" y="746125"/>
            <a:ext cx="6624638" cy="3727450"/>
          </a:xfrm>
          <a:ln/>
        </p:spPr>
      </p:sp>
      <p:sp>
        <p:nvSpPr>
          <p:cNvPr id="5124" name="Rectangle 3">
            <a:extLst>
              <a:ext uri="{FF2B5EF4-FFF2-40B4-BE49-F238E27FC236}">
                <a16:creationId xmlns:a16="http://schemas.microsoft.com/office/drawing/2014/main" id="{8EE9D01D-471C-4F04-A3BA-B46E097F121E}"/>
              </a:ext>
            </a:extLst>
          </p:cNvPr>
          <p:cNvSpPr>
            <a:spLocks noGrp="1" noChangeArrowheads="1"/>
          </p:cNvSpPr>
          <p:nvPr>
            <p:ph type="body" idx="1"/>
          </p:nvPr>
        </p:nvSpPr>
        <p:spPr>
          <a:xfrm>
            <a:off x="681038" y="4722813"/>
            <a:ext cx="5446712" cy="3830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altLang="en-US" sz="1400" dirty="0">
                <a:latin typeface="Times New Roman" panose="02020603050405020304" pitchFamily="18" charset="0"/>
                <a:ea typeface="ＭＳ Ｐゴシック" panose="020B0600070205080204" pitchFamily="34" charset="-128"/>
              </a:rPr>
              <a:t>You can find the link to access the QR </a:t>
            </a:r>
            <a:r>
              <a:rPr lang="en-US" altLang="en-US" sz="1400" dirty="0" err="1">
                <a:latin typeface="Times New Roman" panose="02020603050405020304" pitchFamily="18" charset="0"/>
                <a:ea typeface="ＭＳ Ｐゴシック" panose="020B0600070205080204" pitchFamily="34" charset="-128"/>
              </a:rPr>
              <a:t>etraining</a:t>
            </a:r>
            <a:r>
              <a:rPr lang="en-US" altLang="en-US" sz="1400" dirty="0">
                <a:latin typeface="Times New Roman" panose="02020603050405020304" pitchFamily="18" charset="0"/>
                <a:ea typeface="ＭＳ Ｐゴシック" panose="020B0600070205080204" pitchFamily="34" charset="-128"/>
              </a:rPr>
              <a:t> on this slide</a:t>
            </a:r>
          </a:p>
          <a:p>
            <a:pPr marL="285750" indent="-285750">
              <a:buFont typeface="Arial" panose="020B0604020202020204" pitchFamily="34" charset="0"/>
              <a:buChar char="•"/>
            </a:pPr>
            <a:r>
              <a:rPr lang="en-US" altLang="en-US" sz="1400" dirty="0">
                <a:latin typeface="Times New Roman" panose="02020603050405020304" pitchFamily="18" charset="0"/>
                <a:ea typeface="ＭＳ Ｐゴシック" panose="020B0600070205080204" pitchFamily="34" charset="-128"/>
              </a:rPr>
              <a:t>We encourage you to take the course and to share </a:t>
            </a:r>
            <a:r>
              <a:rPr lang="en-US" sz="1400" dirty="0">
                <a:effectLst/>
                <a:latin typeface="Calibri" panose="020F0502020204030204" pitchFamily="34" charset="0"/>
                <a:ea typeface="Calibri" panose="020F0502020204030204" pitchFamily="34" charset="0"/>
                <a:cs typeface="Times New Roman" panose="02020603050405020304" pitchFamily="18" charset="0"/>
              </a:rPr>
              <a:t>the e-training widely among your colleagues, networks, family and friends!</a:t>
            </a:r>
            <a:endParaRPr lang="en-US" altLang="en-US" sz="1400"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5740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Special attention should be paid to women, who suffer disproportionately from mental health practices that are based on paternalistic and patriarchal traditions, inappropriate and harmful gender stereotypes, medicalization of women’s feelings and behaviour, and coercion. </a:t>
            </a:r>
          </a:p>
          <a:p>
            <a:r>
              <a:rPr lang="en-US" dirty="0"/>
              <a:t>1. </a:t>
            </a:r>
            <a:r>
              <a:rPr lang="en-US" sz="1200" kern="1200" dirty="0">
                <a:solidFill>
                  <a:schemeClr val="tx1"/>
                </a:solidFill>
                <a:latin typeface="+mn-lt"/>
                <a:ea typeface="+mn-ea"/>
                <a:cs typeface="+mn-cs"/>
              </a:rPr>
              <a:t>UN Human Rights Council. Report of the special rapporteur on the right of everyone to the enjoyment of the highest attainable standard of physical and mental health. A/HRC/35/21. United Nations.</a:t>
            </a:r>
          </a:p>
          <a:p>
            <a:r>
              <a:rPr lang="en-US" sz="1200" kern="1200" dirty="0">
                <a:solidFill>
                  <a:schemeClr val="tx1"/>
                </a:solidFill>
                <a:latin typeface="+mn-lt"/>
                <a:ea typeface="+mn-ea"/>
                <a:cs typeface="+mn-cs"/>
                <a:hlinkClick r:id="rId3"/>
              </a:rPr>
              <a:t>http://ap.ohchr.org/documents/dpage_e.aspx?si=A/HRC/35/21</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CD9E98-75AB-B644-91EB-BA680FD611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706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lysbilde 1"/>
          <p:cNvSpPr>
            <a:spLocks noGrp="1" noRot="1" noChangeAspect="1" noTextEdit="1"/>
          </p:cNvSpPr>
          <p:nvPr>
            <p:ph type="sldImg"/>
          </p:nvPr>
        </p:nvSpPr>
        <p:spPr bwMode="auto">
          <a:noFill/>
          <a:ln>
            <a:solidFill>
              <a:srgbClr val="000000"/>
            </a:solidFill>
            <a:miter lim="800000"/>
            <a:headEnd/>
            <a:tailEnd/>
          </a:ln>
        </p:spPr>
      </p:sp>
      <p:sp>
        <p:nvSpPr>
          <p:cNvPr id="25603"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b-NO" dirty="0"/>
          </a:p>
          <a:p>
            <a:pPr eaLnBrk="1" hangingPunct="1">
              <a:spcBef>
                <a:spcPct val="0"/>
              </a:spcBef>
            </a:pPr>
            <a:endParaRPr lang="nb-NO" dirty="0"/>
          </a:p>
        </p:txBody>
      </p:sp>
      <p:sp>
        <p:nvSpPr>
          <p:cNvPr id="2253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18EFC3-AD0D-4D8D-9EC3-BF2822E108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18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WHO is working to improve the quality of care provided by mental health services and promote the human rights of people with psychosocial, intellectual, and cognitive disabilities. </a:t>
            </a:r>
          </a:p>
          <a:p>
            <a:r>
              <a:rPr lang="en-US" dirty="0"/>
              <a:t>3.</a:t>
            </a:r>
            <a:r>
              <a:rPr lang="en-US" sz="1200" kern="1200" dirty="0">
                <a:solidFill>
                  <a:schemeClr val="tx1"/>
                </a:solidFill>
                <a:latin typeface="+mn-lt"/>
                <a:ea typeface="+mn-ea"/>
                <a:cs typeface="+mn-cs"/>
              </a:rPr>
              <a:t> WHO. ((accessed June 8, 2017).)WHO QualityRights initiative – improving quality, promoting human rights. World Health Organization, ; 2017</a:t>
            </a:r>
          </a:p>
          <a:p>
            <a:r>
              <a:rPr lang="en-US" sz="1200" kern="1200" dirty="0">
                <a:solidFill>
                  <a:schemeClr val="tx1"/>
                </a:solidFill>
                <a:latin typeface="+mn-lt"/>
                <a:ea typeface="+mn-ea"/>
                <a:cs typeface="+mn-cs"/>
                <a:hlinkClick r:id="rId3"/>
              </a:rPr>
              <a:t>http://www.who.int/mental_health/policy/quality_rights/en/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CD9E98-75AB-B644-91EB-BA680FD6115A}" type="slidenum">
              <a:rPr kumimoji="0" lang="en-US" sz="1200" b="0" i="0" u="none" strike="noStrike" kern="1200" cap="none" spc="0" normalizeH="0" baseline="0" noProof="0" smtClean="0">
                <a:ln>
                  <a:noFill/>
                </a:ln>
                <a:solidFill>
                  <a:prstClr val="black"/>
                </a:solidFill>
                <a:effectLst/>
                <a:uLnTx/>
                <a:uFillTx/>
                <a:latin typeface="Calibri"/>
                <a:ea typeface="Arial Unicode MS"/>
                <a:cs typeface="Arial Unicode M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Arial Unicode MS"/>
              <a:cs typeface="Arial Unicode MS"/>
            </a:endParaRPr>
          </a:p>
        </p:txBody>
      </p:sp>
    </p:spTree>
    <p:extLst>
      <p:ext uri="{BB962C8B-B14F-4D97-AF65-F5344CB8AC3E}">
        <p14:creationId xmlns:p14="http://schemas.microsoft.com/office/powerpoint/2010/main" val="253015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WHO is working to improve the quality of care provided by mental health services and promote the human rights of people with psychosocial, intellectual, and cognitive disabilities. </a:t>
            </a:r>
          </a:p>
          <a:p>
            <a:r>
              <a:rPr lang="en-US" dirty="0"/>
              <a:t>3.</a:t>
            </a:r>
            <a:r>
              <a:rPr lang="en-US" sz="1200" kern="1200" dirty="0">
                <a:solidFill>
                  <a:schemeClr val="tx1"/>
                </a:solidFill>
                <a:latin typeface="+mn-lt"/>
                <a:ea typeface="+mn-ea"/>
                <a:cs typeface="+mn-cs"/>
              </a:rPr>
              <a:t> WHO. ((accessed June 8, 2017).)WHO QualityRights initiative – improving quality, promoting human rights. World Health Organization, ; 2017</a:t>
            </a:r>
          </a:p>
          <a:p>
            <a:r>
              <a:rPr lang="en-US" sz="1200" kern="1200" dirty="0">
                <a:solidFill>
                  <a:schemeClr val="tx1"/>
                </a:solidFill>
                <a:latin typeface="+mn-lt"/>
                <a:ea typeface="+mn-ea"/>
                <a:cs typeface="+mn-cs"/>
                <a:hlinkClick r:id="rId3"/>
              </a:rPr>
              <a:t>http://www.who.int/mental_health/policy/quality_rights/en/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CD9E98-75AB-B644-91EB-BA680FD6115A}" type="slidenum">
              <a:rPr kumimoji="0" lang="en-US" sz="1200" b="0" i="0" u="none" strike="noStrike" kern="1200" cap="none" spc="0" normalizeH="0" baseline="0" noProof="0" smtClean="0">
                <a:ln>
                  <a:noFill/>
                </a:ln>
                <a:solidFill>
                  <a:prstClr val="black"/>
                </a:solidFill>
                <a:effectLst/>
                <a:uLnTx/>
                <a:uFillTx/>
                <a:latin typeface="Calibri"/>
                <a:ea typeface="Arial Unicode MS"/>
                <a:cs typeface="Arial Unicode M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Arial Unicode MS"/>
              <a:cs typeface="Arial Unicode MS"/>
            </a:endParaRPr>
          </a:p>
        </p:txBody>
      </p:sp>
    </p:spTree>
    <p:extLst>
      <p:ext uri="{BB962C8B-B14F-4D97-AF65-F5344CB8AC3E}">
        <p14:creationId xmlns:p14="http://schemas.microsoft.com/office/powerpoint/2010/main" val="380938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4. </a:t>
            </a:r>
            <a:r>
              <a:rPr lang="en-US" sz="1200" i="1" kern="1200" dirty="0">
                <a:solidFill>
                  <a:schemeClr val="tx1"/>
                </a:solidFill>
                <a:effectLst/>
                <a:latin typeface="+mn-lt"/>
                <a:ea typeface="+mn-ea"/>
                <a:cs typeface="+mn-cs"/>
              </a:rPr>
              <a:t>WHO QualityRights tool kit to assess and improve quality and human rights in mental health and social care facilities</a:t>
            </a:r>
            <a:r>
              <a:rPr lang="en-US" sz="1200" kern="1200" dirty="0">
                <a:solidFill>
                  <a:schemeClr val="tx1"/>
                </a:solidFill>
                <a:effectLst/>
                <a:latin typeface="+mn-lt"/>
                <a:ea typeface="+mn-ea"/>
                <a:cs typeface="+mn-cs"/>
              </a:rPr>
              <a:t>. Geneva, World Health Organization, 2012.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CD9E98-75AB-B644-91EB-BA680FD611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16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80" y="4784069"/>
            <a:ext cx="5447030" cy="3914240"/>
          </a:xfrm>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91600A8A-902E-430E-A833-453AE05FDB61}" type="slidenum">
              <a:rPr kumimoji="0" lang="en-GB" sz="1300" b="0" i="0" u="none" strike="noStrike" kern="1200" cap="none" spc="0" normalizeH="0" baseline="0" noProof="0" smtClean="0">
                <a:ln>
                  <a:noFill/>
                </a:ln>
                <a:solidFill>
                  <a:prstClr val="black"/>
                </a:solidFill>
                <a:effectLst/>
                <a:uLnTx/>
                <a:uFillTx/>
                <a:latin typeface="Calibri Light"/>
                <a:ea typeface="Arial Unicode MS"/>
                <a:cs typeface="Arial Unicode MS"/>
              </a:rPr>
              <a:pPr marL="0" marR="0" lvl="0" indent="0" algn="r" defTabSz="2286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Light"/>
              <a:ea typeface="Arial Unicode MS"/>
              <a:cs typeface="Arial Unicode MS"/>
            </a:endParaRPr>
          </a:p>
        </p:txBody>
      </p:sp>
    </p:spTree>
    <p:extLst>
      <p:ext uri="{BB962C8B-B14F-4D97-AF65-F5344CB8AC3E}">
        <p14:creationId xmlns:p14="http://schemas.microsoft.com/office/powerpoint/2010/main" val="412130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A59C1-2D98-4297-91D0-BBB9964FC570}"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8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91600A8A-902E-430E-A833-453AE05FDB61}" type="slidenum">
              <a:rPr kumimoji="0" lang="en-GB" sz="1300" b="0" i="0" u="none" strike="noStrike" kern="1200" cap="none" spc="0" normalizeH="0" baseline="0" noProof="0" smtClean="0">
                <a:ln>
                  <a:noFill/>
                </a:ln>
                <a:solidFill>
                  <a:prstClr val="black"/>
                </a:solidFill>
                <a:effectLst/>
                <a:uLnTx/>
                <a:uFillTx/>
                <a:latin typeface="Calibri Light"/>
                <a:ea typeface="Arial Unicode MS"/>
                <a:cs typeface="Arial Unicode MS"/>
              </a:rPr>
              <a:pPr marL="0" marR="0" lvl="0" indent="0" algn="r" defTabSz="2286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Light"/>
              <a:ea typeface="Arial Unicode MS"/>
              <a:cs typeface="Arial Unicode MS"/>
            </a:endParaRPr>
          </a:p>
        </p:txBody>
      </p:sp>
    </p:spTree>
    <p:extLst>
      <p:ext uri="{BB962C8B-B14F-4D97-AF65-F5344CB8AC3E}">
        <p14:creationId xmlns:p14="http://schemas.microsoft.com/office/powerpoint/2010/main" val="325165000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6.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3.png"/><Relationship Id="rId2" Type="http://schemas.openxmlformats.org/officeDocument/2006/relationships/vmlDrawing" Target="../drawings/vmlDrawing9.vml"/><Relationship Id="rId1" Type="http://schemas.openxmlformats.org/officeDocument/2006/relationships/themeOverride" Target="../theme/themeOverride10.x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vmlDrawing" Target="../drawings/vmlDrawing10.vml"/><Relationship Id="rId1" Type="http://schemas.openxmlformats.org/officeDocument/2006/relationships/themeOverride" Target="../theme/themeOverride12.x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vmlDrawing" Target="../drawings/vmlDrawing11.vml"/><Relationship Id="rId1" Type="http://schemas.openxmlformats.org/officeDocument/2006/relationships/themeOverride" Target="../theme/themeOverride13.xml"/><Relationship Id="rId6" Type="http://schemas.openxmlformats.org/officeDocument/2006/relationships/image" Target="../media/image5.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vmlDrawing" Target="../drawings/vmlDrawing12.vml"/><Relationship Id="rId1" Type="http://schemas.openxmlformats.org/officeDocument/2006/relationships/themeOverride" Target="../theme/themeOverride15.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vmlDrawing" Target="../drawings/vmlDrawing13.vml"/><Relationship Id="rId1" Type="http://schemas.openxmlformats.org/officeDocument/2006/relationships/themeOverride" Target="../theme/themeOverride17.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5.emf"/><Relationship Id="rId2" Type="http://schemas.openxmlformats.org/officeDocument/2006/relationships/vmlDrawing" Target="../drawings/vmlDrawing14.vml"/><Relationship Id="rId1" Type="http://schemas.openxmlformats.org/officeDocument/2006/relationships/themeOverride" Target="../theme/themeOverride18.xml"/><Relationship Id="rId6" Type="http://schemas.openxmlformats.org/officeDocument/2006/relationships/oleObject" Target="../embeddings/oleObject14.bin"/><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2.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vmlDrawing" Target="../drawings/vmlDrawing3.vml"/><Relationship Id="rId1" Type="http://schemas.openxmlformats.org/officeDocument/2006/relationships/themeOverride" Target="../theme/themeOverride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vmlDrawing" Target="../drawings/vmlDrawing16.vml"/><Relationship Id="rId1" Type="http://schemas.openxmlformats.org/officeDocument/2006/relationships/themeOverride" Target="../theme/themeOverride19.xml"/><Relationship Id="rId6" Type="http://schemas.openxmlformats.org/officeDocument/2006/relationships/oleObject" Target="../embeddings/oleObject16.bin"/><Relationship Id="rId5" Type="http://schemas.openxmlformats.org/officeDocument/2006/relationships/slideMaster" Target="../slideMasters/slideMaster3.xml"/><Relationship Id="rId4" Type="http://schemas.openxmlformats.org/officeDocument/2006/relationships/tags" Target="../tags/tag29.xml"/><Relationship Id="rId9"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20.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vmlDrawing" Target="../drawings/vmlDrawing17.vml"/><Relationship Id="rId1" Type="http://schemas.openxmlformats.org/officeDocument/2006/relationships/themeOverride" Target="../theme/themeOverride21.xml"/><Relationship Id="rId6" Type="http://schemas.openxmlformats.org/officeDocument/2006/relationships/oleObject" Target="../embeddings/oleObject17.bin"/><Relationship Id="rId5" Type="http://schemas.openxmlformats.org/officeDocument/2006/relationships/slideMaster" Target="../slideMasters/slideMaster3.xml"/><Relationship Id="rId4" Type="http://schemas.openxmlformats.org/officeDocument/2006/relationships/tags" Target="../tags/tag3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vmlDrawing" Target="../drawings/vmlDrawing18.vml"/><Relationship Id="rId1" Type="http://schemas.openxmlformats.org/officeDocument/2006/relationships/themeOverride" Target="../theme/themeOverride22.xml"/><Relationship Id="rId6" Type="http://schemas.openxmlformats.org/officeDocument/2006/relationships/image" Target="../media/image5.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vmlDrawing" Target="../drawings/vmlDrawing19.vml"/><Relationship Id="rId1" Type="http://schemas.openxmlformats.org/officeDocument/2006/relationships/themeOverride" Target="../theme/themeOverride23.xml"/><Relationship Id="rId6" Type="http://schemas.openxmlformats.org/officeDocument/2006/relationships/image" Target="../media/image5.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vmlDrawing" Target="../drawings/vmlDrawing20.vml"/><Relationship Id="rId1" Type="http://schemas.openxmlformats.org/officeDocument/2006/relationships/themeOverride" Target="../theme/themeOverride25.xml"/><Relationship Id="rId6" Type="http://schemas.openxmlformats.org/officeDocument/2006/relationships/image" Target="../media/image5.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vmlDrawing" Target="../drawings/vmlDrawing21.vml"/><Relationship Id="rId1" Type="http://schemas.openxmlformats.org/officeDocument/2006/relationships/themeOverride" Target="../theme/themeOverride26.xml"/><Relationship Id="rId6" Type="http://schemas.openxmlformats.org/officeDocument/2006/relationships/image" Target="../media/image5.emf"/><Relationship Id="rId5" Type="http://schemas.openxmlformats.org/officeDocument/2006/relationships/oleObject" Target="../embeddings/oleObject21.bin"/><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7.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xml"/><Relationship Id="rId7" Type="http://schemas.openxmlformats.org/officeDocument/2006/relationships/oleObject" Target="../embeddings/oleObject4.bin"/><Relationship Id="rId2" Type="http://schemas.openxmlformats.org/officeDocument/2006/relationships/vmlDrawing" Target="../drawings/vmlDrawing4.vml"/><Relationship Id="rId1" Type="http://schemas.openxmlformats.org/officeDocument/2006/relationships/themeOverride" Target="../theme/themeOverride4.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6.xml"/><Relationship Id="rId7" Type="http://schemas.openxmlformats.org/officeDocument/2006/relationships/image" Target="../media/image2.png"/><Relationship Id="rId2" Type="http://schemas.openxmlformats.org/officeDocument/2006/relationships/vmlDrawing" Target="../drawings/vmlDrawing22.vml"/><Relationship Id="rId1" Type="http://schemas.openxmlformats.org/officeDocument/2006/relationships/themeOverride" Target="../theme/themeOverride28.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vmlDrawing" Target="../drawings/vmlDrawing23.vml"/><Relationship Id="rId1" Type="http://schemas.openxmlformats.org/officeDocument/2006/relationships/themeOverride" Target="../theme/themeOverride30.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5.emf"/><Relationship Id="rId2" Type="http://schemas.openxmlformats.org/officeDocument/2006/relationships/vmlDrawing" Target="../drawings/vmlDrawing24.vml"/><Relationship Id="rId1" Type="http://schemas.openxmlformats.org/officeDocument/2006/relationships/themeOverride" Target="../theme/themeOverride31.xml"/><Relationship Id="rId6" Type="http://schemas.openxmlformats.org/officeDocument/2006/relationships/oleObject" Target="../embeddings/oleObject24.bin"/><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vmlDrawing" Target="../drawings/vmlDrawing26.vml"/><Relationship Id="rId1" Type="http://schemas.openxmlformats.org/officeDocument/2006/relationships/themeOverride" Target="../theme/themeOverride32.xml"/><Relationship Id="rId6" Type="http://schemas.openxmlformats.org/officeDocument/2006/relationships/oleObject" Target="../embeddings/oleObject26.bin"/><Relationship Id="rId5" Type="http://schemas.openxmlformats.org/officeDocument/2006/relationships/slideMaster" Target="../slideMasters/slideMaster4.xml"/><Relationship Id="rId4" Type="http://schemas.openxmlformats.org/officeDocument/2006/relationships/tags" Target="../tags/tag44.xml"/><Relationship Id="rId9"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hemeOverride" Target="../theme/themeOverride3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hemeOverride" Target="../theme/themeOverride34.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5.xml"/><Relationship Id="rId7" Type="http://schemas.openxmlformats.org/officeDocument/2006/relationships/image" Target="../media/image2.png"/><Relationship Id="rId2" Type="http://schemas.openxmlformats.org/officeDocument/2006/relationships/vmlDrawing" Target="../drawings/vmlDrawing27.vml"/><Relationship Id="rId1" Type="http://schemas.openxmlformats.org/officeDocument/2006/relationships/themeOverride" Target="../theme/themeOverride35.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6.xml"/><Relationship Id="rId7" Type="http://schemas.openxmlformats.org/officeDocument/2006/relationships/image" Target="../media/image3.png"/><Relationship Id="rId2" Type="http://schemas.openxmlformats.org/officeDocument/2006/relationships/vmlDrawing" Target="../drawings/vmlDrawing28.vml"/><Relationship Id="rId1" Type="http://schemas.openxmlformats.org/officeDocument/2006/relationships/themeOverride" Target="../theme/themeOverride36.xml"/><Relationship Id="rId6" Type="http://schemas.openxmlformats.org/officeDocument/2006/relationships/image" Target="../media/image5.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emf"/><Relationship Id="rId2" Type="http://schemas.openxmlformats.org/officeDocument/2006/relationships/vmlDrawing" Target="../drawings/vmlDrawing5.vml"/><Relationship Id="rId1" Type="http://schemas.openxmlformats.org/officeDocument/2006/relationships/themeOverride" Target="../theme/themeOverride5.x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7.xml"/><Relationship Id="rId7" Type="http://schemas.openxmlformats.org/officeDocument/2006/relationships/oleObject" Target="../embeddings/oleObject29.bin"/><Relationship Id="rId2" Type="http://schemas.openxmlformats.org/officeDocument/2006/relationships/vmlDrawing" Target="../drawings/vmlDrawing29.vml"/><Relationship Id="rId1" Type="http://schemas.openxmlformats.org/officeDocument/2006/relationships/themeOverride" Target="../theme/themeOverride37.xml"/><Relationship Id="rId6" Type="http://schemas.openxmlformats.org/officeDocument/2006/relationships/slideMaster" Target="../slideMasters/slideMaster4.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1.emf"/><Relationship Id="rId2" Type="http://schemas.openxmlformats.org/officeDocument/2006/relationships/vmlDrawing" Target="../drawings/vmlDrawing30.vml"/><Relationship Id="rId1" Type="http://schemas.openxmlformats.org/officeDocument/2006/relationships/themeOverride" Target="../theme/themeOverride38.xml"/><Relationship Id="rId6" Type="http://schemas.openxmlformats.org/officeDocument/2006/relationships/oleObject" Target="../embeddings/oleObject30.bin"/><Relationship Id="rId5" Type="http://schemas.openxmlformats.org/officeDocument/2006/relationships/slideMaster" Target="../slideMasters/slideMaster4.xml"/><Relationship Id="rId4" Type="http://schemas.openxmlformats.org/officeDocument/2006/relationships/tags" Target="../tags/tag5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emf"/><Relationship Id="rId2" Type="http://schemas.openxmlformats.org/officeDocument/2006/relationships/vmlDrawing" Target="../drawings/vmlDrawing31.vml"/><Relationship Id="rId1" Type="http://schemas.openxmlformats.org/officeDocument/2006/relationships/themeOverride" Target="../theme/themeOverride39.xml"/><Relationship Id="rId6" Type="http://schemas.openxmlformats.org/officeDocument/2006/relationships/oleObject" Target="../embeddings/oleObject31.bin"/><Relationship Id="rId5" Type="http://schemas.openxmlformats.org/officeDocument/2006/relationships/slideMaster" Target="../slideMasters/slideMaster4.xml"/><Relationship Id="rId4"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emf"/><Relationship Id="rId2" Type="http://schemas.openxmlformats.org/officeDocument/2006/relationships/vmlDrawing" Target="../drawings/vmlDrawing32.vml"/><Relationship Id="rId1" Type="http://schemas.openxmlformats.org/officeDocument/2006/relationships/themeOverride" Target="../theme/themeOverride40.xml"/><Relationship Id="rId6" Type="http://schemas.openxmlformats.org/officeDocument/2006/relationships/oleObject" Target="../embeddings/oleObject32.bin"/><Relationship Id="rId5" Type="http://schemas.openxmlformats.org/officeDocument/2006/relationships/slideMaster" Target="../slideMasters/slideMaster4.xml"/><Relationship Id="rId4"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vmlDrawing" Target="../drawings/vmlDrawing33.vml"/><Relationship Id="rId1" Type="http://schemas.openxmlformats.org/officeDocument/2006/relationships/themeOverride" Target="../theme/themeOverride42.xml"/><Relationship Id="rId6" Type="http://schemas.openxmlformats.org/officeDocument/2006/relationships/image" Target="../media/image5.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vmlDrawing" Target="../drawings/vmlDrawing34.vml"/><Relationship Id="rId1" Type="http://schemas.openxmlformats.org/officeDocument/2006/relationships/themeOverride" Target="../theme/themeOverride43.xml"/><Relationship Id="rId6" Type="http://schemas.openxmlformats.org/officeDocument/2006/relationships/image" Target="../media/image5.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vmlDrawing" Target="../drawings/vmlDrawing35.vml"/><Relationship Id="rId1" Type="http://schemas.openxmlformats.org/officeDocument/2006/relationships/themeOverride" Target="../theme/themeOverride45.xml"/><Relationship Id="rId6" Type="http://schemas.openxmlformats.org/officeDocument/2006/relationships/image" Target="../media/image5.emf"/><Relationship Id="rId5" Type="http://schemas.openxmlformats.org/officeDocument/2006/relationships/oleObject" Target="../embeddings/oleObject34.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vmlDrawing" Target="../drawings/vmlDrawing36.vml"/><Relationship Id="rId1" Type="http://schemas.openxmlformats.org/officeDocument/2006/relationships/themeOverride" Target="../theme/themeOverride46.xml"/><Relationship Id="rId6" Type="http://schemas.openxmlformats.org/officeDocument/2006/relationships/image" Target="../media/image5.emf"/><Relationship Id="rId5" Type="http://schemas.openxmlformats.org/officeDocument/2006/relationships/oleObject" Target="../embeddings/oleObject35.bin"/><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vmlDrawing" Target="../drawings/vmlDrawing6.vml"/><Relationship Id="rId1" Type="http://schemas.openxmlformats.org/officeDocument/2006/relationships/themeOverride" Target="../theme/themeOverride6.xml"/><Relationship Id="rId6" Type="http://schemas.openxmlformats.org/officeDocument/2006/relationships/oleObject" Target="../embeddings/oleObject6.bin"/><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7.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vmlDrawing" Target="../drawings/vmlDrawing37.vml"/><Relationship Id="rId1" Type="http://schemas.openxmlformats.org/officeDocument/2006/relationships/themeOverride" Target="../theme/themeOverride48.x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9.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vmlDrawing" Target="../drawings/vmlDrawing38.vml"/><Relationship Id="rId1" Type="http://schemas.openxmlformats.org/officeDocument/2006/relationships/themeOverride" Target="../theme/themeOverride50.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5.emf"/><Relationship Id="rId2" Type="http://schemas.openxmlformats.org/officeDocument/2006/relationships/vmlDrawing" Target="../drawings/vmlDrawing39.vml"/><Relationship Id="rId1" Type="http://schemas.openxmlformats.org/officeDocument/2006/relationships/themeOverride" Target="../theme/themeOverride51.xml"/><Relationship Id="rId6" Type="http://schemas.openxmlformats.org/officeDocument/2006/relationships/oleObject" Target="../embeddings/oleObject38.bin"/><Relationship Id="rId5" Type="http://schemas.openxmlformats.org/officeDocument/2006/relationships/slideMaster" Target="../slideMasters/slideMaster4.xml"/><Relationship Id="rId4" Type="http://schemas.openxmlformats.org/officeDocument/2006/relationships/tags" Target="../tags/tag6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vmlDrawing" Target="../drawings/vmlDrawing41.vml"/><Relationship Id="rId1" Type="http://schemas.openxmlformats.org/officeDocument/2006/relationships/themeOverride" Target="../theme/themeOverride52.xml"/><Relationship Id="rId6" Type="http://schemas.openxmlformats.org/officeDocument/2006/relationships/oleObject" Target="../embeddings/oleObject40.bin"/><Relationship Id="rId5" Type="http://schemas.openxmlformats.org/officeDocument/2006/relationships/slideMaster" Target="../slideMasters/slideMaster5.xml"/><Relationship Id="rId4" Type="http://schemas.openxmlformats.org/officeDocument/2006/relationships/tags" Target="../tags/tag68.xml"/><Relationship Id="rId9"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hemeOverride" Target="../theme/themeOverride53.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vmlDrawing" Target="../drawings/vmlDrawing42.vml"/><Relationship Id="rId1" Type="http://schemas.openxmlformats.org/officeDocument/2006/relationships/themeOverride" Target="../theme/themeOverride54.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vmlDrawing" Target="../drawings/vmlDrawing7.vml"/><Relationship Id="rId1" Type="http://schemas.openxmlformats.org/officeDocument/2006/relationships/themeOverride" Target="../theme/themeOverride7.xml"/><Relationship Id="rId6" Type="http://schemas.openxmlformats.org/officeDocument/2006/relationships/oleObject" Target="../embeddings/oleObject7.bin"/><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vmlDrawing" Target="../drawings/vmlDrawing43.vml"/><Relationship Id="rId1" Type="http://schemas.openxmlformats.org/officeDocument/2006/relationships/themeOverride" Target="../theme/themeOverride55.xml"/><Relationship Id="rId6" Type="http://schemas.openxmlformats.org/officeDocument/2006/relationships/image" Target="../media/image5.emf"/><Relationship Id="rId5" Type="http://schemas.openxmlformats.org/officeDocument/2006/relationships/oleObject" Target="../embeddings/oleObject42.bin"/><Relationship Id="rId4"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1.xml"/><Relationship Id="rId7" Type="http://schemas.openxmlformats.org/officeDocument/2006/relationships/image" Target="../media/image1.emf"/><Relationship Id="rId2" Type="http://schemas.openxmlformats.org/officeDocument/2006/relationships/vmlDrawing" Target="../drawings/vmlDrawing44.vml"/><Relationship Id="rId1" Type="http://schemas.openxmlformats.org/officeDocument/2006/relationships/themeOverride" Target="../theme/themeOverride56.xml"/><Relationship Id="rId6" Type="http://schemas.openxmlformats.org/officeDocument/2006/relationships/oleObject" Target="../embeddings/oleObject40.bin"/><Relationship Id="rId5" Type="http://schemas.openxmlformats.org/officeDocument/2006/relationships/slideMaster" Target="../slideMasters/slideMaster5.xml"/><Relationship Id="rId4" Type="http://schemas.openxmlformats.org/officeDocument/2006/relationships/tags" Target="../tags/tag72.xml"/><Relationship Id="rId9"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vmlDrawing" Target="../drawings/vmlDrawing8.vml"/><Relationship Id="rId1" Type="http://schemas.openxmlformats.org/officeDocument/2006/relationships/themeOverride" Target="../theme/themeOverride9.xml"/><Relationship Id="rId6" Type="http://schemas.openxmlformats.org/officeDocument/2006/relationships/image" Target="../media/image5.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1_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accent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pic>
        <p:nvPicPr>
          <p:cNvPr id="8" name="Picture 7">
            <a:extLst>
              <a:ext uri="{FF2B5EF4-FFF2-40B4-BE49-F238E27FC236}">
                <a16:creationId xmlns:a16="http://schemas.microsoft.com/office/drawing/2014/main" id="{BD9C1FFE-CE2F-FC43-95DF-C2C9DCE31DD7}"/>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304" y="124468"/>
            <a:ext cx="1277726" cy="1428108"/>
          </a:xfrm>
          <a:prstGeom prst="rect">
            <a:avLst/>
          </a:prstGeom>
          <a:noFill/>
          <a:ln>
            <a:noFill/>
          </a:ln>
        </p:spPr>
      </p:pic>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1AC5AAA3-0566-8D49-AA48-5D77450E64C2}"/>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601200" y="163778"/>
            <a:ext cx="2395909" cy="842062"/>
          </a:xfrm>
          <a:prstGeom prst="rect">
            <a:avLst/>
          </a:prstGeom>
          <a:noFill/>
          <a:ln>
            <a:noFill/>
          </a:ln>
        </p:spPr>
      </p:pic>
    </p:spTree>
    <p:extLst>
      <p:ext uri="{BB962C8B-B14F-4D97-AF65-F5344CB8AC3E}">
        <p14:creationId xmlns:p14="http://schemas.microsoft.com/office/powerpoint/2010/main" val="1759976876"/>
      </p:ext>
    </p:extLst>
  </p:cSld>
  <p:clrMapOvr>
    <a:overrideClrMapping bg1="lt1" tx1="dk1" bg2="lt2" tx2="dk2" accent1="accent1" accent2="accent2" accent3="accent3" accent4="accent4" accent5="accent5" accent6="accent6" hlink="hlink" folHlink="folHlink"/>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3"/>
            </p:custDataLst>
            <p:extLst>
              <p:ext uri="{D42A27DB-BD31-4B8C-83A1-F6EECF244321}">
                <p14:modId xmlns:p14="http://schemas.microsoft.com/office/powerpoint/2010/main" val="24934575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11"/>
          <p:cNvSpPr>
            <a:spLocks noGrp="1"/>
          </p:cNvSpPr>
          <p:nvPr>
            <p:ph sz="quarter" idx="17"/>
          </p:nvPr>
        </p:nvSpPr>
        <p:spPr>
          <a:xfrm>
            <a:off x="62088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ED22FC0-9634-43A5-A9BA-3774A5BBC19E}" type="slidenum">
              <a:rPr lang="en-US" smtClean="0"/>
              <a:pPr/>
              <a:t>‹#›</a:t>
            </a:fld>
            <a:endParaRPr lang="en-US"/>
          </a:p>
        </p:txBody>
      </p:sp>
      <p:sp>
        <p:nvSpPr>
          <p:cNvPr id="9"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743BAC9B-92DB-0943-953A-CDD8B94C950B}"/>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11" name="Picture 10">
            <a:extLst>
              <a:ext uri="{FF2B5EF4-FFF2-40B4-BE49-F238E27FC236}">
                <a16:creationId xmlns:a16="http://schemas.microsoft.com/office/drawing/2014/main" id="{DE400620-BF18-F449-8186-530021EB6486}"/>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spTree>
    <p:extLst>
      <p:ext uri="{BB962C8B-B14F-4D97-AF65-F5344CB8AC3E}">
        <p14:creationId xmlns:p14="http://schemas.microsoft.com/office/powerpoint/2010/main" val="16788782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amp; Subheading" preserve="1" userDrawn="1">
  <p:cSld name="Two Content &amp; Subheadin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DB4DF69D-9676-48A4-9665-621E7C899CF3}" type="slidenum">
              <a:rPr lang="en-US" smtClean="0"/>
              <a:pPr/>
              <a:t>‹#›</a:t>
            </a:fld>
            <a:endParaRPr lang="en-US"/>
          </a:p>
        </p:txBody>
      </p:sp>
      <p:sp>
        <p:nvSpPr>
          <p:cNvPr id="4"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11"/>
          <p:cNvSpPr>
            <a:spLocks noGrp="1"/>
          </p:cNvSpPr>
          <p:nvPr>
            <p:ph sz="quarter" idx="18"/>
          </p:nvPr>
        </p:nvSpPr>
        <p:spPr>
          <a:xfrm>
            <a:off x="62088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quarter" idx="19"/>
          </p:nvPr>
        </p:nvSpPr>
        <p:spPr>
          <a:xfrm>
            <a:off x="5064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4948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with Footer Image" preserve="1" userDrawn="1">
  <p:cSld name="Two Content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8446346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766EB20B-6E07-40CD-9610-8509067025E0}"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2" name="Content Placeholder 11"/>
          <p:cNvSpPr>
            <a:spLocks noGrp="1"/>
          </p:cNvSpPr>
          <p:nvPr>
            <p:ph sz="quarter" idx="17"/>
          </p:nvPr>
        </p:nvSpPr>
        <p:spPr>
          <a:xfrm>
            <a:off x="62088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6"/>
          </p:nvPr>
        </p:nvSpPr>
        <p:spPr>
          <a:xfrm>
            <a:off x="5064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8" name="Rectangle 17">
            <a:extLst>
              <a:ext uri="{FF2B5EF4-FFF2-40B4-BE49-F238E27FC236}">
                <a16:creationId xmlns:a16="http://schemas.microsoft.com/office/drawing/2014/main" id="{5D1E51BA-E24D-4B4B-A497-99E485FACBC8}"/>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9" name="Picture Placeholder 6">
            <a:extLst>
              <a:ext uri="{FF2B5EF4-FFF2-40B4-BE49-F238E27FC236}">
                <a16:creationId xmlns:a16="http://schemas.microsoft.com/office/drawing/2014/main" id="{9C5CF255-E0CB-4777-BEE9-D8859B96E8F0}"/>
              </a:ext>
            </a:extLst>
          </p:cNvPr>
          <p:cNvSpPr>
            <a:spLocks noGrp="1"/>
          </p:cNvSpPr>
          <p:nvPr>
            <p:ph type="pic" sz="quarter" idx="18"/>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91082325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amp; Subheading with Footer Image" preserve="1" userDrawn="1">
  <p:cSld name="Two Content &amp; Subheading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4327067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8D0FA728-8260-4C2F-BD34-DE0A091495A5}" type="slidenum">
              <a:rPr lang="en-US" smtClean="0"/>
              <a:pPr/>
              <a:t>‹#›</a:t>
            </a:fld>
            <a:endParaRPr lang="en-US"/>
          </a:p>
        </p:txBody>
      </p:sp>
      <p:sp>
        <p:nvSpPr>
          <p:cNvPr id="18"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9"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0"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Content Placeholder 11"/>
          <p:cNvSpPr>
            <a:spLocks noGrp="1"/>
          </p:cNvSpPr>
          <p:nvPr>
            <p:ph sz="quarter" idx="18"/>
          </p:nvPr>
        </p:nvSpPr>
        <p:spPr>
          <a:xfrm>
            <a:off x="62088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19"/>
          </p:nvPr>
        </p:nvSpPr>
        <p:spPr>
          <a:xfrm>
            <a:off x="5064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B86F8A8D-F06D-4254-940A-4900AE70556F}"/>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23" name="Picture Placeholder 6">
            <a:extLst>
              <a:ext uri="{FF2B5EF4-FFF2-40B4-BE49-F238E27FC236}">
                <a16:creationId xmlns:a16="http://schemas.microsoft.com/office/drawing/2014/main" id="{44552720-1B07-4E51-89A6-86FF24149F89}"/>
              </a:ext>
            </a:extLst>
          </p:cNvPr>
          <p:cNvSpPr>
            <a:spLocks noGrp="1"/>
          </p:cNvSpPr>
          <p:nvPr>
            <p:ph type="pic" sz="quarter" idx="20"/>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26434385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amp; Image" preserve="1" userDrawn="1">
  <p:cSld name="Text &amp;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D0D464-5A16-420B-9773-6DD4CDBF333B}"/>
              </a:ext>
            </a:extLst>
          </p:cNvPr>
          <p:cNvSpPr>
            <a:spLocks noGrp="1"/>
          </p:cNvSpPr>
          <p:nvPr>
            <p:ph type="pic" sz="quarter" idx="13"/>
          </p:nvPr>
        </p:nvSpPr>
        <p:spPr>
          <a:xfrm>
            <a:off x="6208813" y="1739788"/>
            <a:ext cx="5472000" cy="3600000"/>
          </a:xfrm>
          <a:prstGeom prst="rect">
            <a:avLst/>
          </a:prstGeom>
          <a:solidFill>
            <a:schemeClr val="bg1">
              <a:lumMod val="95000"/>
            </a:schemeClr>
          </a:solidFill>
        </p:spPr>
        <p:txBody>
          <a:bodyPr/>
          <a:lstStyle>
            <a:lvl1pPr marL="0" indent="0">
              <a:buNone/>
              <a:defRPr/>
            </a:lvl1pPr>
          </a:lstStyle>
          <a:p>
            <a:r>
              <a:rPr lang="en-US"/>
              <a:t>Click icon to add picture</a:t>
            </a:r>
          </a:p>
        </p:txBody>
      </p:sp>
      <p:sp>
        <p:nvSpPr>
          <p:cNvPr id="6" name="Footer Placeholder 5"/>
          <p:cNvSpPr>
            <a:spLocks noGrp="1"/>
          </p:cNvSpPr>
          <p:nvPr>
            <p:ph type="ftr" sz="quarter" idx="11"/>
          </p:nvPr>
        </p:nvSpPr>
        <p:spPr/>
        <p:txBody>
          <a:body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02D2E3F0-9556-40D5-9E7E-C8276249C65E}" type="slidenum">
              <a:rPr lang="en-US" smtClean="0"/>
              <a:pPr/>
              <a:t>‹#›</a:t>
            </a:fld>
            <a:endParaRPr lang="en-US"/>
          </a:p>
        </p:txBody>
      </p:sp>
      <p:sp>
        <p:nvSpPr>
          <p:cNvPr id="10" name="Text Placeholder 13"/>
          <p:cNvSpPr>
            <a:spLocks noGrp="1"/>
          </p:cNvSpPr>
          <p:nvPr>
            <p:ph type="body" sz="quarter" idx="18"/>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54EE074-434E-419C-AD07-3EDE2AAF45E6}"/>
              </a:ext>
            </a:extLst>
          </p:cNvPr>
          <p:cNvSpPr>
            <a:spLocks noGrp="1"/>
          </p:cNvSpPr>
          <p:nvPr>
            <p:ph type="body" sz="quarter" idx="19"/>
          </p:nvPr>
        </p:nvSpPr>
        <p:spPr>
          <a:xfrm>
            <a:off x="6208813" y="5542310"/>
            <a:ext cx="5472000" cy="697479"/>
          </a:xfrm>
        </p:spPr>
        <p:txBody>
          <a:bodyPr/>
          <a:lstStyle>
            <a:lvl1pPr marL="0" indent="0">
              <a:spcAft>
                <a:spcPts val="0"/>
              </a:spcAft>
              <a:buFontTx/>
              <a:buNone/>
              <a:defRPr sz="1400" b="1">
                <a:solidFill>
                  <a:schemeClr val="accent2"/>
                </a:solidFill>
                <a:latin typeface="Calibri" panose="020F0502020204030204" pitchFamily="34" charset="0"/>
                <a:cs typeface="Calibri" panose="020F0502020204030204" pitchFamily="34" charset="0"/>
              </a:defRPr>
            </a:lvl1pPr>
            <a:lvl2pPr marL="198000" indent="-198000">
              <a:defRPr sz="1400"/>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41983779"/>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9849502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a:t>Lonza Microbiome JV - media briefing  |  3 April 2019</a:t>
            </a:r>
          </a:p>
        </p:txBody>
      </p:sp>
      <p:sp>
        <p:nvSpPr>
          <p:cNvPr id="5" name="Slide Number Placeholder 4"/>
          <p:cNvSpPr>
            <a:spLocks noGrp="1"/>
          </p:cNvSpPr>
          <p:nvPr>
            <p:ph type="sldNum" sz="quarter" idx="12"/>
          </p:nvPr>
        </p:nvSpPr>
        <p:spPr/>
        <p:txBody>
          <a:bodyPr/>
          <a:lstStyle/>
          <a:p>
            <a:fld id="{F169E07F-9A80-405D-B06A-876E4D356B83}" type="slidenum">
              <a:rPr lang="en-US" smtClean="0"/>
              <a:pPr/>
              <a:t>‹#›</a:t>
            </a:fld>
            <a:endParaRPr lang="en-US"/>
          </a:p>
        </p:txBody>
      </p:sp>
      <p:sp>
        <p:nvSpPr>
          <p:cNvPr id="6"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735853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Lonza Microbiome JV - media briefing  |  3 April 2019</a:t>
            </a:r>
          </a:p>
        </p:txBody>
      </p:sp>
      <p:sp>
        <p:nvSpPr>
          <p:cNvPr id="4" name="Slide Number Placeholder 3"/>
          <p:cNvSpPr>
            <a:spLocks noGrp="1"/>
          </p:cNvSpPr>
          <p:nvPr>
            <p:ph type="sldNum" sz="quarter" idx="12"/>
          </p:nvPr>
        </p:nvSpPr>
        <p:spPr/>
        <p:txBody>
          <a:bodyPr/>
          <a:lstStyle/>
          <a:p>
            <a:fld id="{6D047E35-150C-4319-9FA5-9DC1536F505F}" type="slidenum">
              <a:rPr lang="en-US" smtClean="0"/>
              <a:pPr/>
              <a:t>‹#›</a:t>
            </a:fld>
            <a:endParaRPr lang="en-US"/>
          </a:p>
        </p:txBody>
      </p:sp>
    </p:spTree>
    <p:extLst>
      <p:ext uri="{BB962C8B-B14F-4D97-AF65-F5344CB8AC3E}">
        <p14:creationId xmlns:p14="http://schemas.microsoft.com/office/powerpoint/2010/main" val="2663678965"/>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033513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a:t>Lonza Microbiome JV - media briefing  |  3 April 2019</a:t>
            </a:r>
          </a:p>
        </p:txBody>
      </p:sp>
      <p:sp>
        <p:nvSpPr>
          <p:cNvPr id="5" name="Slide Number Placeholder 4"/>
          <p:cNvSpPr>
            <a:spLocks noGrp="1"/>
          </p:cNvSpPr>
          <p:nvPr>
            <p:ph type="sldNum" sz="quarter" idx="12"/>
          </p:nvPr>
        </p:nvSpPr>
        <p:spPr/>
        <p:txBody>
          <a:bodyPr/>
          <a:lstStyle/>
          <a:p>
            <a:fld id="{C17884EE-EDE3-44F5-A102-3C97972BE00F}" type="slidenum">
              <a:rPr lang="en-US" smtClean="0"/>
              <a:pPr/>
              <a:t>‹#›</a:t>
            </a:fld>
            <a:endParaRPr lang="en-US"/>
          </a:p>
        </p:txBody>
      </p:sp>
      <p:sp>
        <p:nvSpPr>
          <p:cNvPr id="6"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73511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preserve="1" userDrawn="1">
  <p:cSld name="Clos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3556670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E8E94F3-9FBF-45F5-9848-3D8FC241580A}"/>
              </a:ext>
            </a:extLst>
          </p:cNvPr>
          <p:cNvSpPr/>
          <p:nvPr userDrawn="1"/>
        </p:nvSpPr>
        <p:spPr>
          <a:xfrm>
            <a:off x="0" y="0"/>
            <a:ext cx="12192000" cy="68580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Footer Placeholder 2"/>
          <p:cNvSpPr>
            <a:spLocks noGrp="1"/>
          </p:cNvSpPr>
          <p:nvPr>
            <p:ph type="ftr" sz="quarter" idx="11"/>
          </p:nvPr>
        </p:nvSpPr>
        <p:spPr/>
        <p:txBody>
          <a:bodyPr/>
          <a:lstStyle/>
          <a:p>
            <a:r>
              <a:rPr lang="en-US"/>
              <a:t>Lonza Microbiome JV - media briefing  |  3 April 2019</a:t>
            </a:r>
          </a:p>
        </p:txBody>
      </p:sp>
      <p:sp>
        <p:nvSpPr>
          <p:cNvPr id="4" name="Slide Number Placeholder 3"/>
          <p:cNvSpPr>
            <a:spLocks noGrp="1"/>
          </p:cNvSpPr>
          <p:nvPr>
            <p:ph type="sldNum" sz="quarter" idx="12"/>
          </p:nvPr>
        </p:nvSpPr>
        <p:spPr/>
        <p:txBody>
          <a:bodyPr/>
          <a:lstStyle/>
          <a:p>
            <a:fld id="{082FAF88-7A9D-4D47-9197-6E5F7D59321B}" type="slidenum">
              <a:rPr lang="en-US" smtClean="0"/>
              <a:pPr/>
              <a:t>‹#›</a:t>
            </a:fld>
            <a:endParaRPr lang="en-US"/>
          </a:p>
        </p:txBody>
      </p:sp>
      <p:sp>
        <p:nvSpPr>
          <p:cNvPr id="9" name="Text Placeholder 8"/>
          <p:cNvSpPr>
            <a:spLocks noGrp="1"/>
          </p:cNvSpPr>
          <p:nvPr>
            <p:ph type="body" sz="quarter" idx="13"/>
          </p:nvPr>
        </p:nvSpPr>
        <p:spPr>
          <a:xfrm>
            <a:off x="1295398" y="2547938"/>
            <a:ext cx="9579600" cy="1778400"/>
          </a:xfrm>
        </p:spPr>
        <p:txBody>
          <a:bodyPr/>
          <a:lstStyle>
            <a:lvl1pPr marL="0" indent="0" algn="ctr">
              <a:buNone/>
              <a:defRPr lang="en-US" sz="6600" b="1" kern="1200" spc="-182" dirty="0" smtClean="0">
                <a:solidFill>
                  <a:schemeClr val="bg1"/>
                </a:solidFill>
                <a:latin typeface="+mj-lt"/>
                <a:ea typeface="Arial" charset="0"/>
                <a:cs typeface="Arial" charset="0"/>
              </a:defRPr>
            </a:lvl1pPr>
            <a:lvl2pPr marL="0" indent="0" algn="ctr">
              <a:buNone/>
              <a:defRPr lang="en-US" sz="3600" b="1" kern="1200" spc="-136" dirty="0" smtClean="0">
                <a:solidFill>
                  <a:schemeClr val="bg1"/>
                </a:solidFill>
                <a:latin typeface="+mj-lt"/>
                <a:ea typeface="Arial" charset="0"/>
                <a:cs typeface="Arial" charset="0"/>
              </a:defRPr>
            </a:lvl2pPr>
            <a:lvl3pPr>
              <a:defRPr lang="en-US" sz="6600" b="1" kern="1200" spc="-182" dirty="0" smtClean="0">
                <a:solidFill>
                  <a:schemeClr val="bg1"/>
                </a:solidFill>
                <a:latin typeface="+mj-lt"/>
                <a:ea typeface="Arial" charset="0"/>
                <a:cs typeface="Arial" charset="0"/>
              </a:defRPr>
            </a:lvl3pPr>
            <a:lvl4pPr>
              <a:defRPr lang="en-US" sz="6600" b="1" kern="1200" spc="-182" dirty="0" smtClean="0">
                <a:solidFill>
                  <a:schemeClr val="bg1"/>
                </a:solidFill>
                <a:latin typeface="+mj-lt"/>
                <a:ea typeface="Arial" charset="0"/>
                <a:cs typeface="Arial" charset="0"/>
              </a:defRPr>
            </a:lvl4pPr>
            <a:lvl5pPr>
              <a:defRPr lang="en-US" sz="6600" b="1" kern="1200" spc="-182" dirty="0">
                <a:solidFill>
                  <a:schemeClr val="bg1"/>
                </a:solidFill>
                <a:latin typeface="+mj-lt"/>
                <a:ea typeface="Arial" charset="0"/>
                <a:cs typeface="Arial" charset="0"/>
              </a:defRPr>
            </a:lvl5pPr>
          </a:lstStyle>
          <a:p>
            <a:pPr lvl="0"/>
            <a:r>
              <a:rPr lang="en-US"/>
              <a:t>Click to edit Master text styles</a:t>
            </a:r>
          </a:p>
          <a:p>
            <a:pPr lvl="1"/>
            <a:r>
              <a:rPr lang="en-US"/>
              <a:t>Second level</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3904869767"/>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CA10-C085-4206-AFB5-18755B644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AA974-0611-43C4-A30F-71BA28245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D47BC-B231-42C9-8F77-21A0F3808773}"/>
              </a:ext>
            </a:extLst>
          </p:cNvPr>
          <p:cNvSpPr>
            <a:spLocks noGrp="1"/>
          </p:cNvSpPr>
          <p:nvPr>
            <p:ph type="dt" sz="half" idx="10"/>
          </p:nvPr>
        </p:nvSpPr>
        <p:spPr/>
        <p:txBody>
          <a:bodyPr/>
          <a:lstStyle/>
          <a:p>
            <a:fld id="{DC34529C-DEF2-43B8-A498-F0054EBC91D9}" type="datetimeFigureOut">
              <a:rPr lang="en-US" smtClean="0"/>
              <a:t>6/1/2022</a:t>
            </a:fld>
            <a:endParaRPr lang="en-US"/>
          </a:p>
        </p:txBody>
      </p:sp>
      <p:sp>
        <p:nvSpPr>
          <p:cNvPr id="5" name="Footer Placeholder 4">
            <a:extLst>
              <a:ext uri="{FF2B5EF4-FFF2-40B4-BE49-F238E27FC236}">
                <a16:creationId xmlns:a16="http://schemas.microsoft.com/office/drawing/2014/main" id="{63CFF2B6-7746-4D3B-885E-284D900D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9FA9-6E54-4B03-AFAE-7A8452D0DAFB}"/>
              </a:ext>
            </a:extLst>
          </p:cNvPr>
          <p:cNvSpPr>
            <a:spLocks noGrp="1"/>
          </p:cNvSpPr>
          <p:nvPr>
            <p:ph type="sldNum" sz="quarter" idx="12"/>
          </p:nvPr>
        </p:nvSpPr>
        <p:spPr/>
        <p:txBody>
          <a:bodyPr/>
          <a:lstStyle/>
          <a:p>
            <a:fld id="{CFE7C01E-97B8-4569-8908-63AB0F06FED5}" type="slidenum">
              <a:rPr lang="en-US" smtClean="0"/>
              <a:t>‹#›</a:t>
            </a:fld>
            <a:endParaRPr lang="en-US"/>
          </a:p>
        </p:txBody>
      </p:sp>
    </p:spTree>
    <p:extLst>
      <p:ext uri="{BB962C8B-B14F-4D97-AF65-F5344CB8AC3E}">
        <p14:creationId xmlns:p14="http://schemas.microsoft.com/office/powerpoint/2010/main" val="412142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Content" preserve="1" userDrawn="1">
  <p:cSld name="1_Title &amp;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260D4A-DEC1-45DD-8AB2-A3349BAAA59E}" type="slidenum">
              <a:rPr lang="en-US" smtClean="0"/>
              <a:pPr/>
              <a:t>‹#›</a:t>
            </a:fld>
            <a:endParaRPr lang="en-US"/>
          </a:p>
        </p:txBody>
      </p:sp>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a:t>Click to edit Master text styles</a:t>
            </a:r>
          </a:p>
        </p:txBody>
      </p:sp>
      <p:sp>
        <p:nvSpPr>
          <p:cNvPr id="10" name="Content Placeholder 9"/>
          <p:cNvSpPr>
            <a:spLocks noGrp="1"/>
          </p:cNvSpPr>
          <p:nvPr>
            <p:ph sz="quarter" idx="14"/>
          </p:nvPr>
        </p:nvSpPr>
        <p:spPr>
          <a:xfrm>
            <a:off x="507195" y="1511188"/>
            <a:ext cx="11174412" cy="4500000"/>
          </a:xfrm>
        </p:spPr>
        <p:txBody>
          <a:bodyPr/>
          <a:lstStyle>
            <a:lvl1pPr>
              <a:defRPr sz="22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000"/>
            </a:lvl1pPr>
          </a:lstStyle>
          <a:p>
            <a:r>
              <a:rPr lang="en-US"/>
              <a:t>Click to edit Master title style</a:t>
            </a:r>
            <a:endParaRPr lang="en-US" dirty="0"/>
          </a:p>
        </p:txBody>
      </p:sp>
      <p:pic>
        <p:nvPicPr>
          <p:cNvPr id="7" name="Picture 6" descr="https://extranet.who.int/datacol/answer_upload.asp?survey_id=475&amp;view_id=326&amp;question_id=15106&amp;answer_id=47397&amp;respondent_id=22063">
            <a:extLst>
              <a:ext uri="{FF2B5EF4-FFF2-40B4-BE49-F238E27FC236}">
                <a16:creationId xmlns:a16="http://schemas.microsoft.com/office/drawing/2014/main" id="{1DEB27EC-4EB5-604B-9474-66ADE046843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8" name="Picture 7">
            <a:extLst>
              <a:ext uri="{FF2B5EF4-FFF2-40B4-BE49-F238E27FC236}">
                <a16:creationId xmlns:a16="http://schemas.microsoft.com/office/drawing/2014/main" id="{C62BEDE9-A43C-A14D-BFE7-B85F455EE8F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spTree>
    <p:extLst>
      <p:ext uri="{BB962C8B-B14F-4D97-AF65-F5344CB8AC3E}">
        <p14:creationId xmlns:p14="http://schemas.microsoft.com/office/powerpoint/2010/main" val="3431199365"/>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E9905E3-23C9-9848-89B6-E255D0E48656}"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3866400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E9905E3-23C9-9848-89B6-E255D0E48656}"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321574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E9905E3-23C9-9848-89B6-E255D0E48656}"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2997223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E9905E3-23C9-9848-89B6-E255D0E48656}"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1978887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E9905E3-23C9-9848-89B6-E255D0E48656}" type="datetimeFigureOut">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2835826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E9905E3-23C9-9848-89B6-E255D0E48656}"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2963779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905E3-23C9-9848-89B6-E255D0E48656}" type="datetimeFigureOut">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419577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E9905E3-23C9-9848-89B6-E255D0E48656}"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3043130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E9905E3-23C9-9848-89B6-E255D0E48656}"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1874177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E9905E3-23C9-9848-89B6-E255D0E48656}"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245662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2999598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F169E07F-9A80-405D-B06A-876E4D356B83}" type="slidenum">
              <a:rPr lang="en-US" smtClean="0"/>
              <a:pPr/>
              <a:t>‹#›</a:t>
            </a:fld>
            <a:endParaRPr lang="en-US"/>
          </a:p>
        </p:txBody>
      </p:sp>
      <p:sp>
        <p:nvSpPr>
          <p:cNvPr id="7" name="Title 6"/>
          <p:cNvSpPr>
            <a:spLocks noGrp="1"/>
          </p:cNvSpPr>
          <p:nvPr>
            <p:ph type="title"/>
          </p:nvPr>
        </p:nvSpPr>
        <p:spPr>
          <a:xfrm>
            <a:off x="507206" y="2313946"/>
            <a:ext cx="9792000" cy="432000"/>
          </a:xfrm>
        </p:spPr>
        <p:txBody>
          <a:bodyPr/>
          <a:lstStyle>
            <a:lvl1pPr>
              <a:defRPr sz="400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1A157C42-A791-DD4B-8824-DD8855140549}"/>
              </a:ext>
            </a:extLst>
          </p:cNvPr>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pic>
        <p:nvPicPr>
          <p:cNvPr id="9" name="Picture 8" descr="https://extranet.who.int/datacol/answer_upload.asp?survey_id=475&amp;view_id=326&amp;question_id=15106&amp;answer_id=47397&amp;respondent_id=22063">
            <a:extLst>
              <a:ext uri="{FF2B5EF4-FFF2-40B4-BE49-F238E27FC236}">
                <a16:creationId xmlns:a16="http://schemas.microsoft.com/office/drawing/2014/main" id="{CF037A7D-FDB1-DF4D-A296-8DCCB3F629A2}"/>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spTree>
    <p:extLst>
      <p:ext uri="{BB962C8B-B14F-4D97-AF65-F5344CB8AC3E}">
        <p14:creationId xmlns:p14="http://schemas.microsoft.com/office/powerpoint/2010/main" val="3353304683"/>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E9905E3-23C9-9848-89B6-E255D0E48656}"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3B4D9-8411-C548-A00F-5598DA004BB1}" type="slidenum">
              <a:rPr lang="en-US" smtClean="0"/>
              <a:t>‹#›</a:t>
            </a:fld>
            <a:endParaRPr lang="en-US"/>
          </a:p>
        </p:txBody>
      </p:sp>
    </p:spTree>
    <p:extLst>
      <p:ext uri="{BB962C8B-B14F-4D97-AF65-F5344CB8AC3E}">
        <p14:creationId xmlns:p14="http://schemas.microsoft.com/office/powerpoint/2010/main" val="760347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accent1"/>
                </a:solidFill>
                <a:effectLst/>
              </a:defRPr>
            </a:lvl1pPr>
          </a:lstStyle>
          <a:p>
            <a:r>
              <a:rPr lang="en-US"/>
              <a:t>Click to edit Master title style</a:t>
            </a:r>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pic>
        <p:nvPicPr>
          <p:cNvPr id="8" name="Picture 7">
            <a:extLst>
              <a:ext uri="{FF2B5EF4-FFF2-40B4-BE49-F238E27FC236}">
                <a16:creationId xmlns:a16="http://schemas.microsoft.com/office/drawing/2014/main" id="{BD9C1FFE-CE2F-FC43-95DF-C2C9DCE31DD7}"/>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304" y="124468"/>
            <a:ext cx="1277726" cy="1428108"/>
          </a:xfrm>
          <a:prstGeom prst="rect">
            <a:avLst/>
          </a:prstGeom>
          <a:noFill/>
          <a:ln>
            <a:noFill/>
          </a:ln>
        </p:spPr>
      </p:pic>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1AC5AAA3-0566-8D49-AA48-5D77450E64C2}"/>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601200" y="163778"/>
            <a:ext cx="2395909" cy="842062"/>
          </a:xfrm>
          <a:prstGeom prst="rect">
            <a:avLst/>
          </a:prstGeom>
          <a:noFill/>
          <a:ln>
            <a:noFill/>
          </a:ln>
        </p:spPr>
      </p:pic>
    </p:spTree>
    <p:extLst>
      <p:ext uri="{BB962C8B-B14F-4D97-AF65-F5344CB8AC3E}">
        <p14:creationId xmlns:p14="http://schemas.microsoft.com/office/powerpoint/2010/main" val="2648577070"/>
      </p:ext>
    </p:extLst>
  </p:cSld>
  <p:clrMapOvr>
    <a:overrideClrMapping bg1="lt1" tx1="dk1" bg2="lt2" tx2="dk2" accent1="accent1" accent2="accent2" accent3="accent3" accent4="accent4" accent5="accent5" accent6="accent6" hlink="hlink" folHlink="folHlink"/>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Content" preserve="1" userDrawn="1">
  <p:cSld name="Title &amp;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4260D4A-DEC1-45DD-8AB2-A3349BAAA59E}" type="slidenum">
              <a:rPr lang="en-US" smtClean="0"/>
              <a:pPr/>
              <a:t>‹#›</a:t>
            </a:fld>
            <a:endParaRPr lang="en-US"/>
          </a:p>
        </p:txBody>
      </p:sp>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dirty="0"/>
              <a:t>Click to edit Master text styles</a:t>
            </a:r>
          </a:p>
        </p:txBody>
      </p:sp>
      <p:sp>
        <p:nvSpPr>
          <p:cNvPr id="10" name="Content Placeholder 9"/>
          <p:cNvSpPr>
            <a:spLocks noGrp="1"/>
          </p:cNvSpPr>
          <p:nvPr>
            <p:ph sz="quarter" idx="14"/>
          </p:nvPr>
        </p:nvSpPr>
        <p:spPr>
          <a:xfrm>
            <a:off x="507195" y="1511188"/>
            <a:ext cx="11174412" cy="4500000"/>
          </a:xfrm>
        </p:spPr>
        <p:txBody>
          <a:bodyPr/>
          <a:lstStyle>
            <a:lvl1pPr>
              <a:defRPr sz="22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sz="3000"/>
            </a:lvl1pPr>
          </a:lstStyle>
          <a:p>
            <a:r>
              <a:rPr lang="en-US" dirty="0"/>
              <a:t>Click to edit Master title style</a:t>
            </a:r>
          </a:p>
        </p:txBody>
      </p:sp>
      <p:pic>
        <p:nvPicPr>
          <p:cNvPr id="7" name="Picture 6" descr="https://extranet.who.int/datacol/answer_upload.asp?survey_id=475&amp;view_id=326&amp;question_id=15106&amp;answer_id=47397&amp;respondent_id=22063">
            <a:extLst>
              <a:ext uri="{FF2B5EF4-FFF2-40B4-BE49-F238E27FC236}">
                <a16:creationId xmlns:a16="http://schemas.microsoft.com/office/drawing/2014/main" id="{1DEB27EC-4EB5-604B-9474-66ADE046843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8" name="Picture 7">
            <a:extLst>
              <a:ext uri="{FF2B5EF4-FFF2-40B4-BE49-F238E27FC236}">
                <a16:creationId xmlns:a16="http://schemas.microsoft.com/office/drawing/2014/main" id="{C62BEDE9-A43C-A14D-BFE7-B85F455EE8F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436051"/>
            <a:ext cx="982980" cy="1122363"/>
          </a:xfrm>
          <a:prstGeom prst="rect">
            <a:avLst/>
          </a:prstGeom>
          <a:noFill/>
          <a:ln>
            <a:noFill/>
          </a:ln>
        </p:spPr>
      </p:pic>
    </p:spTree>
    <p:extLst>
      <p:ext uri="{BB962C8B-B14F-4D97-AF65-F5344CB8AC3E}">
        <p14:creationId xmlns:p14="http://schemas.microsoft.com/office/powerpoint/2010/main" val="1463434800"/>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preserve="1" userDrawn="1">
  <p:cSld name="Section Header">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8645790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07207" y="720000"/>
            <a:ext cx="11088000" cy="2350800"/>
          </a:xfrm>
        </p:spPr>
        <p:txBody>
          <a:bodyPr anchor="b"/>
          <a:lstStyle>
            <a:lvl1pPr>
              <a:lnSpc>
                <a:spcPts val="6500"/>
              </a:lnSpc>
              <a:defRPr sz="66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507205" y="5013294"/>
            <a:ext cx="11088000" cy="216000"/>
          </a:xfrm>
        </p:spPr>
        <p:txBody>
          <a:bodyPr/>
          <a:lstStyle>
            <a:lvl1pPr>
              <a:defRPr>
                <a:solidFill>
                  <a:schemeClr val="bg1"/>
                </a:solidFill>
              </a:defRPr>
            </a:lvl1pPr>
          </a:lstStyle>
          <a:p>
            <a:r>
              <a:rPr lang="en-US"/>
              <a:t>Lonza Microbiome JV - media briefing  |  3 April 2019</a:t>
            </a:r>
          </a:p>
        </p:txBody>
      </p:sp>
      <p:sp>
        <p:nvSpPr>
          <p:cNvPr id="8" name="Subtitle 2"/>
          <p:cNvSpPr>
            <a:spLocks noGrp="1"/>
          </p:cNvSpPr>
          <p:nvPr>
            <p:ph type="subTitle" idx="1"/>
          </p:nvPr>
        </p:nvSpPr>
        <p:spPr>
          <a:xfrm>
            <a:off x="507205" y="3097533"/>
            <a:ext cx="11088000" cy="1617074"/>
          </a:xfrm>
          <a:prstGeom prst="rect">
            <a:avLst/>
          </a:prstGeom>
        </p:spPr>
        <p:txBody>
          <a:bodyPr lIns="0" rIns="0" anchor="t">
            <a:noAutofit/>
          </a:bodyPr>
          <a:lstStyle>
            <a:lvl1pPr marL="0" indent="0" algn="l">
              <a:buNone/>
              <a:defRPr lang="en-US" sz="4000" b="1" kern="1200" spc="-100" baseline="0" dirty="0">
                <a:solidFill>
                  <a:schemeClr val="bg1"/>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Rectangle 2">
            <a:extLst>
              <a:ext uri="{FF2B5EF4-FFF2-40B4-BE49-F238E27FC236}">
                <a16:creationId xmlns:a16="http://schemas.microsoft.com/office/drawing/2014/main" id="{35A64986-086E-4506-8BC0-4199515F6AEE}"/>
              </a:ext>
            </a:extLst>
          </p:cNvPr>
          <p:cNvSpPr>
            <a:spLocks/>
          </p:cNvSpPr>
          <p:nvPr userDrawn="1"/>
        </p:nvSpPr>
        <p:spPr>
          <a:xfrm>
            <a:off x="-1" y="5303519"/>
            <a:ext cx="12192000" cy="15544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7" name="Picture Placeholder 6">
            <a:extLst>
              <a:ext uri="{FF2B5EF4-FFF2-40B4-BE49-F238E27FC236}">
                <a16:creationId xmlns:a16="http://schemas.microsoft.com/office/drawing/2014/main" id="{D1118E30-C84F-4ECE-B3F0-A514C0D64440}"/>
              </a:ext>
            </a:extLst>
          </p:cNvPr>
          <p:cNvSpPr>
            <a:spLocks noGrp="1"/>
          </p:cNvSpPr>
          <p:nvPr>
            <p:ph type="pic" sz="quarter" idx="12"/>
          </p:nvPr>
        </p:nvSpPr>
        <p:spPr>
          <a:xfrm>
            <a:off x="0" y="5303520"/>
            <a:ext cx="12192000" cy="1554480"/>
          </a:xfrm>
        </p:spPr>
        <p:txBody>
          <a:bodyPr tIns="648000" anchor="ctr"/>
          <a:lstStyle>
            <a:lvl1pPr marL="0" indent="0" algn="ctr">
              <a:buNone/>
              <a:defRPr/>
            </a:lvl1pPr>
          </a:lstStyle>
          <a:p>
            <a:r>
              <a:rPr lang="en-US"/>
              <a:t>Click icon to add picture</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442049719"/>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Footer Image" preserve="1" userDrawn="1">
  <p:cSld name="Content with Footer Ima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9262947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5" imgW="493" imgH="493" progId="TCLayout.ActiveDocument.1">
                  <p:embed/>
                </p:oleObj>
              </mc:Choice>
              <mc:Fallback>
                <p:oleObj name="think-cell Slide" r:id="rId5" imgW="493" imgH="49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1F160D6B-B452-452F-87E9-4ABE62E0932F}"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3" name="Content Placeholder 3"/>
          <p:cNvSpPr>
            <a:spLocks noGrp="1"/>
          </p:cNvSpPr>
          <p:nvPr>
            <p:ph sz="quarter" idx="16"/>
          </p:nvPr>
        </p:nvSpPr>
        <p:spPr>
          <a:xfrm>
            <a:off x="506413" y="1739788"/>
            <a:ext cx="111744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CB2D54E0-3E1E-4F70-B38D-8ED3D23EEDB9}"/>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4" name="Picture Placeholder 6">
            <a:extLst>
              <a:ext uri="{FF2B5EF4-FFF2-40B4-BE49-F238E27FC236}">
                <a16:creationId xmlns:a16="http://schemas.microsoft.com/office/drawing/2014/main" id="{39602443-3D83-4C9B-8DEB-C3B2A2AF8DB6}"/>
              </a:ext>
            </a:extLst>
          </p:cNvPr>
          <p:cNvSpPr>
            <a:spLocks noGrp="1"/>
          </p:cNvSpPr>
          <p:nvPr>
            <p:ph type="pic" sz="quarter" idx="17"/>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348352504"/>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3"/>
            </p:custDataLst>
            <p:extLst>
              <p:ext uri="{D42A27DB-BD31-4B8C-83A1-F6EECF244321}">
                <p14:modId xmlns:p14="http://schemas.microsoft.com/office/powerpoint/2010/main" val="33331695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11"/>
          <p:cNvSpPr>
            <a:spLocks noGrp="1"/>
          </p:cNvSpPr>
          <p:nvPr>
            <p:ph sz="quarter" idx="17"/>
          </p:nvPr>
        </p:nvSpPr>
        <p:spPr>
          <a:xfrm>
            <a:off x="62088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3ED22FC0-9634-43A5-A9BA-3774A5BBC19E}" type="slidenum">
              <a:rPr lang="en-US" smtClean="0"/>
              <a:pPr/>
              <a:t>‹#›</a:t>
            </a:fld>
            <a:endParaRPr lang="en-US"/>
          </a:p>
        </p:txBody>
      </p:sp>
      <p:sp>
        <p:nvSpPr>
          <p:cNvPr id="9"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121812"/>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amp; Subheading" preserve="1" userDrawn="1">
  <p:cSld name="Two Content &amp; Subheadin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DB4DF69D-9676-48A4-9665-621E7C899CF3}" type="slidenum">
              <a:rPr lang="en-US" smtClean="0"/>
              <a:pPr/>
              <a:t>‹#›</a:t>
            </a:fld>
            <a:endParaRPr lang="en-US"/>
          </a:p>
        </p:txBody>
      </p:sp>
      <p:sp>
        <p:nvSpPr>
          <p:cNvPr id="4"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11"/>
          <p:cNvSpPr>
            <a:spLocks noGrp="1"/>
          </p:cNvSpPr>
          <p:nvPr>
            <p:ph sz="quarter" idx="18"/>
          </p:nvPr>
        </p:nvSpPr>
        <p:spPr>
          <a:xfrm>
            <a:off x="62088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quarter" idx="19"/>
          </p:nvPr>
        </p:nvSpPr>
        <p:spPr>
          <a:xfrm>
            <a:off x="5064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4689763"/>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with Footer Image" preserve="1" userDrawn="1">
  <p:cSld name="Two Content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3690252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2"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766EB20B-6E07-40CD-9610-8509067025E0}"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2" name="Content Placeholder 11"/>
          <p:cNvSpPr>
            <a:spLocks noGrp="1"/>
          </p:cNvSpPr>
          <p:nvPr>
            <p:ph sz="quarter" idx="17"/>
          </p:nvPr>
        </p:nvSpPr>
        <p:spPr>
          <a:xfrm>
            <a:off x="62088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6"/>
          </p:nvPr>
        </p:nvSpPr>
        <p:spPr>
          <a:xfrm>
            <a:off x="5064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8" name="Rectangle 17">
            <a:extLst>
              <a:ext uri="{FF2B5EF4-FFF2-40B4-BE49-F238E27FC236}">
                <a16:creationId xmlns:a16="http://schemas.microsoft.com/office/drawing/2014/main" id="{5D1E51BA-E24D-4B4B-A497-99E485FACBC8}"/>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9" name="Picture Placeholder 6">
            <a:extLst>
              <a:ext uri="{FF2B5EF4-FFF2-40B4-BE49-F238E27FC236}">
                <a16:creationId xmlns:a16="http://schemas.microsoft.com/office/drawing/2014/main" id="{9C5CF255-E0CB-4777-BEE9-D8859B96E8F0}"/>
              </a:ext>
            </a:extLst>
          </p:cNvPr>
          <p:cNvSpPr>
            <a:spLocks noGrp="1"/>
          </p:cNvSpPr>
          <p:nvPr>
            <p:ph type="pic" sz="quarter" idx="18"/>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666463452"/>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amp; Subheading with Footer Image" preserve="1" userDrawn="1">
  <p:cSld name="Two Content &amp; Subheading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524122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8D0FA728-8260-4C2F-BD34-DE0A091495A5}" type="slidenum">
              <a:rPr lang="en-US" smtClean="0"/>
              <a:pPr/>
              <a:t>‹#›</a:t>
            </a:fld>
            <a:endParaRPr lang="en-US"/>
          </a:p>
        </p:txBody>
      </p:sp>
      <p:sp>
        <p:nvSpPr>
          <p:cNvPr id="18"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9"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0"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Content Placeholder 11"/>
          <p:cNvSpPr>
            <a:spLocks noGrp="1"/>
          </p:cNvSpPr>
          <p:nvPr>
            <p:ph sz="quarter" idx="18"/>
          </p:nvPr>
        </p:nvSpPr>
        <p:spPr>
          <a:xfrm>
            <a:off x="62088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19"/>
          </p:nvPr>
        </p:nvSpPr>
        <p:spPr>
          <a:xfrm>
            <a:off x="5064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B86F8A8D-F06D-4254-940A-4900AE70556F}"/>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23" name="Picture Placeholder 6">
            <a:extLst>
              <a:ext uri="{FF2B5EF4-FFF2-40B4-BE49-F238E27FC236}">
                <a16:creationId xmlns:a16="http://schemas.microsoft.com/office/drawing/2014/main" id="{44552720-1B07-4E51-89A6-86FF24149F89}"/>
              </a:ext>
            </a:extLst>
          </p:cNvPr>
          <p:cNvSpPr>
            <a:spLocks noGrp="1"/>
          </p:cNvSpPr>
          <p:nvPr>
            <p:ph type="pic" sz="quarter" idx="20"/>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650842231"/>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mp; Image" preserve="1" userDrawn="1">
  <p:cSld name="Text &amp;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D0D464-5A16-420B-9773-6DD4CDBF333B}"/>
              </a:ext>
            </a:extLst>
          </p:cNvPr>
          <p:cNvSpPr>
            <a:spLocks noGrp="1"/>
          </p:cNvSpPr>
          <p:nvPr>
            <p:ph type="pic" sz="quarter" idx="13"/>
          </p:nvPr>
        </p:nvSpPr>
        <p:spPr>
          <a:xfrm>
            <a:off x="6208813" y="1739788"/>
            <a:ext cx="5472000" cy="3600000"/>
          </a:xfrm>
          <a:prstGeom prst="rect">
            <a:avLst/>
          </a:prstGeom>
          <a:solidFill>
            <a:schemeClr val="bg1">
              <a:lumMod val="95000"/>
            </a:schemeClr>
          </a:solidFill>
        </p:spPr>
        <p:txBody>
          <a:bodyPr/>
          <a:lstStyle>
            <a:lvl1pPr marL="0" indent="0">
              <a:buNone/>
              <a:defRPr/>
            </a:lvl1pPr>
          </a:lstStyle>
          <a:p>
            <a:r>
              <a:rPr lang="en-US"/>
              <a:t>Click icon to add picture</a:t>
            </a:r>
          </a:p>
        </p:txBody>
      </p:sp>
      <p:sp>
        <p:nvSpPr>
          <p:cNvPr id="6" name="Footer Placeholder 5"/>
          <p:cNvSpPr>
            <a:spLocks noGrp="1"/>
          </p:cNvSpPr>
          <p:nvPr>
            <p:ph type="ftr" sz="quarter" idx="11"/>
          </p:nvPr>
        </p:nvSpPr>
        <p:spPr/>
        <p:txBody>
          <a:body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02D2E3F0-9556-40D5-9E7E-C8276249C65E}" type="slidenum">
              <a:rPr lang="en-US" smtClean="0"/>
              <a:pPr/>
              <a:t>‹#›</a:t>
            </a:fld>
            <a:endParaRPr lang="en-US"/>
          </a:p>
        </p:txBody>
      </p:sp>
      <p:sp>
        <p:nvSpPr>
          <p:cNvPr id="10" name="Text Placeholder 13"/>
          <p:cNvSpPr>
            <a:spLocks noGrp="1"/>
          </p:cNvSpPr>
          <p:nvPr>
            <p:ph type="body" sz="quarter" idx="18"/>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54EE074-434E-419C-AD07-3EDE2AAF45E6}"/>
              </a:ext>
            </a:extLst>
          </p:cNvPr>
          <p:cNvSpPr>
            <a:spLocks noGrp="1"/>
          </p:cNvSpPr>
          <p:nvPr>
            <p:ph type="body" sz="quarter" idx="19"/>
          </p:nvPr>
        </p:nvSpPr>
        <p:spPr>
          <a:xfrm>
            <a:off x="6208813" y="5542310"/>
            <a:ext cx="5472000" cy="697479"/>
          </a:xfrm>
        </p:spPr>
        <p:txBody>
          <a:bodyPr/>
          <a:lstStyle>
            <a:lvl1pPr marL="0" indent="0">
              <a:spcAft>
                <a:spcPts val="0"/>
              </a:spcAft>
              <a:buFontTx/>
              <a:buNone/>
              <a:defRPr sz="1400" b="1">
                <a:solidFill>
                  <a:schemeClr val="accent2"/>
                </a:solidFill>
                <a:latin typeface="Calibri" panose="020F0502020204030204" pitchFamily="34" charset="0"/>
                <a:cs typeface="Calibri" panose="020F0502020204030204" pitchFamily="34" charset="0"/>
              </a:defRPr>
            </a:lvl1pPr>
            <a:lvl2pPr marL="198000" indent="-198000">
              <a:defRPr sz="1400"/>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1725332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bwMode="gray">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32502213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8" name="think-cell Slide" r:id="rId7" imgW="353" imgH="353" progId="TCLayout.ActiveDocument.1">
                  <p:embed/>
                </p:oleObj>
              </mc:Choice>
              <mc:Fallback>
                <p:oleObj name="think-cell Slide" r:id="rId7" imgW="353" imgH="353" progId="TCLayout.ActiveDocument.1">
                  <p:embed/>
                  <p:pic>
                    <p:nvPicPr>
                      <p:cNvPr id="4" name="Object 3"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bg1"/>
                </a:solidFill>
                <a:effectLst/>
              </a:defRPr>
            </a:lvl1pPr>
          </a:lstStyle>
          <a:p>
            <a:r>
              <a:rPr lang="en-US"/>
              <a:t>Click to edit Master title style</a:t>
            </a:r>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bg1"/>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07206" y="6189212"/>
            <a:ext cx="11088000" cy="216000"/>
          </a:xfrm>
        </p:spPr>
        <p:txBody>
          <a:bodyPr/>
          <a:lstStyle>
            <a:lvl1pPr>
              <a:defRPr>
                <a:solidFill>
                  <a:schemeClr val="bg1"/>
                </a:solidFill>
              </a:defRPr>
            </a:lvl1pPr>
          </a:lstStyle>
          <a:p>
            <a:r>
              <a:rPr lang="en-US"/>
              <a:t>Lonza Microbiome JV - media briefing  |  3 April 2019</a:t>
            </a:r>
          </a:p>
        </p:txBody>
      </p:sp>
      <p:pic>
        <p:nvPicPr>
          <p:cNvPr id="11" name="Picture 10"/>
          <p:cNvPicPr>
            <a:picLocks noChangeAspect="1"/>
          </p:cNvPicPr>
          <p:nvPr userDrawn="1">
            <p:custDataLst>
              <p:tags r:id="rId4"/>
            </p:custDataLst>
          </p:nvPr>
        </p:nvPicPr>
        <p:blipFill rotWithShape="1">
          <a:blip r:embed="rId9" cstate="screen">
            <a:extLst>
              <a:ext uri="{28A0092B-C50C-407E-A947-70E740481C1C}">
                <a14:useLocalDpi xmlns:a14="http://schemas.microsoft.com/office/drawing/2010/main"/>
              </a:ext>
            </a:extLst>
          </a:blip>
          <a:srcRect t="52019" b="11065"/>
          <a:stretch/>
        </p:blipFill>
        <p:spPr>
          <a:xfrm>
            <a:off x="10566637" y="319827"/>
            <a:ext cx="1400400" cy="539074"/>
          </a:xfrm>
          <a:prstGeom prst="rect">
            <a:avLst/>
          </a:prstGeom>
        </p:spPr>
      </p:pic>
      <p:sp>
        <p:nvSpPr>
          <p:cNvPr id="7" name="Picture Placeholder 6">
            <a:extLst>
              <a:ext uri="{FF2B5EF4-FFF2-40B4-BE49-F238E27FC236}">
                <a16:creationId xmlns:a16="http://schemas.microsoft.com/office/drawing/2014/main" id="{EA29A920-9560-4468-9FE3-AF0D9FBE7230}"/>
              </a:ext>
            </a:extLst>
          </p:cNvPr>
          <p:cNvSpPr>
            <a:spLocks noGrp="1"/>
          </p:cNvSpPr>
          <p:nvPr>
            <p:ph type="pic" sz="quarter" idx="12" hasCustomPrompt="1"/>
          </p:nvPr>
        </p:nvSpPr>
        <p:spPr>
          <a:xfrm>
            <a:off x="776" y="-1"/>
            <a:ext cx="12191224" cy="5557336"/>
          </a:xfrm>
        </p:spPr>
        <p:txBody>
          <a:bodyPr/>
          <a:lstStyle>
            <a:lvl1pPr marL="0" indent="0">
              <a:buNone/>
              <a:defRPr/>
            </a:lvl1pPr>
          </a:lstStyle>
          <a:p>
            <a:r>
              <a:rPr lang="en-US"/>
              <a:t> </a:t>
            </a:r>
          </a:p>
        </p:txBody>
      </p:sp>
      <p:sp>
        <p:nvSpPr>
          <p:cNvPr id="9" name="Classification" hidden="1"/>
          <p:cNvSpPr txBox="1">
            <a:spLocks/>
          </p:cNvSpPr>
          <p:nvPr userDrawn="1">
            <p:custDataLst>
              <p:tags r:id="rId5"/>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133717754"/>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6713134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F169E07F-9A80-405D-B06A-876E4D356B83}" type="slidenum">
              <a:rPr lang="en-US" smtClean="0"/>
              <a:pPr/>
              <a:t>‹#›</a:t>
            </a:fld>
            <a:endParaRPr lang="en-US"/>
          </a:p>
        </p:txBody>
      </p:sp>
      <p:sp>
        <p:nvSpPr>
          <p:cNvPr id="7" name="Title 6"/>
          <p:cNvSpPr>
            <a:spLocks noGrp="1"/>
          </p:cNvSpPr>
          <p:nvPr>
            <p:ph type="title"/>
          </p:nvPr>
        </p:nvSpPr>
        <p:spPr>
          <a:xfrm>
            <a:off x="507206" y="2313946"/>
            <a:ext cx="9792000" cy="432000"/>
          </a:xfrm>
        </p:spPr>
        <p:txBody>
          <a:bodyPr/>
          <a:lstStyle>
            <a:lvl1pPr>
              <a:defRPr sz="4000"/>
            </a:lvl1pPr>
          </a:lstStyle>
          <a:p>
            <a:r>
              <a:rPr lang="en-US" dirty="0"/>
              <a:t>Click to edit Master title style</a:t>
            </a:r>
          </a:p>
        </p:txBody>
      </p:sp>
      <p:pic>
        <p:nvPicPr>
          <p:cNvPr id="8" name="Picture 7">
            <a:extLst>
              <a:ext uri="{FF2B5EF4-FFF2-40B4-BE49-F238E27FC236}">
                <a16:creationId xmlns:a16="http://schemas.microsoft.com/office/drawing/2014/main" id="{1A157C42-A791-DD4B-8824-DD8855140549}"/>
              </a:ext>
            </a:extLst>
          </p:cNvPr>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pic>
        <p:nvPicPr>
          <p:cNvPr id="9" name="Picture 8" descr="https://extranet.who.int/datacol/answer_upload.asp?survey_id=475&amp;view_id=326&amp;question_id=15106&amp;answer_id=47397&amp;respondent_id=22063">
            <a:extLst>
              <a:ext uri="{FF2B5EF4-FFF2-40B4-BE49-F238E27FC236}">
                <a16:creationId xmlns:a16="http://schemas.microsoft.com/office/drawing/2014/main" id="{CF037A7D-FDB1-DF4D-A296-8DCCB3F629A2}"/>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spTree>
    <p:extLst>
      <p:ext uri="{BB962C8B-B14F-4D97-AF65-F5344CB8AC3E}">
        <p14:creationId xmlns:p14="http://schemas.microsoft.com/office/powerpoint/2010/main" val="304112574"/>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Lonza Microbiome JV - media briefing  |  3 April 2019</a:t>
            </a:r>
          </a:p>
        </p:txBody>
      </p:sp>
      <p:sp>
        <p:nvSpPr>
          <p:cNvPr id="4" name="Slide Number Placeholder 3"/>
          <p:cNvSpPr>
            <a:spLocks noGrp="1"/>
          </p:cNvSpPr>
          <p:nvPr>
            <p:ph type="sldNum" sz="quarter" idx="12"/>
          </p:nvPr>
        </p:nvSpPr>
        <p:spPr/>
        <p:txBody>
          <a:bodyPr/>
          <a:lstStyle/>
          <a:p>
            <a:fld id="{6D047E35-150C-4319-9FA5-9DC1536F505F}" type="slidenum">
              <a:rPr lang="en-US" smtClean="0"/>
              <a:pPr/>
              <a:t>‹#›</a:t>
            </a:fld>
            <a:endParaRPr lang="en-US"/>
          </a:p>
        </p:txBody>
      </p:sp>
    </p:spTree>
    <p:extLst>
      <p:ext uri="{BB962C8B-B14F-4D97-AF65-F5344CB8AC3E}">
        <p14:creationId xmlns:p14="http://schemas.microsoft.com/office/powerpoint/2010/main" val="1332596307"/>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572659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54"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a:t>Lonza Microbiome JV - media briefing  |  3 April 2019</a:t>
            </a:r>
          </a:p>
        </p:txBody>
      </p:sp>
      <p:sp>
        <p:nvSpPr>
          <p:cNvPr id="5" name="Slide Number Placeholder 4"/>
          <p:cNvSpPr>
            <a:spLocks noGrp="1"/>
          </p:cNvSpPr>
          <p:nvPr>
            <p:ph type="sldNum" sz="quarter" idx="12"/>
          </p:nvPr>
        </p:nvSpPr>
        <p:spPr/>
        <p:txBody>
          <a:bodyPr/>
          <a:lstStyle/>
          <a:p>
            <a:fld id="{C17884EE-EDE3-44F5-A102-3C97972BE00F}" type="slidenum">
              <a:rPr lang="en-US" smtClean="0"/>
              <a:pPr/>
              <a:t>‹#›</a:t>
            </a:fld>
            <a:endParaRPr lang="en-US"/>
          </a:p>
        </p:txBody>
      </p:sp>
      <p:sp>
        <p:nvSpPr>
          <p:cNvPr id="6"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407871"/>
      </p:ext>
    </p:extLst>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preserve="1" userDrawn="1">
  <p:cSld name="Clos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7350789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78"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E8E94F3-9FBF-45F5-9848-3D8FC241580A}"/>
              </a:ext>
            </a:extLst>
          </p:cNvPr>
          <p:cNvSpPr/>
          <p:nvPr userDrawn="1"/>
        </p:nvSpPr>
        <p:spPr>
          <a:xfrm>
            <a:off x="0" y="0"/>
            <a:ext cx="12192000" cy="68580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Footer Placeholder 2"/>
          <p:cNvSpPr>
            <a:spLocks noGrp="1"/>
          </p:cNvSpPr>
          <p:nvPr>
            <p:ph type="ftr" sz="quarter" idx="11"/>
          </p:nvPr>
        </p:nvSpPr>
        <p:spPr/>
        <p:txBody>
          <a:bodyPr/>
          <a:lstStyle/>
          <a:p>
            <a:r>
              <a:rPr lang="en-US"/>
              <a:t>Lonza Microbiome JV - media briefing  |  3 April 2019</a:t>
            </a:r>
          </a:p>
        </p:txBody>
      </p:sp>
      <p:sp>
        <p:nvSpPr>
          <p:cNvPr id="4" name="Slide Number Placeholder 3"/>
          <p:cNvSpPr>
            <a:spLocks noGrp="1"/>
          </p:cNvSpPr>
          <p:nvPr>
            <p:ph type="sldNum" sz="quarter" idx="12"/>
          </p:nvPr>
        </p:nvSpPr>
        <p:spPr/>
        <p:txBody>
          <a:bodyPr/>
          <a:lstStyle/>
          <a:p>
            <a:fld id="{082FAF88-7A9D-4D47-9197-6E5F7D59321B}" type="slidenum">
              <a:rPr lang="en-US" smtClean="0"/>
              <a:pPr/>
              <a:t>‹#›</a:t>
            </a:fld>
            <a:endParaRPr lang="en-US"/>
          </a:p>
        </p:txBody>
      </p:sp>
      <p:sp>
        <p:nvSpPr>
          <p:cNvPr id="9" name="Text Placeholder 8"/>
          <p:cNvSpPr>
            <a:spLocks noGrp="1"/>
          </p:cNvSpPr>
          <p:nvPr>
            <p:ph type="body" sz="quarter" idx="13"/>
          </p:nvPr>
        </p:nvSpPr>
        <p:spPr>
          <a:xfrm>
            <a:off x="1295398" y="2547938"/>
            <a:ext cx="9579600" cy="1778400"/>
          </a:xfrm>
        </p:spPr>
        <p:txBody>
          <a:bodyPr/>
          <a:lstStyle>
            <a:lvl1pPr marL="0" indent="0" algn="ctr">
              <a:buNone/>
              <a:defRPr lang="en-US" sz="6600" b="1" kern="1200" spc="-182" dirty="0" smtClean="0">
                <a:solidFill>
                  <a:schemeClr val="bg1"/>
                </a:solidFill>
                <a:latin typeface="+mj-lt"/>
                <a:ea typeface="Arial" charset="0"/>
                <a:cs typeface="Arial" charset="0"/>
              </a:defRPr>
            </a:lvl1pPr>
            <a:lvl2pPr marL="0" indent="0" algn="ctr">
              <a:buNone/>
              <a:defRPr lang="en-US" sz="3600" b="1" kern="1200" spc="-136" dirty="0" smtClean="0">
                <a:solidFill>
                  <a:schemeClr val="bg1"/>
                </a:solidFill>
                <a:latin typeface="+mj-lt"/>
                <a:ea typeface="Arial" charset="0"/>
                <a:cs typeface="Arial" charset="0"/>
              </a:defRPr>
            </a:lvl2pPr>
            <a:lvl3pPr>
              <a:defRPr lang="en-US" sz="6600" b="1" kern="1200" spc="-182" dirty="0" smtClean="0">
                <a:solidFill>
                  <a:schemeClr val="bg1"/>
                </a:solidFill>
                <a:latin typeface="+mj-lt"/>
                <a:ea typeface="Arial" charset="0"/>
                <a:cs typeface="Arial" charset="0"/>
              </a:defRPr>
            </a:lvl3pPr>
            <a:lvl4pPr>
              <a:defRPr lang="en-US" sz="6600" b="1" kern="1200" spc="-182" dirty="0" smtClean="0">
                <a:solidFill>
                  <a:schemeClr val="bg1"/>
                </a:solidFill>
                <a:latin typeface="+mj-lt"/>
                <a:ea typeface="Arial" charset="0"/>
                <a:cs typeface="Arial" charset="0"/>
              </a:defRPr>
            </a:lvl4pPr>
            <a:lvl5pPr>
              <a:defRPr lang="en-US" sz="6600" b="1" kern="1200" spc="-182" dirty="0">
                <a:solidFill>
                  <a:schemeClr val="bg1"/>
                </a:solidFill>
                <a:latin typeface="+mj-lt"/>
                <a:ea typeface="Arial" charset="0"/>
                <a:cs typeface="Arial" charset="0"/>
              </a:defRPr>
            </a:lvl5pPr>
          </a:lstStyle>
          <a:p>
            <a:pPr lvl="0"/>
            <a:r>
              <a:rPr lang="en-US"/>
              <a:t>Click to edit Master text styles</a:t>
            </a:r>
          </a:p>
          <a:p>
            <a:pPr lvl="1"/>
            <a:r>
              <a:rPr lang="en-US"/>
              <a:t>Second level</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1685455865"/>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CA10-C085-4206-AFB5-18755B644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AA974-0611-43C4-A30F-71BA28245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D47BC-B231-42C9-8F77-21A0F3808773}"/>
              </a:ext>
            </a:extLst>
          </p:cNvPr>
          <p:cNvSpPr>
            <a:spLocks noGrp="1"/>
          </p:cNvSpPr>
          <p:nvPr>
            <p:ph type="dt" sz="half" idx="10"/>
          </p:nvPr>
        </p:nvSpPr>
        <p:spPr/>
        <p:txBody>
          <a:bodyPr/>
          <a:lstStyle/>
          <a:p>
            <a:fld id="{DC34529C-DEF2-43B8-A498-F0054EBC91D9}" type="datetimeFigureOut">
              <a:rPr lang="en-US" smtClean="0"/>
              <a:t>6/1/2022</a:t>
            </a:fld>
            <a:endParaRPr lang="en-US"/>
          </a:p>
        </p:txBody>
      </p:sp>
      <p:sp>
        <p:nvSpPr>
          <p:cNvPr id="5" name="Footer Placeholder 4">
            <a:extLst>
              <a:ext uri="{FF2B5EF4-FFF2-40B4-BE49-F238E27FC236}">
                <a16:creationId xmlns:a16="http://schemas.microsoft.com/office/drawing/2014/main" id="{63CFF2B6-7746-4D3B-885E-284D900D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9FA9-6E54-4B03-AFAE-7A8452D0DAFB}"/>
              </a:ext>
            </a:extLst>
          </p:cNvPr>
          <p:cNvSpPr>
            <a:spLocks noGrp="1"/>
          </p:cNvSpPr>
          <p:nvPr>
            <p:ph type="sldNum" sz="quarter" idx="12"/>
          </p:nvPr>
        </p:nvSpPr>
        <p:spPr/>
        <p:txBody>
          <a:bodyPr/>
          <a:lstStyle/>
          <a:p>
            <a:fld id="{CFE7C01E-97B8-4569-8908-63AB0F06FED5}" type="slidenum">
              <a:rPr lang="en-US" smtClean="0"/>
              <a:t>‹#›</a:t>
            </a:fld>
            <a:endParaRPr lang="en-US"/>
          </a:p>
        </p:txBody>
      </p:sp>
    </p:spTree>
    <p:extLst>
      <p:ext uri="{BB962C8B-B14F-4D97-AF65-F5344CB8AC3E}">
        <p14:creationId xmlns:p14="http://schemas.microsoft.com/office/powerpoint/2010/main" val="2070684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26"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accent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pic>
        <p:nvPicPr>
          <p:cNvPr id="8" name="Picture 7">
            <a:extLst>
              <a:ext uri="{FF2B5EF4-FFF2-40B4-BE49-F238E27FC236}">
                <a16:creationId xmlns:a16="http://schemas.microsoft.com/office/drawing/2014/main" id="{BD9C1FFE-CE2F-FC43-95DF-C2C9DCE31DD7}"/>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304" y="124468"/>
            <a:ext cx="1277726" cy="1428108"/>
          </a:xfrm>
          <a:prstGeom prst="rect">
            <a:avLst/>
          </a:prstGeom>
          <a:noFill/>
          <a:ln>
            <a:noFill/>
          </a:ln>
        </p:spPr>
      </p:pic>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1AC5AAA3-0566-8D49-AA48-5D77450E64C2}"/>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601200" y="163778"/>
            <a:ext cx="2395909" cy="842062"/>
          </a:xfrm>
          <a:prstGeom prst="rect">
            <a:avLst/>
          </a:prstGeom>
          <a:noFill/>
          <a:ln>
            <a:noFill/>
          </a:ln>
        </p:spPr>
      </p:pic>
    </p:spTree>
    <p:extLst>
      <p:ext uri="{BB962C8B-B14F-4D97-AF65-F5344CB8AC3E}">
        <p14:creationId xmlns:p14="http://schemas.microsoft.com/office/powerpoint/2010/main" val="4283578499"/>
      </p:ext>
    </p:extLst>
  </p:cSld>
  <p:clrMapOvr>
    <a:overrideClrMapping bg1="lt1" tx1="dk1" bg2="lt2" tx2="dk2" accent1="accent1" accent2="accent2" accent3="accent3" accent4="accent4" accent5="accent5" accent6="accent6" hlink="hlink" folHlink="folHlink"/>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mp; Content" preserve="1" userDrawn="1">
  <p:cSld name="Title &amp; Cont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a:t>Click to edit Master text styles</a:t>
            </a:r>
          </a:p>
        </p:txBody>
      </p:sp>
      <p:sp>
        <p:nvSpPr>
          <p:cNvPr id="10" name="Content Placeholder 9"/>
          <p:cNvSpPr>
            <a:spLocks noGrp="1"/>
          </p:cNvSpPr>
          <p:nvPr>
            <p:ph sz="quarter" idx="14"/>
          </p:nvPr>
        </p:nvSpPr>
        <p:spPr>
          <a:xfrm>
            <a:off x="507195" y="1511188"/>
            <a:ext cx="11174412" cy="4500000"/>
          </a:xfrm>
        </p:spPr>
        <p:txBody>
          <a:bodyPr/>
          <a:lstStyle>
            <a:lvl1pPr>
              <a:defRPr sz="22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3000"/>
            </a:lvl1pPr>
          </a:lstStyle>
          <a:p>
            <a:r>
              <a:rPr lang="en-US"/>
              <a:t>Click to edit Master title style</a:t>
            </a:r>
            <a:endParaRPr lang="en-US" dirty="0"/>
          </a:p>
        </p:txBody>
      </p:sp>
      <p:pic>
        <p:nvPicPr>
          <p:cNvPr id="7" name="Picture 6" descr="https://extranet.who.int/datacol/answer_upload.asp?survey_id=475&amp;view_id=326&amp;question_id=15106&amp;answer_id=47397&amp;respondent_id=22063">
            <a:extLst>
              <a:ext uri="{FF2B5EF4-FFF2-40B4-BE49-F238E27FC236}">
                <a16:creationId xmlns:a16="http://schemas.microsoft.com/office/drawing/2014/main" id="{1DEB27EC-4EB5-604B-9474-66ADE046843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8" name="Picture 7">
            <a:extLst>
              <a:ext uri="{FF2B5EF4-FFF2-40B4-BE49-F238E27FC236}">
                <a16:creationId xmlns:a16="http://schemas.microsoft.com/office/drawing/2014/main" id="{C62BEDE9-A43C-A14D-BFE7-B85F455EE8F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436051"/>
            <a:ext cx="982980" cy="1122363"/>
          </a:xfrm>
          <a:prstGeom prst="rect">
            <a:avLst/>
          </a:prstGeom>
          <a:noFill/>
          <a:ln>
            <a:noFill/>
          </a:ln>
        </p:spPr>
      </p:pic>
      <p:sp>
        <p:nvSpPr>
          <p:cNvPr id="13" name="Slide Number Placeholder 1">
            <a:extLst>
              <a:ext uri="{FF2B5EF4-FFF2-40B4-BE49-F238E27FC236}">
                <a16:creationId xmlns:a16="http://schemas.microsoft.com/office/drawing/2014/main" id="{7E6315B5-6F39-784A-B0A5-46E7D3427B85}"/>
              </a:ext>
            </a:extLst>
          </p:cNvPr>
          <p:cNvSpPr txBox="1">
            <a:spLocks/>
          </p:cNvSpPr>
          <p:nvPr userDrawn="1"/>
        </p:nvSpPr>
        <p:spPr>
          <a:xfrm>
            <a:off x="10180630" y="6623100"/>
            <a:ext cx="1648619" cy="216000"/>
          </a:xfrm>
          <a:prstGeom prst="rect">
            <a:avLst/>
          </a:prstGeom>
        </p:spPr>
        <p:txBody>
          <a:bodyPr vert="horz" lIns="0" tIns="0" rIns="0" bIns="0" rtlCol="0" anchor="ctr" anchorCtr="0">
            <a:noAutofit/>
          </a:bodyPr>
          <a:lstStyle>
            <a:defPPr>
              <a:defRPr lang="en-CH"/>
            </a:defPPr>
            <a:lvl1pPr marL="0" algn="r" defTabSz="9144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260D4A-DEC1-45DD-8AB2-A3349BAAA59E}" type="slidenum">
              <a:rPr lang="en-US" smtClean="0"/>
              <a:pPr/>
              <a:t>‹#›</a:t>
            </a:fld>
            <a:endParaRPr lang="en-US" dirty="0"/>
          </a:p>
        </p:txBody>
      </p:sp>
    </p:spTree>
    <p:extLst>
      <p:ext uri="{BB962C8B-B14F-4D97-AF65-F5344CB8AC3E}">
        <p14:creationId xmlns:p14="http://schemas.microsoft.com/office/powerpoint/2010/main" val="2972243658"/>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Content" preserve="1" userDrawn="1">
  <p:cSld name="1_Title &amp; Cont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a:t>Click to edit Master text styles</a:t>
            </a:r>
          </a:p>
        </p:txBody>
      </p:sp>
      <p:sp>
        <p:nvSpPr>
          <p:cNvPr id="10" name="Content Placeholder 9"/>
          <p:cNvSpPr>
            <a:spLocks noGrp="1"/>
          </p:cNvSpPr>
          <p:nvPr>
            <p:ph sz="quarter" idx="14"/>
          </p:nvPr>
        </p:nvSpPr>
        <p:spPr>
          <a:xfrm>
            <a:off x="507195" y="1511188"/>
            <a:ext cx="11174412" cy="4500000"/>
          </a:xfrm>
        </p:spPr>
        <p:txBody>
          <a:bodyPr/>
          <a:lstStyle>
            <a:lvl1pPr marL="0" indent="0" algn="ctr">
              <a:buNone/>
              <a:defRPr sz="2500" b="1" i="1"/>
            </a:lvl1pPr>
            <a:lvl2pPr>
              <a:defRPr sz="2000" b="1" i="1"/>
            </a:lvl2pPr>
            <a:lvl3pPr>
              <a:defRPr sz="2000" b="1" i="1"/>
            </a:lvl3pPr>
            <a:lvl4pPr>
              <a:defRPr sz="2000" b="1" i="1"/>
            </a:lvl4pPr>
            <a:lvl5pPr>
              <a:defRPr sz="2000" b="1" i="1"/>
            </a:lvl5pPr>
          </a:lstStyle>
          <a:p>
            <a:pPr lvl="0"/>
            <a:endParaRPr lang="en-US" dirty="0"/>
          </a:p>
          <a:p>
            <a:pPr lvl="0"/>
            <a:endParaRPr lang="en-US" dirty="0"/>
          </a:p>
          <a:p>
            <a:pPr lvl="0"/>
            <a:endParaRPr lang="en-US" dirty="0"/>
          </a:p>
          <a:p>
            <a:pPr lvl="0"/>
            <a:r>
              <a:rPr lang="en-US" dirty="0"/>
              <a:t>Click to edit Master text styles</a:t>
            </a:r>
          </a:p>
        </p:txBody>
      </p:sp>
      <p:sp>
        <p:nvSpPr>
          <p:cNvPr id="2" name="Title 1"/>
          <p:cNvSpPr>
            <a:spLocks noGrp="1"/>
          </p:cNvSpPr>
          <p:nvPr>
            <p:ph type="title"/>
          </p:nvPr>
        </p:nvSpPr>
        <p:spPr/>
        <p:txBody>
          <a:bodyPr/>
          <a:lstStyle>
            <a:lvl1pPr>
              <a:defRPr sz="3000"/>
            </a:lvl1pPr>
          </a:lstStyle>
          <a:p>
            <a:r>
              <a:rPr lang="en-US"/>
              <a:t>Click to edit Master title style</a:t>
            </a:r>
            <a:endParaRPr lang="en-US" dirty="0"/>
          </a:p>
        </p:txBody>
      </p:sp>
      <p:pic>
        <p:nvPicPr>
          <p:cNvPr id="7" name="Picture 6" descr="https://extranet.who.int/datacol/answer_upload.asp?survey_id=475&amp;view_id=326&amp;question_id=15106&amp;answer_id=47397&amp;respondent_id=22063">
            <a:extLst>
              <a:ext uri="{FF2B5EF4-FFF2-40B4-BE49-F238E27FC236}">
                <a16:creationId xmlns:a16="http://schemas.microsoft.com/office/drawing/2014/main" id="{1DEB27EC-4EB5-604B-9474-66ADE046843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8" name="Picture 7">
            <a:extLst>
              <a:ext uri="{FF2B5EF4-FFF2-40B4-BE49-F238E27FC236}">
                <a16:creationId xmlns:a16="http://schemas.microsoft.com/office/drawing/2014/main" id="{C62BEDE9-A43C-A14D-BFE7-B85F455EE8F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436051"/>
            <a:ext cx="982980" cy="1122363"/>
          </a:xfrm>
          <a:prstGeom prst="rect">
            <a:avLst/>
          </a:prstGeom>
          <a:noFill/>
          <a:ln>
            <a:noFill/>
          </a:ln>
        </p:spPr>
      </p:pic>
      <p:sp>
        <p:nvSpPr>
          <p:cNvPr id="6" name="Slide Number Placeholder 5"/>
          <p:cNvSpPr>
            <a:spLocks noGrp="1"/>
          </p:cNvSpPr>
          <p:nvPr>
            <p:ph type="sldNum" sz="quarter" idx="12"/>
          </p:nvPr>
        </p:nvSpPr>
        <p:spPr>
          <a:xfrm>
            <a:off x="10034587" y="6623100"/>
            <a:ext cx="1648619" cy="216000"/>
          </a:xfrm>
          <a:prstGeom prst="rect">
            <a:avLst/>
          </a:prstGeom>
        </p:spPr>
        <p:txBody>
          <a:bodyPr/>
          <a:lstStyle/>
          <a:p>
            <a:fld id="{04260D4A-DEC1-45DD-8AB2-A3349BAAA59E}" type="slidenum">
              <a:rPr lang="en-US" smtClean="0"/>
              <a:pPr/>
              <a:t>‹#›</a:t>
            </a:fld>
            <a:endParaRPr lang="en-US"/>
          </a:p>
        </p:txBody>
      </p:sp>
      <p:sp>
        <p:nvSpPr>
          <p:cNvPr id="9" name="Slide Number Placeholder 1">
            <a:extLst>
              <a:ext uri="{FF2B5EF4-FFF2-40B4-BE49-F238E27FC236}">
                <a16:creationId xmlns:a16="http://schemas.microsoft.com/office/drawing/2014/main" id="{908D36E9-CC14-5647-8129-BDDE6AF6B455}"/>
              </a:ext>
            </a:extLst>
          </p:cNvPr>
          <p:cNvSpPr txBox="1">
            <a:spLocks/>
          </p:cNvSpPr>
          <p:nvPr userDrawn="1"/>
        </p:nvSpPr>
        <p:spPr>
          <a:xfrm>
            <a:off x="10180630" y="6623100"/>
            <a:ext cx="1648619" cy="216000"/>
          </a:xfrm>
          <a:prstGeom prst="rect">
            <a:avLst/>
          </a:prstGeom>
        </p:spPr>
        <p:txBody>
          <a:bodyPr vert="horz" lIns="0" tIns="0" rIns="0" bIns="0" rtlCol="0" anchor="ctr" anchorCtr="0">
            <a:noAutofit/>
          </a:bodyPr>
          <a:lstStyle>
            <a:defPPr>
              <a:defRPr lang="en-CH"/>
            </a:defPPr>
            <a:lvl1pPr marL="0" algn="r" defTabSz="9144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260D4A-DEC1-45DD-8AB2-A3349BAAA59E}" type="slidenum">
              <a:rPr lang="en-US" smtClean="0"/>
              <a:pPr/>
              <a:t>‹#›</a:t>
            </a:fld>
            <a:endParaRPr lang="en-US" dirty="0"/>
          </a:p>
        </p:txBody>
      </p:sp>
    </p:spTree>
    <p:extLst>
      <p:ext uri="{BB962C8B-B14F-4D97-AF65-F5344CB8AC3E}">
        <p14:creationId xmlns:p14="http://schemas.microsoft.com/office/powerpoint/2010/main" val="858739352"/>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7364978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itle 6"/>
          <p:cNvSpPr>
            <a:spLocks noGrp="1"/>
          </p:cNvSpPr>
          <p:nvPr>
            <p:ph type="title"/>
          </p:nvPr>
        </p:nvSpPr>
        <p:spPr>
          <a:xfrm>
            <a:off x="507206" y="2313946"/>
            <a:ext cx="9792000" cy="432000"/>
          </a:xfrm>
        </p:spPr>
        <p:txBody>
          <a:bodyPr/>
          <a:lstStyle>
            <a:lvl1pPr>
              <a:defRPr sz="400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1A157C42-A791-DD4B-8824-DD8855140549}"/>
              </a:ext>
            </a:extLst>
          </p:cNvPr>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pic>
        <p:nvPicPr>
          <p:cNvPr id="9" name="Picture 8" descr="https://extranet.who.int/datacol/answer_upload.asp?survey_id=475&amp;view_id=326&amp;question_id=15106&amp;answer_id=47397&amp;respondent_id=22063">
            <a:extLst>
              <a:ext uri="{FF2B5EF4-FFF2-40B4-BE49-F238E27FC236}">
                <a16:creationId xmlns:a16="http://schemas.microsoft.com/office/drawing/2014/main" id="{CF037A7D-FDB1-DF4D-A296-8DCCB3F629A2}"/>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sp>
        <p:nvSpPr>
          <p:cNvPr id="10" name="Slide Number Placeholder 5">
            <a:extLst>
              <a:ext uri="{FF2B5EF4-FFF2-40B4-BE49-F238E27FC236}">
                <a16:creationId xmlns:a16="http://schemas.microsoft.com/office/drawing/2014/main" id="{FCABCE7B-DECF-314E-A724-F9E872A5BF81}"/>
              </a:ext>
            </a:extLst>
          </p:cNvPr>
          <p:cNvSpPr>
            <a:spLocks noGrp="1"/>
          </p:cNvSpPr>
          <p:nvPr>
            <p:ph type="sldNum" sz="quarter" idx="12"/>
          </p:nvPr>
        </p:nvSpPr>
        <p:spPr>
          <a:xfrm>
            <a:off x="10034587" y="6623100"/>
            <a:ext cx="1648619" cy="216000"/>
          </a:xfrm>
          <a:prstGeom prst="rect">
            <a:avLst/>
          </a:prstGeom>
        </p:spPr>
        <p:txBody>
          <a:bodyPr/>
          <a:lstStyle/>
          <a:p>
            <a:fld id="{04260D4A-DEC1-45DD-8AB2-A3349BAAA59E}" type="slidenum">
              <a:rPr lang="en-US" smtClean="0"/>
              <a:pPr/>
              <a:t>‹#›</a:t>
            </a:fld>
            <a:endParaRPr lang="en-US"/>
          </a:p>
        </p:txBody>
      </p:sp>
    </p:spTree>
    <p:extLst>
      <p:ext uri="{BB962C8B-B14F-4D97-AF65-F5344CB8AC3E}">
        <p14:creationId xmlns:p14="http://schemas.microsoft.com/office/powerpoint/2010/main" val="466637804"/>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3"/>
            </p:custDataLst>
            <p:extLst>
              <p:ext uri="{D42A27DB-BD31-4B8C-83A1-F6EECF244321}">
                <p14:modId xmlns:p14="http://schemas.microsoft.com/office/powerpoint/2010/main" val="20118739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74"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11"/>
          <p:cNvSpPr>
            <a:spLocks noGrp="1"/>
          </p:cNvSpPr>
          <p:nvPr>
            <p:ph sz="quarter" idx="17"/>
          </p:nvPr>
        </p:nvSpPr>
        <p:spPr>
          <a:xfrm>
            <a:off x="62088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6"/>
          </p:nvPr>
        </p:nvSpPr>
        <p:spPr>
          <a:xfrm>
            <a:off x="506413" y="1739788"/>
            <a:ext cx="5472000" cy="450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034587" y="6623100"/>
            <a:ext cx="1648619" cy="216000"/>
          </a:xfrm>
          <a:prstGeom prst="rect">
            <a:avLst/>
          </a:prstGeom>
        </p:spPr>
        <p:txBody>
          <a:bodyPr/>
          <a:lstStyle/>
          <a:p>
            <a:fld id="{3ED22FC0-9634-43A5-A9BA-3774A5BBC19E}" type="slidenum">
              <a:rPr lang="en-US" smtClean="0"/>
              <a:pPr/>
              <a:t>‹#›</a:t>
            </a:fld>
            <a:endParaRPr lang="en-US"/>
          </a:p>
        </p:txBody>
      </p:sp>
      <p:sp>
        <p:nvSpPr>
          <p:cNvPr id="9"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743BAC9B-92DB-0943-953A-CDD8B94C950B}"/>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11" name="Picture 10">
            <a:extLst>
              <a:ext uri="{FF2B5EF4-FFF2-40B4-BE49-F238E27FC236}">
                <a16:creationId xmlns:a16="http://schemas.microsoft.com/office/drawing/2014/main" id="{DE400620-BF18-F449-8186-530021EB6486}"/>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spTree>
    <p:extLst>
      <p:ext uri="{BB962C8B-B14F-4D97-AF65-F5344CB8AC3E}">
        <p14:creationId xmlns:p14="http://schemas.microsoft.com/office/powerpoint/2010/main" val="164665672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reserve="1" userDrawn="1">
  <p:cSld name="Section Header">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4130553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07207" y="720000"/>
            <a:ext cx="11088000" cy="2350800"/>
          </a:xfrm>
        </p:spPr>
        <p:txBody>
          <a:bodyPr anchor="b"/>
          <a:lstStyle>
            <a:lvl1pPr>
              <a:lnSpc>
                <a:spcPts val="6500"/>
              </a:lnSpc>
              <a:defRPr sz="66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507205" y="5013294"/>
            <a:ext cx="11088000" cy="216000"/>
          </a:xfrm>
        </p:spPr>
        <p:txBody>
          <a:bodyPr/>
          <a:lstStyle>
            <a:lvl1pPr>
              <a:defRPr>
                <a:solidFill>
                  <a:schemeClr val="bg1"/>
                </a:solidFill>
              </a:defRPr>
            </a:lvl1pPr>
          </a:lstStyle>
          <a:p>
            <a:r>
              <a:rPr lang="en-US"/>
              <a:t>Lonza Microbiome JV - media briefing  |  3 April 2019</a:t>
            </a:r>
          </a:p>
        </p:txBody>
      </p:sp>
      <p:sp>
        <p:nvSpPr>
          <p:cNvPr id="8" name="Subtitle 2"/>
          <p:cNvSpPr>
            <a:spLocks noGrp="1"/>
          </p:cNvSpPr>
          <p:nvPr>
            <p:ph type="subTitle" idx="1"/>
          </p:nvPr>
        </p:nvSpPr>
        <p:spPr>
          <a:xfrm>
            <a:off x="507205" y="3097533"/>
            <a:ext cx="11088000" cy="1617074"/>
          </a:xfrm>
          <a:prstGeom prst="rect">
            <a:avLst/>
          </a:prstGeom>
        </p:spPr>
        <p:txBody>
          <a:bodyPr lIns="0" rIns="0" anchor="t">
            <a:noAutofit/>
          </a:bodyPr>
          <a:lstStyle>
            <a:lvl1pPr marL="0" indent="0" algn="l">
              <a:buNone/>
              <a:defRPr lang="en-US" sz="4000" b="1" kern="1200" spc="-100" baseline="0" dirty="0">
                <a:solidFill>
                  <a:schemeClr val="bg1"/>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Rectangle 2">
            <a:extLst>
              <a:ext uri="{FF2B5EF4-FFF2-40B4-BE49-F238E27FC236}">
                <a16:creationId xmlns:a16="http://schemas.microsoft.com/office/drawing/2014/main" id="{35A64986-086E-4506-8BC0-4199515F6AEE}"/>
              </a:ext>
            </a:extLst>
          </p:cNvPr>
          <p:cNvSpPr>
            <a:spLocks/>
          </p:cNvSpPr>
          <p:nvPr userDrawn="1"/>
        </p:nvSpPr>
        <p:spPr>
          <a:xfrm>
            <a:off x="-1" y="5303519"/>
            <a:ext cx="12192000" cy="15544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7" name="Picture Placeholder 6">
            <a:extLst>
              <a:ext uri="{FF2B5EF4-FFF2-40B4-BE49-F238E27FC236}">
                <a16:creationId xmlns:a16="http://schemas.microsoft.com/office/drawing/2014/main" id="{D1118E30-C84F-4ECE-B3F0-A514C0D64440}"/>
              </a:ext>
            </a:extLst>
          </p:cNvPr>
          <p:cNvSpPr>
            <a:spLocks noGrp="1"/>
          </p:cNvSpPr>
          <p:nvPr>
            <p:ph type="pic" sz="quarter" idx="12"/>
          </p:nvPr>
        </p:nvSpPr>
        <p:spPr>
          <a:xfrm>
            <a:off x="0" y="5303520"/>
            <a:ext cx="12192000" cy="1554480"/>
          </a:xfrm>
        </p:spPr>
        <p:txBody>
          <a:bodyPr tIns="648000" anchor="ctr"/>
          <a:lstStyle>
            <a:lvl1pPr marL="0" indent="0" algn="ctr">
              <a:buNone/>
              <a:defRPr/>
            </a:lvl1pPr>
          </a:lstStyle>
          <a:p>
            <a:r>
              <a:rPr lang="en-US"/>
              <a:t>Click icon to add picture</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01796133"/>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bwMode="gray">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0036696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698" name="think-cell Slide" r:id="rId7" imgW="353" imgH="353" progId="TCLayout.ActiveDocument.1">
                  <p:embed/>
                </p:oleObj>
              </mc:Choice>
              <mc:Fallback>
                <p:oleObj name="think-cell Slide" r:id="rId7" imgW="353" imgH="353" progId="TCLayout.ActiveDocument.1">
                  <p:embed/>
                  <p:pic>
                    <p:nvPicPr>
                      <p:cNvPr id="4" name="Object 3"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bg1"/>
                </a:solidFill>
                <a:effectLst/>
              </a:defRPr>
            </a:lvl1pPr>
          </a:lstStyle>
          <a:p>
            <a:r>
              <a:rPr lang="en-US"/>
              <a:t>Click to edit Master title style</a:t>
            </a:r>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bg1"/>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07206" y="6189212"/>
            <a:ext cx="11088000" cy="216000"/>
          </a:xfrm>
          <a:prstGeom prst="rect">
            <a:avLst/>
          </a:prstGeom>
        </p:spPr>
        <p:txBody>
          <a:bodyPr/>
          <a:lstStyle>
            <a:lvl1pPr>
              <a:defRPr>
                <a:solidFill>
                  <a:schemeClr val="bg1"/>
                </a:solidFill>
              </a:defRPr>
            </a:lvl1pPr>
          </a:lstStyle>
          <a:p>
            <a:r>
              <a:rPr lang="en-US"/>
              <a:t>Lonza Microbiome JV - media briefing  |  3 April 2019</a:t>
            </a:r>
          </a:p>
        </p:txBody>
      </p:sp>
      <p:pic>
        <p:nvPicPr>
          <p:cNvPr id="11" name="Picture 10"/>
          <p:cNvPicPr>
            <a:picLocks noChangeAspect="1"/>
          </p:cNvPicPr>
          <p:nvPr userDrawn="1">
            <p:custDataLst>
              <p:tags r:id="rId4"/>
            </p:custDataLst>
          </p:nvPr>
        </p:nvPicPr>
        <p:blipFill rotWithShape="1">
          <a:blip r:embed="rId9" cstate="screen">
            <a:extLst>
              <a:ext uri="{28A0092B-C50C-407E-A947-70E740481C1C}">
                <a14:useLocalDpi xmlns:a14="http://schemas.microsoft.com/office/drawing/2010/main"/>
              </a:ext>
            </a:extLst>
          </a:blip>
          <a:srcRect t="52019" b="11065"/>
          <a:stretch/>
        </p:blipFill>
        <p:spPr>
          <a:xfrm>
            <a:off x="10566637" y="319827"/>
            <a:ext cx="1400400" cy="539074"/>
          </a:xfrm>
          <a:prstGeom prst="rect">
            <a:avLst/>
          </a:prstGeom>
        </p:spPr>
      </p:pic>
      <p:sp>
        <p:nvSpPr>
          <p:cNvPr id="7" name="Picture Placeholder 6">
            <a:extLst>
              <a:ext uri="{FF2B5EF4-FFF2-40B4-BE49-F238E27FC236}">
                <a16:creationId xmlns:a16="http://schemas.microsoft.com/office/drawing/2014/main" id="{EA29A920-9560-4468-9FE3-AF0D9FBE7230}"/>
              </a:ext>
            </a:extLst>
          </p:cNvPr>
          <p:cNvSpPr>
            <a:spLocks noGrp="1"/>
          </p:cNvSpPr>
          <p:nvPr>
            <p:ph type="pic" sz="quarter" idx="12" hasCustomPrompt="1"/>
          </p:nvPr>
        </p:nvSpPr>
        <p:spPr>
          <a:xfrm>
            <a:off x="776" y="-1"/>
            <a:ext cx="12191224" cy="5557336"/>
          </a:xfrm>
        </p:spPr>
        <p:txBody>
          <a:bodyPr/>
          <a:lstStyle>
            <a:lvl1pPr marL="0" indent="0">
              <a:buNone/>
              <a:defRPr/>
            </a:lvl1pPr>
          </a:lstStyle>
          <a:p>
            <a:r>
              <a:rPr lang="en-US"/>
              <a:t> </a:t>
            </a:r>
          </a:p>
        </p:txBody>
      </p:sp>
      <p:sp>
        <p:nvSpPr>
          <p:cNvPr id="9" name="Classification" hidden="1"/>
          <p:cNvSpPr txBox="1">
            <a:spLocks/>
          </p:cNvSpPr>
          <p:nvPr userDrawn="1">
            <p:custDataLst>
              <p:tags r:id="rId5"/>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3737202558"/>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Section Header" preserve="1" userDrawn="1">
  <p:cSld name="Section Header">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7814650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22"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07207" y="720000"/>
            <a:ext cx="11088000" cy="2350800"/>
          </a:xfrm>
        </p:spPr>
        <p:txBody>
          <a:bodyPr anchor="b"/>
          <a:lstStyle>
            <a:lvl1pPr>
              <a:lnSpc>
                <a:spcPts val="6500"/>
              </a:lnSpc>
              <a:defRPr sz="66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a:xfrm>
            <a:off x="507205" y="5013294"/>
            <a:ext cx="11088000" cy="216000"/>
          </a:xfrm>
          <a:prstGeom prst="rect">
            <a:avLst/>
          </a:prstGeom>
        </p:spPr>
        <p:txBody>
          <a:bodyPr/>
          <a:lstStyle>
            <a:lvl1pPr>
              <a:defRPr>
                <a:solidFill>
                  <a:schemeClr val="bg1"/>
                </a:solidFill>
              </a:defRPr>
            </a:lvl1pPr>
          </a:lstStyle>
          <a:p>
            <a:r>
              <a:rPr lang="en-US"/>
              <a:t>Lonza Microbiome JV - media briefing  |  3 April 2019</a:t>
            </a:r>
          </a:p>
        </p:txBody>
      </p:sp>
      <p:sp>
        <p:nvSpPr>
          <p:cNvPr id="8" name="Subtitle 2"/>
          <p:cNvSpPr>
            <a:spLocks noGrp="1"/>
          </p:cNvSpPr>
          <p:nvPr>
            <p:ph type="subTitle" idx="1"/>
          </p:nvPr>
        </p:nvSpPr>
        <p:spPr>
          <a:xfrm>
            <a:off x="507205" y="3097533"/>
            <a:ext cx="11088000" cy="1617074"/>
          </a:xfrm>
          <a:prstGeom prst="rect">
            <a:avLst/>
          </a:prstGeom>
        </p:spPr>
        <p:txBody>
          <a:bodyPr lIns="0" rIns="0" anchor="t">
            <a:noAutofit/>
          </a:bodyPr>
          <a:lstStyle>
            <a:lvl1pPr marL="0" indent="0" algn="l">
              <a:buNone/>
              <a:defRPr lang="en-US" sz="4000" b="1" kern="1200" spc="-100" baseline="0" dirty="0">
                <a:solidFill>
                  <a:schemeClr val="bg1"/>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Rectangle 2">
            <a:extLst>
              <a:ext uri="{FF2B5EF4-FFF2-40B4-BE49-F238E27FC236}">
                <a16:creationId xmlns:a16="http://schemas.microsoft.com/office/drawing/2014/main" id="{35A64986-086E-4506-8BC0-4199515F6AEE}"/>
              </a:ext>
            </a:extLst>
          </p:cNvPr>
          <p:cNvSpPr>
            <a:spLocks/>
          </p:cNvSpPr>
          <p:nvPr userDrawn="1"/>
        </p:nvSpPr>
        <p:spPr>
          <a:xfrm>
            <a:off x="-1" y="5303519"/>
            <a:ext cx="12192000" cy="15544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7" name="Picture Placeholder 6">
            <a:extLst>
              <a:ext uri="{FF2B5EF4-FFF2-40B4-BE49-F238E27FC236}">
                <a16:creationId xmlns:a16="http://schemas.microsoft.com/office/drawing/2014/main" id="{D1118E30-C84F-4ECE-B3F0-A514C0D64440}"/>
              </a:ext>
            </a:extLst>
          </p:cNvPr>
          <p:cNvSpPr>
            <a:spLocks noGrp="1"/>
          </p:cNvSpPr>
          <p:nvPr>
            <p:ph type="pic" sz="quarter" idx="12"/>
          </p:nvPr>
        </p:nvSpPr>
        <p:spPr>
          <a:xfrm>
            <a:off x="0" y="5303520"/>
            <a:ext cx="12192000" cy="1554480"/>
          </a:xfrm>
        </p:spPr>
        <p:txBody>
          <a:bodyPr tIns="648000" anchor="ctr"/>
          <a:lstStyle>
            <a:lvl1pPr marL="0" indent="0" algn="ctr">
              <a:buNone/>
              <a:defRPr/>
            </a:lvl1pPr>
          </a:lstStyle>
          <a:p>
            <a:r>
              <a:rPr lang="en-US"/>
              <a:t>Click icon to add picture</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738163331"/>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 Internal" preserve="1" userDrawn="1">
  <p:cSld name="Title Slide - Internal">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46"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07207" y="720000"/>
            <a:ext cx="11088000" cy="2350800"/>
          </a:xfrm>
        </p:spPr>
        <p:txBody>
          <a:bodyPr anchor="b"/>
          <a:lstStyle>
            <a:lvl1pPr>
              <a:lnSpc>
                <a:spcPts val="6500"/>
              </a:lnSpc>
              <a:defRPr sz="6600">
                <a:solidFill>
                  <a:schemeClr val="accent1"/>
                </a:solidFill>
              </a:defRPr>
            </a:lvl1pPr>
          </a:lstStyle>
          <a:p>
            <a:r>
              <a:rPr lang="en-US"/>
              <a:t>Click to edit Master title style</a:t>
            </a:r>
          </a:p>
        </p:txBody>
      </p:sp>
      <p:sp>
        <p:nvSpPr>
          <p:cNvPr id="5" name="Footer Placeholder 4"/>
          <p:cNvSpPr>
            <a:spLocks noGrp="1"/>
          </p:cNvSpPr>
          <p:nvPr>
            <p:ph type="ftr" sz="quarter" idx="11"/>
          </p:nvPr>
        </p:nvSpPr>
        <p:spPr>
          <a:xfrm>
            <a:off x="507205" y="5013294"/>
            <a:ext cx="11088000" cy="216000"/>
          </a:xfrm>
          <a:prstGeom prst="rect">
            <a:avLst/>
          </a:prstGeom>
        </p:spPr>
        <p:txBody>
          <a:bodyPr/>
          <a:lstStyle>
            <a:lvl1pPr>
              <a:defRPr>
                <a:solidFill>
                  <a:schemeClr val="accent1"/>
                </a:solidFill>
              </a:defRPr>
            </a:lvl1pPr>
          </a:lstStyle>
          <a:p>
            <a:r>
              <a:rPr lang="en-US"/>
              <a:t>Lonza Microbiome JV - media briefing  |  3 April 2019</a:t>
            </a:r>
          </a:p>
        </p:txBody>
      </p:sp>
      <p:sp>
        <p:nvSpPr>
          <p:cNvPr id="8" name="Subtitle 2"/>
          <p:cNvSpPr>
            <a:spLocks noGrp="1"/>
          </p:cNvSpPr>
          <p:nvPr>
            <p:ph type="subTitle" idx="1"/>
          </p:nvPr>
        </p:nvSpPr>
        <p:spPr>
          <a:xfrm>
            <a:off x="507205" y="3097533"/>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092397B8-F9BC-43C0-88B4-BA4387BCC22D}"/>
              </a:ext>
            </a:extLst>
          </p:cNvPr>
          <p:cNvSpPr>
            <a:spLocks/>
          </p:cNvSpPr>
          <p:nvPr userDrawn="1"/>
        </p:nvSpPr>
        <p:spPr>
          <a:xfrm>
            <a:off x="-1" y="5303519"/>
            <a:ext cx="12192000" cy="15544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2" name="Picture Placeholder 6">
            <a:extLst>
              <a:ext uri="{FF2B5EF4-FFF2-40B4-BE49-F238E27FC236}">
                <a16:creationId xmlns:a16="http://schemas.microsoft.com/office/drawing/2014/main" id="{33E50F41-ABD8-415B-91AA-C043E8A69846}"/>
              </a:ext>
            </a:extLst>
          </p:cNvPr>
          <p:cNvSpPr>
            <a:spLocks noGrp="1"/>
          </p:cNvSpPr>
          <p:nvPr>
            <p:ph type="pic" sz="quarter" idx="12"/>
          </p:nvPr>
        </p:nvSpPr>
        <p:spPr>
          <a:xfrm>
            <a:off x="0" y="5303520"/>
            <a:ext cx="12192000" cy="1554480"/>
          </a:xfrm>
        </p:spPr>
        <p:txBody>
          <a:bodyPr tIns="648000" anchor="ctr"/>
          <a:lstStyle>
            <a:lvl1pPr marL="0" indent="0" algn="ctr">
              <a:buNone/>
              <a:defRPr/>
            </a:lvl1pPr>
          </a:lstStyle>
          <a:p>
            <a:r>
              <a:rPr lang="en-US"/>
              <a:t>Click icon to add picture</a:t>
            </a:r>
          </a:p>
        </p:txBody>
      </p:sp>
      <p:sp>
        <p:nvSpPr>
          <p:cNvPr id="11"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1793917776"/>
      </p:ext>
    </p:extLst>
  </p:cSld>
  <p:clrMapOvr>
    <a:overrideClrMapping bg1="lt1" tx1="dk1" bg2="lt2" tx2="dk2" accent1="accent1" accent2="accent2" accent3="accent3" accent4="accent4" accent5="accent5" accent6="accent6" hlink="hlink" folHlink="folHlink"/>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1_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0"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accent1"/>
                </a:solidFill>
                <a:effectLst/>
              </a:defRPr>
            </a:lvl1pPr>
          </a:lstStyle>
          <a:p>
            <a:r>
              <a:rPr lang="en-US"/>
              <a:t>Click to edit Master title style</a:t>
            </a:r>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07206" y="6189212"/>
            <a:ext cx="11088000" cy="216000"/>
          </a:xfrm>
          <a:prstGeom prst="rect">
            <a:avLst/>
          </a:prstGeom>
        </p:spPr>
        <p:txBody>
          <a:bodyPr/>
          <a:lstStyle>
            <a:lvl1pPr>
              <a:defRPr>
                <a:solidFill>
                  <a:schemeClr val="bg1"/>
                </a:solidFill>
              </a:defRPr>
            </a:lvl1pPr>
          </a:lstStyle>
          <a:p>
            <a:r>
              <a:rPr lang="en-US"/>
              <a:t>Lonza Microbiome JV - media briefing  |  3 April 2019</a:t>
            </a:r>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1199847145"/>
      </p:ext>
    </p:extLst>
  </p:cSld>
  <p:clrMapOvr>
    <a:overrideClrMapping bg1="lt1" tx1="dk1" bg2="lt2" tx2="dk2" accent1="accent1" accent2="accent2" accent3="accent3" accent4="accent4" accent5="accent5" accent6="accent6" hlink="hlink" folHlink="folHlink"/>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mp; Content" preserve="1" userDrawn="1">
  <p:cSld name="1_Title &amp;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6" name="Slide Number Placeholder 5"/>
          <p:cNvSpPr>
            <a:spLocks noGrp="1"/>
          </p:cNvSpPr>
          <p:nvPr>
            <p:ph type="sldNum" sz="quarter" idx="12"/>
          </p:nvPr>
        </p:nvSpPr>
        <p:spPr>
          <a:xfrm>
            <a:off x="10034587" y="6623100"/>
            <a:ext cx="1648619" cy="216000"/>
          </a:xfrm>
          <a:prstGeom prst="rect">
            <a:avLst/>
          </a:prstGeom>
        </p:spPr>
        <p:txBody>
          <a:bodyPr/>
          <a:lstStyle/>
          <a:p>
            <a:fld id="{04260D4A-DEC1-45DD-8AB2-A3349BAAA59E}" type="slidenum">
              <a:rPr lang="en-US" smtClean="0"/>
              <a:pPr/>
              <a:t>‹#›</a:t>
            </a:fld>
            <a:endParaRPr lang="en-US"/>
          </a:p>
        </p:txBody>
      </p:sp>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0" name="Content Placeholder 9"/>
          <p:cNvSpPr>
            <a:spLocks noGrp="1"/>
          </p:cNvSpPr>
          <p:nvPr>
            <p:ph sz="quarter" idx="14"/>
          </p:nvPr>
        </p:nvSpPr>
        <p:spPr>
          <a:xfrm>
            <a:off x="506413" y="1739788"/>
            <a:ext cx="11174412"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4144372"/>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Footer Image" preserve="1" userDrawn="1">
  <p:cSld name="Content with Footer Ima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1415888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Slide" r:id="rId5" imgW="493" imgH="493" progId="TCLayout.ActiveDocument.1">
                  <p:embed/>
                </p:oleObj>
              </mc:Choice>
              <mc:Fallback>
                <p:oleObj name="think-cell Slide" r:id="rId5" imgW="493" imgH="49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a:prstGeom prst="rect">
            <a:avLst/>
          </a:prstGeo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a:prstGeom prst="rect">
            <a:avLst/>
          </a:prstGeom>
        </p:spPr>
        <p:txBody>
          <a:bodyPr/>
          <a:lstStyle/>
          <a:p>
            <a:fld id="{1F160D6B-B452-452F-87E9-4ABE62E0932F}"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3" name="Content Placeholder 3"/>
          <p:cNvSpPr>
            <a:spLocks noGrp="1"/>
          </p:cNvSpPr>
          <p:nvPr>
            <p:ph sz="quarter" idx="16"/>
          </p:nvPr>
        </p:nvSpPr>
        <p:spPr>
          <a:xfrm>
            <a:off x="506413" y="1739788"/>
            <a:ext cx="111744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CB2D54E0-3E1E-4F70-B38D-8ED3D23EEDB9}"/>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4" name="Picture Placeholder 6">
            <a:extLst>
              <a:ext uri="{FF2B5EF4-FFF2-40B4-BE49-F238E27FC236}">
                <a16:creationId xmlns:a16="http://schemas.microsoft.com/office/drawing/2014/main" id="{39602443-3D83-4C9B-8DEB-C3B2A2AF8DB6}"/>
              </a:ext>
            </a:extLst>
          </p:cNvPr>
          <p:cNvSpPr>
            <a:spLocks noGrp="1"/>
          </p:cNvSpPr>
          <p:nvPr>
            <p:ph type="pic" sz="quarter" idx="17"/>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124918563"/>
      </p:ext>
    </p:extLst>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3"/>
            </p:custDataLst>
            <p:extLst>
              <p:ext uri="{D42A27DB-BD31-4B8C-83A1-F6EECF244321}">
                <p14:modId xmlns:p14="http://schemas.microsoft.com/office/powerpoint/2010/main" val="28465178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18"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11"/>
          <p:cNvSpPr>
            <a:spLocks noGrp="1"/>
          </p:cNvSpPr>
          <p:nvPr>
            <p:ph sz="quarter" idx="17"/>
          </p:nvPr>
        </p:nvSpPr>
        <p:spPr>
          <a:xfrm>
            <a:off x="62088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7" name="Slide Number Placeholder 6"/>
          <p:cNvSpPr>
            <a:spLocks noGrp="1"/>
          </p:cNvSpPr>
          <p:nvPr>
            <p:ph type="sldNum" sz="quarter" idx="12"/>
          </p:nvPr>
        </p:nvSpPr>
        <p:spPr>
          <a:xfrm>
            <a:off x="10034587" y="6623100"/>
            <a:ext cx="1648619" cy="216000"/>
          </a:xfrm>
          <a:prstGeom prst="rect">
            <a:avLst/>
          </a:prstGeom>
        </p:spPr>
        <p:txBody>
          <a:bodyPr/>
          <a:lstStyle/>
          <a:p>
            <a:fld id="{3ED22FC0-9634-43A5-A9BA-3774A5BBC19E}" type="slidenum">
              <a:rPr lang="en-US" smtClean="0"/>
              <a:pPr/>
              <a:t>‹#›</a:t>
            </a:fld>
            <a:endParaRPr lang="en-US"/>
          </a:p>
        </p:txBody>
      </p:sp>
      <p:sp>
        <p:nvSpPr>
          <p:cNvPr id="9"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357627"/>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amp; Subheading" preserve="1" userDrawn="1">
  <p:cSld name="Two Content &amp; Subheadin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7" name="Slide Number Placeholder 6"/>
          <p:cNvSpPr>
            <a:spLocks noGrp="1"/>
          </p:cNvSpPr>
          <p:nvPr>
            <p:ph type="sldNum" sz="quarter" idx="12"/>
          </p:nvPr>
        </p:nvSpPr>
        <p:spPr>
          <a:xfrm>
            <a:off x="10034587" y="6623100"/>
            <a:ext cx="1648619" cy="216000"/>
          </a:xfrm>
          <a:prstGeom prst="rect">
            <a:avLst/>
          </a:prstGeom>
        </p:spPr>
        <p:txBody>
          <a:bodyPr/>
          <a:lstStyle/>
          <a:p>
            <a:fld id="{DB4DF69D-9676-48A4-9665-621E7C899CF3}" type="slidenum">
              <a:rPr lang="en-US" smtClean="0"/>
              <a:pPr/>
              <a:t>‹#›</a:t>
            </a:fld>
            <a:endParaRPr lang="en-US"/>
          </a:p>
        </p:txBody>
      </p:sp>
      <p:sp>
        <p:nvSpPr>
          <p:cNvPr id="4"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11"/>
          <p:cNvSpPr>
            <a:spLocks noGrp="1"/>
          </p:cNvSpPr>
          <p:nvPr>
            <p:ph sz="quarter" idx="18"/>
          </p:nvPr>
        </p:nvSpPr>
        <p:spPr>
          <a:xfrm>
            <a:off x="62088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quarter" idx="19"/>
          </p:nvPr>
        </p:nvSpPr>
        <p:spPr>
          <a:xfrm>
            <a:off x="506413" y="2172962"/>
            <a:ext cx="5472000" cy="406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0577173"/>
      </p:ext>
    </p:extLst>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with Footer Image" preserve="1" userDrawn="1">
  <p:cSld name="Two Content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3649224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42"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a:prstGeom prst="rect">
            <a:avLst/>
          </a:prstGeo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a:prstGeom prst="rect">
            <a:avLst/>
          </a:prstGeom>
        </p:spPr>
        <p:txBody>
          <a:bodyPr/>
          <a:lstStyle/>
          <a:p>
            <a:fld id="{766EB20B-6E07-40CD-9610-8509067025E0}"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2" name="Content Placeholder 11"/>
          <p:cNvSpPr>
            <a:spLocks noGrp="1"/>
          </p:cNvSpPr>
          <p:nvPr>
            <p:ph sz="quarter" idx="17"/>
          </p:nvPr>
        </p:nvSpPr>
        <p:spPr>
          <a:xfrm>
            <a:off x="62088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6"/>
          </p:nvPr>
        </p:nvSpPr>
        <p:spPr>
          <a:xfrm>
            <a:off x="506413" y="1739788"/>
            <a:ext cx="54720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8" name="Rectangle 17">
            <a:extLst>
              <a:ext uri="{FF2B5EF4-FFF2-40B4-BE49-F238E27FC236}">
                <a16:creationId xmlns:a16="http://schemas.microsoft.com/office/drawing/2014/main" id="{5D1E51BA-E24D-4B4B-A497-99E485FACBC8}"/>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9" name="Picture Placeholder 6">
            <a:extLst>
              <a:ext uri="{FF2B5EF4-FFF2-40B4-BE49-F238E27FC236}">
                <a16:creationId xmlns:a16="http://schemas.microsoft.com/office/drawing/2014/main" id="{9C5CF255-E0CB-4777-BEE9-D8859B96E8F0}"/>
              </a:ext>
            </a:extLst>
          </p:cNvPr>
          <p:cNvSpPr>
            <a:spLocks noGrp="1"/>
          </p:cNvSpPr>
          <p:nvPr>
            <p:ph type="pic" sz="quarter" idx="18"/>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981444650"/>
      </p:ext>
    </p:extLst>
  </p:cSld>
  <p:clrMapOvr>
    <a:masterClrMapping/>
  </p:clrMapOvr>
  <p:hf hdr="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amp; Subheading with Footer Image" preserve="1" userDrawn="1">
  <p:cSld name="Two Content &amp; Subheading with Footer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8424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66" name="think-cell Slide" r:id="rId5" imgW="493" imgH="493" progId="TCLayout.ActiveDocument.1">
                  <p:embed/>
                </p:oleObj>
              </mc:Choice>
              <mc:Fallback>
                <p:oleObj name="think-cell Slide" r:id="rId5" imgW="493" imgH="49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a:prstGeom prst="rect">
            <a:avLst/>
          </a:prstGeo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a:prstGeom prst="rect">
            <a:avLst/>
          </a:prstGeom>
        </p:spPr>
        <p:txBody>
          <a:bodyPr/>
          <a:lstStyle/>
          <a:p>
            <a:fld id="{8D0FA728-8260-4C2F-BD34-DE0A091495A5}" type="slidenum">
              <a:rPr lang="en-US" smtClean="0"/>
              <a:pPr/>
              <a:t>‹#›</a:t>
            </a:fld>
            <a:endParaRPr lang="en-US"/>
          </a:p>
        </p:txBody>
      </p:sp>
      <p:sp>
        <p:nvSpPr>
          <p:cNvPr id="18"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9" name="Text Placeholder 3"/>
          <p:cNvSpPr>
            <a:spLocks noGrp="1"/>
          </p:cNvSpPr>
          <p:nvPr>
            <p:ph type="body" sz="quarter" idx="16"/>
          </p:nvPr>
        </p:nvSpPr>
        <p:spPr>
          <a:xfrm>
            <a:off x="5064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0" name="Text Placeholder 3"/>
          <p:cNvSpPr>
            <a:spLocks noGrp="1"/>
          </p:cNvSpPr>
          <p:nvPr>
            <p:ph type="body" sz="quarter" idx="17"/>
          </p:nvPr>
        </p:nvSpPr>
        <p:spPr>
          <a:xfrm>
            <a:off x="6208813" y="1739788"/>
            <a:ext cx="5472000" cy="396000"/>
          </a:xfrm>
          <a:prstGeom prst="rect">
            <a:avLst/>
          </a:prstGeom>
        </p:spPr>
        <p:txBody>
          <a:bodyPr>
            <a:noAutofit/>
          </a:bodyPr>
          <a:lstStyle>
            <a:lvl1pPr marL="0" indent="0">
              <a:buNone/>
              <a:defRPr sz="1800" b="1">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Content Placeholder 11"/>
          <p:cNvSpPr>
            <a:spLocks noGrp="1"/>
          </p:cNvSpPr>
          <p:nvPr>
            <p:ph sz="quarter" idx="18"/>
          </p:nvPr>
        </p:nvSpPr>
        <p:spPr>
          <a:xfrm>
            <a:off x="62088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19"/>
          </p:nvPr>
        </p:nvSpPr>
        <p:spPr>
          <a:xfrm>
            <a:off x="506413" y="2172962"/>
            <a:ext cx="5472000" cy="276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B86F8A8D-F06D-4254-940A-4900AE70556F}"/>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23" name="Picture Placeholder 6">
            <a:extLst>
              <a:ext uri="{FF2B5EF4-FFF2-40B4-BE49-F238E27FC236}">
                <a16:creationId xmlns:a16="http://schemas.microsoft.com/office/drawing/2014/main" id="{44552720-1B07-4E51-89A6-86FF24149F89}"/>
              </a:ext>
            </a:extLst>
          </p:cNvPr>
          <p:cNvSpPr>
            <a:spLocks noGrp="1"/>
          </p:cNvSpPr>
          <p:nvPr>
            <p:ph type="pic" sz="quarter" idx="20"/>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530850379"/>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Internal" preserve="1" userDrawn="1">
  <p:cSld name="Title Slide - Internal">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07207" y="720000"/>
            <a:ext cx="11088000" cy="2350800"/>
          </a:xfrm>
        </p:spPr>
        <p:txBody>
          <a:bodyPr anchor="b"/>
          <a:lstStyle>
            <a:lvl1pPr>
              <a:lnSpc>
                <a:spcPts val="6500"/>
              </a:lnSpc>
              <a:defRPr sz="6600">
                <a:solidFill>
                  <a:schemeClr val="accent1"/>
                </a:solidFill>
              </a:defRPr>
            </a:lvl1pPr>
          </a:lstStyle>
          <a:p>
            <a:r>
              <a:rPr lang="en-US"/>
              <a:t>Click to edit Master title style</a:t>
            </a:r>
          </a:p>
        </p:txBody>
      </p:sp>
      <p:sp>
        <p:nvSpPr>
          <p:cNvPr id="5" name="Footer Placeholder 4"/>
          <p:cNvSpPr>
            <a:spLocks noGrp="1"/>
          </p:cNvSpPr>
          <p:nvPr>
            <p:ph type="ftr" sz="quarter" idx="11"/>
          </p:nvPr>
        </p:nvSpPr>
        <p:spPr>
          <a:xfrm>
            <a:off x="507205" y="5013294"/>
            <a:ext cx="11088000" cy="216000"/>
          </a:xfrm>
        </p:spPr>
        <p:txBody>
          <a:bodyPr/>
          <a:lstStyle>
            <a:lvl1pPr>
              <a:defRPr>
                <a:solidFill>
                  <a:schemeClr val="accent1"/>
                </a:solidFill>
              </a:defRPr>
            </a:lvl1pPr>
          </a:lstStyle>
          <a:p>
            <a:r>
              <a:rPr lang="en-US"/>
              <a:t>Lonza Microbiome JV - media briefing  |  3 April 2019</a:t>
            </a:r>
          </a:p>
        </p:txBody>
      </p:sp>
      <p:sp>
        <p:nvSpPr>
          <p:cNvPr id="8" name="Subtitle 2"/>
          <p:cNvSpPr>
            <a:spLocks noGrp="1"/>
          </p:cNvSpPr>
          <p:nvPr>
            <p:ph type="subTitle" idx="1"/>
          </p:nvPr>
        </p:nvSpPr>
        <p:spPr>
          <a:xfrm>
            <a:off x="507205" y="3097533"/>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092397B8-F9BC-43C0-88B4-BA4387BCC22D}"/>
              </a:ext>
            </a:extLst>
          </p:cNvPr>
          <p:cNvSpPr>
            <a:spLocks/>
          </p:cNvSpPr>
          <p:nvPr userDrawn="1"/>
        </p:nvSpPr>
        <p:spPr>
          <a:xfrm>
            <a:off x="-1" y="5303519"/>
            <a:ext cx="12192000" cy="15544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2" name="Picture Placeholder 6">
            <a:extLst>
              <a:ext uri="{FF2B5EF4-FFF2-40B4-BE49-F238E27FC236}">
                <a16:creationId xmlns:a16="http://schemas.microsoft.com/office/drawing/2014/main" id="{33E50F41-ABD8-415B-91AA-C043E8A69846}"/>
              </a:ext>
            </a:extLst>
          </p:cNvPr>
          <p:cNvSpPr>
            <a:spLocks noGrp="1"/>
          </p:cNvSpPr>
          <p:nvPr>
            <p:ph type="pic" sz="quarter" idx="12"/>
          </p:nvPr>
        </p:nvSpPr>
        <p:spPr>
          <a:xfrm>
            <a:off x="0" y="5303520"/>
            <a:ext cx="12192000" cy="1554480"/>
          </a:xfrm>
        </p:spPr>
        <p:txBody>
          <a:bodyPr tIns="648000" anchor="ctr"/>
          <a:lstStyle>
            <a:lvl1pPr marL="0" indent="0" algn="ctr">
              <a:buNone/>
              <a:defRPr/>
            </a:lvl1pPr>
          </a:lstStyle>
          <a:p>
            <a:r>
              <a:rPr lang="en-US"/>
              <a:t>Click icon to add picture</a:t>
            </a:r>
          </a:p>
        </p:txBody>
      </p:sp>
      <p:sp>
        <p:nvSpPr>
          <p:cNvPr id="11"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6466264"/>
      </p:ext>
    </p:extLst>
  </p:cSld>
  <p:clrMapOvr>
    <a:overrideClrMapping bg1="lt1" tx1="dk1" bg2="lt2" tx2="dk2" accent1="accent1" accent2="accent2" accent3="accent3" accent4="accent4" accent5="accent5" accent6="accent6" hlink="hlink" folHlink="folHlink"/>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amp; Image" preserve="1" userDrawn="1">
  <p:cSld name="Text &amp;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D0D464-5A16-420B-9773-6DD4CDBF333B}"/>
              </a:ext>
            </a:extLst>
          </p:cNvPr>
          <p:cNvSpPr>
            <a:spLocks noGrp="1"/>
          </p:cNvSpPr>
          <p:nvPr>
            <p:ph type="pic" sz="quarter" idx="13"/>
          </p:nvPr>
        </p:nvSpPr>
        <p:spPr>
          <a:xfrm>
            <a:off x="6208813" y="1739788"/>
            <a:ext cx="5472000" cy="3600000"/>
          </a:xfrm>
          <a:prstGeom prst="rect">
            <a:avLst/>
          </a:prstGeom>
          <a:solidFill>
            <a:schemeClr val="bg1">
              <a:lumMod val="95000"/>
            </a:schemeClr>
          </a:solidFill>
        </p:spPr>
        <p:txBody>
          <a:bodyPr/>
          <a:lstStyle>
            <a:lvl1pPr marL="0" indent="0">
              <a:buNone/>
              <a:defRPr/>
            </a:lvl1pPr>
          </a:lstStyle>
          <a:p>
            <a:r>
              <a:rPr lang="en-US"/>
              <a:t>Click icon to add picture</a:t>
            </a:r>
          </a:p>
        </p:txBody>
      </p:sp>
      <p:sp>
        <p:nvSpPr>
          <p:cNvPr id="6" name="Footer Placeholder 5"/>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7" name="Slide Number Placeholder 6"/>
          <p:cNvSpPr>
            <a:spLocks noGrp="1"/>
          </p:cNvSpPr>
          <p:nvPr>
            <p:ph type="sldNum" sz="quarter" idx="12"/>
          </p:nvPr>
        </p:nvSpPr>
        <p:spPr>
          <a:xfrm>
            <a:off x="10034587" y="6623100"/>
            <a:ext cx="1648619" cy="216000"/>
          </a:xfrm>
          <a:prstGeom prst="rect">
            <a:avLst/>
          </a:prstGeom>
        </p:spPr>
        <p:txBody>
          <a:bodyPr/>
          <a:lstStyle/>
          <a:p>
            <a:fld id="{02D2E3F0-9556-40D5-9E7E-C8276249C65E}" type="slidenum">
              <a:rPr lang="en-US" smtClean="0"/>
              <a:pPr/>
              <a:t>‹#›</a:t>
            </a:fld>
            <a:endParaRPr lang="en-US"/>
          </a:p>
        </p:txBody>
      </p:sp>
      <p:sp>
        <p:nvSpPr>
          <p:cNvPr id="10" name="Text Placeholder 13"/>
          <p:cNvSpPr>
            <a:spLocks noGrp="1"/>
          </p:cNvSpPr>
          <p:nvPr>
            <p:ph type="body" sz="quarter" idx="18"/>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4" name="Content Placeholder 3"/>
          <p:cNvSpPr>
            <a:spLocks noGrp="1"/>
          </p:cNvSpPr>
          <p:nvPr>
            <p:ph sz="quarter" idx="16"/>
          </p:nvPr>
        </p:nvSpPr>
        <p:spPr>
          <a:xfrm>
            <a:off x="506413" y="1739788"/>
            <a:ext cx="5472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154EE074-434E-419C-AD07-3EDE2AAF45E6}"/>
              </a:ext>
            </a:extLst>
          </p:cNvPr>
          <p:cNvSpPr>
            <a:spLocks noGrp="1"/>
          </p:cNvSpPr>
          <p:nvPr>
            <p:ph type="body" sz="quarter" idx="19"/>
          </p:nvPr>
        </p:nvSpPr>
        <p:spPr>
          <a:xfrm>
            <a:off x="6208813" y="5542310"/>
            <a:ext cx="5472000" cy="697479"/>
          </a:xfrm>
        </p:spPr>
        <p:txBody>
          <a:bodyPr/>
          <a:lstStyle>
            <a:lvl1pPr marL="0" indent="0">
              <a:spcAft>
                <a:spcPts val="0"/>
              </a:spcAft>
              <a:buFontTx/>
              <a:buNone/>
              <a:defRPr sz="1400" b="1">
                <a:solidFill>
                  <a:schemeClr val="accent2"/>
                </a:solidFill>
                <a:latin typeface="Calibri" panose="020F0502020204030204" pitchFamily="34" charset="0"/>
                <a:cs typeface="Calibri" panose="020F0502020204030204" pitchFamily="34" charset="0"/>
              </a:defRPr>
            </a:lvl1pPr>
            <a:lvl2pPr marL="198000" indent="-198000">
              <a:defRPr sz="1400"/>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0106536"/>
      </p:ext>
    </p:extLst>
  </p:cSld>
  <p:clrMapOvr>
    <a:masterClrMapping/>
  </p:clrMapOvr>
  <p:hf hdr="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6361887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5" name="Slide Number Placeholder 4"/>
          <p:cNvSpPr>
            <a:spLocks noGrp="1"/>
          </p:cNvSpPr>
          <p:nvPr>
            <p:ph type="sldNum" sz="quarter" idx="12"/>
          </p:nvPr>
        </p:nvSpPr>
        <p:spPr>
          <a:xfrm>
            <a:off x="10034587" y="6623100"/>
            <a:ext cx="1648619" cy="216000"/>
          </a:xfrm>
          <a:prstGeom prst="rect">
            <a:avLst/>
          </a:prstGeom>
        </p:spPr>
        <p:txBody>
          <a:bodyPr/>
          <a:lstStyle/>
          <a:p>
            <a:fld id="{F169E07F-9A80-405D-B06A-876E4D356B83}" type="slidenum">
              <a:rPr lang="en-US" smtClean="0"/>
              <a:pPr/>
              <a:t>‹#›</a:t>
            </a:fld>
            <a:endParaRPr lang="en-US"/>
          </a:p>
        </p:txBody>
      </p:sp>
      <p:sp>
        <p:nvSpPr>
          <p:cNvPr id="6"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3908846"/>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4" name="Slide Number Placeholder 3"/>
          <p:cNvSpPr>
            <a:spLocks noGrp="1"/>
          </p:cNvSpPr>
          <p:nvPr>
            <p:ph type="sldNum" sz="quarter" idx="12"/>
          </p:nvPr>
        </p:nvSpPr>
        <p:spPr>
          <a:xfrm>
            <a:off x="10034587" y="6623100"/>
            <a:ext cx="1648619" cy="216000"/>
          </a:xfrm>
          <a:prstGeom prst="rect">
            <a:avLst/>
          </a:prstGeom>
        </p:spPr>
        <p:txBody>
          <a:bodyPr/>
          <a:lstStyle/>
          <a:p>
            <a:fld id="{6D047E35-150C-4319-9FA5-9DC1536F505F}" type="slidenum">
              <a:rPr lang="en-US" smtClean="0"/>
              <a:pPr/>
              <a:t>‹#›</a:t>
            </a:fld>
            <a:endParaRPr lang="en-US"/>
          </a:p>
        </p:txBody>
      </p:sp>
    </p:spTree>
    <p:extLst>
      <p:ext uri="{BB962C8B-B14F-4D97-AF65-F5344CB8AC3E}">
        <p14:creationId xmlns:p14="http://schemas.microsoft.com/office/powerpoint/2010/main" val="4100801643"/>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34769154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14"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5" name="Slide Number Placeholder 4"/>
          <p:cNvSpPr>
            <a:spLocks noGrp="1"/>
          </p:cNvSpPr>
          <p:nvPr>
            <p:ph type="sldNum" sz="quarter" idx="12"/>
          </p:nvPr>
        </p:nvSpPr>
        <p:spPr>
          <a:xfrm>
            <a:off x="10034587" y="6623100"/>
            <a:ext cx="1648619" cy="216000"/>
          </a:xfrm>
          <a:prstGeom prst="rect">
            <a:avLst/>
          </a:prstGeom>
        </p:spPr>
        <p:txBody>
          <a:bodyPr/>
          <a:lstStyle/>
          <a:p>
            <a:fld id="{C17884EE-EDE3-44F5-A102-3C97972BE00F}" type="slidenum">
              <a:rPr lang="en-US" smtClean="0"/>
              <a:pPr/>
              <a:t>‹#›</a:t>
            </a:fld>
            <a:endParaRPr lang="en-US"/>
          </a:p>
        </p:txBody>
      </p:sp>
      <p:sp>
        <p:nvSpPr>
          <p:cNvPr id="6"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205611"/>
      </p:ext>
    </p:extLst>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losing" preserve="1" userDrawn="1">
  <p:cSld name="Clos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602762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38" name="think-cell Slide" r:id="rId6" imgW="360" imgH="360" progId="TCLayout.ActiveDocument.1">
                  <p:embed/>
                </p:oleObj>
              </mc:Choice>
              <mc:Fallback>
                <p:oleObj name="think-cell Slide" r:id="rId6" imgW="360" imgH="36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E8E94F3-9FBF-45F5-9848-3D8FC241580A}"/>
              </a:ext>
            </a:extLst>
          </p:cNvPr>
          <p:cNvSpPr/>
          <p:nvPr userDrawn="1"/>
        </p:nvSpPr>
        <p:spPr>
          <a:xfrm>
            <a:off x="0" y="0"/>
            <a:ext cx="12192000" cy="68580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Footer Placeholder 2"/>
          <p:cNvSpPr>
            <a:spLocks noGrp="1"/>
          </p:cNvSpPr>
          <p:nvPr>
            <p:ph type="ftr" sz="quarter" idx="11"/>
          </p:nvPr>
        </p:nvSpPr>
        <p:spPr>
          <a:xfrm>
            <a:off x="507205" y="6623100"/>
            <a:ext cx="9018587" cy="216000"/>
          </a:xfrm>
          <a:prstGeom prst="rect">
            <a:avLst/>
          </a:prstGeom>
        </p:spPr>
        <p:txBody>
          <a:bodyPr/>
          <a:lstStyle/>
          <a:p>
            <a:r>
              <a:rPr lang="en-US"/>
              <a:t>Lonza Microbiome JV - media briefing  |  3 April 2019</a:t>
            </a:r>
          </a:p>
        </p:txBody>
      </p:sp>
      <p:sp>
        <p:nvSpPr>
          <p:cNvPr id="4" name="Slide Number Placeholder 3"/>
          <p:cNvSpPr>
            <a:spLocks noGrp="1"/>
          </p:cNvSpPr>
          <p:nvPr>
            <p:ph type="sldNum" sz="quarter" idx="12"/>
          </p:nvPr>
        </p:nvSpPr>
        <p:spPr>
          <a:xfrm>
            <a:off x="10034587" y="6623100"/>
            <a:ext cx="1648619" cy="216000"/>
          </a:xfrm>
          <a:prstGeom prst="rect">
            <a:avLst/>
          </a:prstGeom>
        </p:spPr>
        <p:txBody>
          <a:bodyPr/>
          <a:lstStyle/>
          <a:p>
            <a:fld id="{082FAF88-7A9D-4D47-9197-6E5F7D59321B}" type="slidenum">
              <a:rPr lang="en-US" smtClean="0"/>
              <a:pPr/>
              <a:t>‹#›</a:t>
            </a:fld>
            <a:endParaRPr lang="en-US"/>
          </a:p>
        </p:txBody>
      </p:sp>
      <p:sp>
        <p:nvSpPr>
          <p:cNvPr id="9" name="Text Placeholder 8"/>
          <p:cNvSpPr>
            <a:spLocks noGrp="1"/>
          </p:cNvSpPr>
          <p:nvPr>
            <p:ph type="body" sz="quarter" idx="13"/>
          </p:nvPr>
        </p:nvSpPr>
        <p:spPr>
          <a:xfrm>
            <a:off x="1295398" y="2547938"/>
            <a:ext cx="9579600" cy="1778400"/>
          </a:xfrm>
        </p:spPr>
        <p:txBody>
          <a:bodyPr/>
          <a:lstStyle>
            <a:lvl1pPr marL="0" indent="0" algn="ctr">
              <a:buNone/>
              <a:defRPr lang="en-US" sz="6600" b="1" kern="1200" spc="-182" dirty="0" smtClean="0">
                <a:solidFill>
                  <a:schemeClr val="bg1"/>
                </a:solidFill>
                <a:latin typeface="+mj-lt"/>
                <a:ea typeface="Arial" charset="0"/>
                <a:cs typeface="Arial" charset="0"/>
              </a:defRPr>
            </a:lvl1pPr>
            <a:lvl2pPr marL="0" indent="0" algn="ctr">
              <a:buNone/>
              <a:defRPr lang="en-US" sz="3600" b="1" kern="1200" spc="-136" dirty="0" smtClean="0">
                <a:solidFill>
                  <a:schemeClr val="bg1"/>
                </a:solidFill>
                <a:latin typeface="+mj-lt"/>
                <a:ea typeface="Arial" charset="0"/>
                <a:cs typeface="Arial" charset="0"/>
              </a:defRPr>
            </a:lvl2pPr>
            <a:lvl3pPr>
              <a:defRPr lang="en-US" sz="6600" b="1" kern="1200" spc="-182" dirty="0" smtClean="0">
                <a:solidFill>
                  <a:schemeClr val="bg1"/>
                </a:solidFill>
                <a:latin typeface="+mj-lt"/>
                <a:ea typeface="Arial" charset="0"/>
                <a:cs typeface="Arial" charset="0"/>
              </a:defRPr>
            </a:lvl3pPr>
            <a:lvl4pPr>
              <a:defRPr lang="en-US" sz="6600" b="1" kern="1200" spc="-182" dirty="0" smtClean="0">
                <a:solidFill>
                  <a:schemeClr val="bg1"/>
                </a:solidFill>
                <a:latin typeface="+mj-lt"/>
                <a:ea typeface="Arial" charset="0"/>
                <a:cs typeface="Arial" charset="0"/>
              </a:defRPr>
            </a:lvl4pPr>
            <a:lvl5pPr>
              <a:defRPr lang="en-US" sz="6600" b="1" kern="1200" spc="-182" dirty="0">
                <a:solidFill>
                  <a:schemeClr val="bg1"/>
                </a:solidFill>
                <a:latin typeface="+mj-lt"/>
                <a:ea typeface="Arial" charset="0"/>
                <a:cs typeface="Arial" charset="0"/>
              </a:defRPr>
            </a:lvl5pPr>
          </a:lstStyle>
          <a:p>
            <a:pPr lvl="0"/>
            <a:r>
              <a:rPr lang="en-US"/>
              <a:t>Click to edit Master text styles</a:t>
            </a:r>
          </a:p>
          <a:p>
            <a:pPr lvl="1"/>
            <a:r>
              <a:rPr lang="en-US"/>
              <a:t>Second level</a:t>
            </a:r>
          </a:p>
        </p:txBody>
      </p:sp>
      <p:sp>
        <p:nvSpPr>
          <p:cNvPr id="10"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3867990808"/>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2DE9-5F77-4538-9A47-EA21E6B19F97}"/>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30AB3F9C-D6E1-4D62-B01B-E65D1EF6B5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D121EFFA-5052-45D6-9E12-3BE55EA15657}"/>
              </a:ext>
            </a:extLst>
          </p:cNvPr>
          <p:cNvSpPr>
            <a:spLocks noGrp="1"/>
          </p:cNvSpPr>
          <p:nvPr>
            <p:ph type="dt" sz="half" idx="10"/>
          </p:nvPr>
        </p:nvSpPr>
        <p:spPr/>
        <p:txBody>
          <a:bodyPr/>
          <a:lstStyle/>
          <a:p>
            <a:fld id="{DE55411E-BC08-44A7-8F62-F22372D5DCBC}" type="datetimeFigureOut">
              <a:rPr lang="en-CH" smtClean="0"/>
              <a:t>06/01/2022</a:t>
            </a:fld>
            <a:endParaRPr lang="en-CH"/>
          </a:p>
        </p:txBody>
      </p:sp>
      <p:sp>
        <p:nvSpPr>
          <p:cNvPr id="5" name="Footer Placeholder 4">
            <a:extLst>
              <a:ext uri="{FF2B5EF4-FFF2-40B4-BE49-F238E27FC236}">
                <a16:creationId xmlns:a16="http://schemas.microsoft.com/office/drawing/2014/main" id="{A20E105F-EDE1-4C00-A310-6FC5DAB62D9F}"/>
              </a:ext>
            </a:extLst>
          </p:cNvPr>
          <p:cNvSpPr>
            <a:spLocks noGrp="1"/>
          </p:cNvSpPr>
          <p:nvPr>
            <p:ph type="ftr" sz="quarter" idx="11"/>
          </p:nvPr>
        </p:nvSpPr>
        <p:spPr>
          <a:xfrm>
            <a:off x="507205" y="6623100"/>
            <a:ext cx="9018587" cy="216000"/>
          </a:xfrm>
          <a:prstGeom prst="rect">
            <a:avLst/>
          </a:prstGeom>
        </p:spPr>
        <p:txBody>
          <a:bodyPr/>
          <a:lstStyle/>
          <a:p>
            <a:endParaRPr lang="en-CH"/>
          </a:p>
        </p:txBody>
      </p:sp>
      <p:sp>
        <p:nvSpPr>
          <p:cNvPr id="6" name="Slide Number Placeholder 5">
            <a:extLst>
              <a:ext uri="{FF2B5EF4-FFF2-40B4-BE49-F238E27FC236}">
                <a16:creationId xmlns:a16="http://schemas.microsoft.com/office/drawing/2014/main" id="{C110D5D1-95DA-48C5-8559-429A98FBF50B}"/>
              </a:ext>
            </a:extLst>
          </p:cNvPr>
          <p:cNvSpPr>
            <a:spLocks noGrp="1"/>
          </p:cNvSpPr>
          <p:nvPr>
            <p:ph type="sldNum" sz="quarter" idx="12"/>
          </p:nvPr>
        </p:nvSpPr>
        <p:spPr>
          <a:xfrm>
            <a:off x="10034587" y="6623100"/>
            <a:ext cx="1648619" cy="216000"/>
          </a:xfrm>
          <a:prstGeom prst="rect">
            <a:avLst/>
          </a:prstGeom>
        </p:spPr>
        <p:txBody>
          <a:bodyPr/>
          <a:lstStyle/>
          <a:p>
            <a:fld id="{39C7B30D-D25F-4DF3-AE47-BDF3EC9675EC}" type="slidenum">
              <a:rPr lang="en-CH" smtClean="0"/>
              <a:t>‹#›</a:t>
            </a:fld>
            <a:endParaRPr lang="en-CH"/>
          </a:p>
        </p:txBody>
      </p:sp>
      <p:pic>
        <p:nvPicPr>
          <p:cNvPr id="7" name="Picture 6">
            <a:extLst>
              <a:ext uri="{FF2B5EF4-FFF2-40B4-BE49-F238E27FC236}">
                <a16:creationId xmlns:a16="http://schemas.microsoft.com/office/drawing/2014/main" id="{CF95AEC8-AEE7-4D23-AE00-B67DCD8F3909}"/>
              </a:ext>
            </a:extLst>
          </p:cNvPr>
          <p:cNvPicPr>
            <a:picLocks noChangeAspect="1"/>
          </p:cNvPicPr>
          <p:nvPr userDrawn="1"/>
        </p:nvPicPr>
        <p:blipFill>
          <a:blip r:embed="rId2"/>
          <a:stretch>
            <a:fillRect/>
          </a:stretch>
        </p:blipFill>
        <p:spPr>
          <a:xfrm>
            <a:off x="0" y="5705776"/>
            <a:ext cx="841321" cy="1121761"/>
          </a:xfrm>
          <a:prstGeom prst="rect">
            <a:avLst/>
          </a:prstGeom>
        </p:spPr>
      </p:pic>
      <p:pic>
        <p:nvPicPr>
          <p:cNvPr id="8" name="Picture 7">
            <a:extLst>
              <a:ext uri="{FF2B5EF4-FFF2-40B4-BE49-F238E27FC236}">
                <a16:creationId xmlns:a16="http://schemas.microsoft.com/office/drawing/2014/main" id="{DB0EA716-85A3-434E-A3EB-584F97FD183A}"/>
              </a:ext>
            </a:extLst>
          </p:cNvPr>
          <p:cNvPicPr>
            <a:picLocks noChangeAspect="1"/>
          </p:cNvPicPr>
          <p:nvPr userDrawn="1"/>
        </p:nvPicPr>
        <p:blipFill>
          <a:blip r:embed="rId3"/>
          <a:stretch>
            <a:fillRect/>
          </a:stretch>
        </p:blipFill>
        <p:spPr>
          <a:xfrm>
            <a:off x="10215262" y="6223981"/>
            <a:ext cx="1871634" cy="603556"/>
          </a:xfrm>
          <a:prstGeom prst="rect">
            <a:avLst/>
          </a:prstGeom>
        </p:spPr>
      </p:pic>
    </p:spTree>
    <p:extLst>
      <p:ext uri="{BB962C8B-B14F-4D97-AF65-F5344CB8AC3E}">
        <p14:creationId xmlns:p14="http://schemas.microsoft.com/office/powerpoint/2010/main" val="1207247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CA10-C085-4206-AFB5-18755B644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AA974-0611-43C4-A30F-71BA28245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D47BC-B231-42C9-8F77-21A0F3808773}"/>
              </a:ext>
            </a:extLst>
          </p:cNvPr>
          <p:cNvSpPr>
            <a:spLocks noGrp="1"/>
          </p:cNvSpPr>
          <p:nvPr>
            <p:ph type="dt" sz="half" idx="10"/>
          </p:nvPr>
        </p:nvSpPr>
        <p:spPr/>
        <p:txBody>
          <a:bodyPr/>
          <a:lstStyle/>
          <a:p>
            <a:fld id="{DC34529C-DEF2-43B8-A498-F0054EBC91D9}" type="datetimeFigureOut">
              <a:rPr lang="en-US" smtClean="0"/>
              <a:t>6/1/2022</a:t>
            </a:fld>
            <a:endParaRPr lang="en-US"/>
          </a:p>
        </p:txBody>
      </p:sp>
      <p:sp>
        <p:nvSpPr>
          <p:cNvPr id="5" name="Footer Placeholder 4">
            <a:extLst>
              <a:ext uri="{FF2B5EF4-FFF2-40B4-BE49-F238E27FC236}">
                <a16:creationId xmlns:a16="http://schemas.microsoft.com/office/drawing/2014/main" id="{63CFF2B6-7746-4D3B-885E-284D900D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9FA9-6E54-4B03-AFAE-7A8452D0DAFB}"/>
              </a:ext>
            </a:extLst>
          </p:cNvPr>
          <p:cNvSpPr>
            <a:spLocks noGrp="1"/>
          </p:cNvSpPr>
          <p:nvPr>
            <p:ph type="sldNum" sz="quarter" idx="12"/>
          </p:nvPr>
        </p:nvSpPr>
        <p:spPr/>
        <p:txBody>
          <a:bodyPr/>
          <a:lstStyle/>
          <a:p>
            <a:fld id="{CFE7C01E-97B8-4569-8908-63AB0F06FED5}" type="slidenum">
              <a:rPr lang="en-US" smtClean="0"/>
              <a:t>‹#›</a:t>
            </a:fld>
            <a:endParaRPr lang="en-US"/>
          </a:p>
        </p:txBody>
      </p:sp>
    </p:spTree>
    <p:extLst>
      <p:ext uri="{BB962C8B-B14F-4D97-AF65-F5344CB8AC3E}">
        <p14:creationId xmlns:p14="http://schemas.microsoft.com/office/powerpoint/2010/main" val="32701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6"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a:prstGeom prst="rect">
            <a:avLst/>
          </a:prstGeom>
        </p:spPr>
        <p:txBody>
          <a:bodyPr anchor="b"/>
          <a:lstStyle>
            <a:lvl1pPr algn="l">
              <a:lnSpc>
                <a:spcPts val="6500"/>
              </a:lnSpc>
              <a:defRPr sz="6600">
                <a:solidFill>
                  <a:schemeClr val="accent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pic>
        <p:nvPicPr>
          <p:cNvPr id="8" name="Picture 7">
            <a:extLst>
              <a:ext uri="{FF2B5EF4-FFF2-40B4-BE49-F238E27FC236}">
                <a16:creationId xmlns:a16="http://schemas.microsoft.com/office/drawing/2014/main" id="{BD9C1FFE-CE2F-FC43-95DF-C2C9DCE31DD7}"/>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304" y="124468"/>
            <a:ext cx="1277726" cy="1428108"/>
          </a:xfrm>
          <a:prstGeom prst="rect">
            <a:avLst/>
          </a:prstGeom>
          <a:noFill/>
          <a:ln>
            <a:noFill/>
          </a:ln>
        </p:spPr>
      </p:pic>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1AC5AAA3-0566-8D49-AA48-5D77450E64C2}"/>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601200" y="163778"/>
            <a:ext cx="2395909" cy="842062"/>
          </a:xfrm>
          <a:prstGeom prst="rect">
            <a:avLst/>
          </a:prstGeom>
          <a:noFill/>
          <a:ln>
            <a:noFill/>
          </a:ln>
        </p:spPr>
      </p:pic>
    </p:spTree>
    <p:extLst>
      <p:ext uri="{BB962C8B-B14F-4D97-AF65-F5344CB8AC3E}">
        <p14:creationId xmlns:p14="http://schemas.microsoft.com/office/powerpoint/2010/main" val="1925451916"/>
      </p:ext>
    </p:extLst>
  </p:cSld>
  <p:clrMapOvr>
    <a:overrideClrMapping bg1="lt1" tx1="dk1" bg2="lt2" tx2="dk2" accent1="accent1" accent2="accent2" accent3="accent3" accent4="accent4" accent5="accent5" accent6="accent6" hlink="hlink" folHlink="folHlink"/>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mp; Content" preserve="1" userDrawn="1">
  <p:cSld name="Title &amp; Content">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dirty="0"/>
              <a:t>Click to edit Master text styles</a:t>
            </a:r>
          </a:p>
        </p:txBody>
      </p:sp>
      <p:sp>
        <p:nvSpPr>
          <p:cNvPr id="10" name="Content Placeholder 9"/>
          <p:cNvSpPr>
            <a:spLocks noGrp="1"/>
          </p:cNvSpPr>
          <p:nvPr>
            <p:ph sz="quarter" idx="14"/>
          </p:nvPr>
        </p:nvSpPr>
        <p:spPr>
          <a:xfrm>
            <a:off x="507195" y="1511188"/>
            <a:ext cx="11174412" cy="4500000"/>
          </a:xfrm>
          <a:prstGeom prst="rect">
            <a:avLst/>
          </a:prstGeom>
        </p:spPr>
        <p:txBody>
          <a:bodyPr/>
          <a:lstStyle>
            <a:lvl1pPr>
              <a:defRPr sz="22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92906" y="506412"/>
            <a:ext cx="9792000" cy="432000"/>
          </a:xfrm>
          <a:prstGeom prst="rect">
            <a:avLst/>
          </a:prstGeom>
        </p:spPr>
        <p:txBody>
          <a:bodyPr/>
          <a:lstStyle>
            <a:lvl1pPr>
              <a:defRPr sz="3000"/>
            </a:lvl1pPr>
          </a:lstStyle>
          <a:p>
            <a:r>
              <a:rPr lang="en-US" dirty="0"/>
              <a:t>Click to edit Master title style</a:t>
            </a:r>
          </a:p>
        </p:txBody>
      </p:sp>
      <p:pic>
        <p:nvPicPr>
          <p:cNvPr id="7" name="Picture 6" descr="https://extranet.who.int/datacol/answer_upload.asp?survey_id=475&amp;view_id=326&amp;question_id=15106&amp;answer_id=47397&amp;respondent_id=22063">
            <a:extLst>
              <a:ext uri="{FF2B5EF4-FFF2-40B4-BE49-F238E27FC236}">
                <a16:creationId xmlns:a16="http://schemas.microsoft.com/office/drawing/2014/main" id="{1DEB27EC-4EB5-604B-9474-66ADE046843D}"/>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8" name="Picture 7">
            <a:extLst>
              <a:ext uri="{FF2B5EF4-FFF2-40B4-BE49-F238E27FC236}">
                <a16:creationId xmlns:a16="http://schemas.microsoft.com/office/drawing/2014/main" id="{C62BEDE9-A43C-A14D-BFE7-B85F455EE8F8}"/>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sp>
        <p:nvSpPr>
          <p:cNvPr id="3" name="TextBox 2">
            <a:extLst>
              <a:ext uri="{FF2B5EF4-FFF2-40B4-BE49-F238E27FC236}">
                <a16:creationId xmlns:a16="http://schemas.microsoft.com/office/drawing/2014/main" id="{934194D4-65C1-CE44-83D6-BA6AA8F0F826}"/>
              </a:ext>
            </a:extLst>
          </p:cNvPr>
          <p:cNvSpPr txBox="1"/>
          <p:nvPr userDrawn="1"/>
        </p:nvSpPr>
        <p:spPr>
          <a:xfrm>
            <a:off x="1341120" y="6675120"/>
            <a:ext cx="0" cy="0"/>
          </a:xfrm>
          <a:prstGeom prst="rect">
            <a:avLst/>
          </a:prstGeom>
          <a:noFill/>
        </p:spPr>
        <p:txBody>
          <a:bodyPr wrap="none" lIns="0" tIns="0" rIns="0" bIns="0" rtlCol="0">
            <a:noAutofit/>
          </a:bodyPr>
          <a:lstStyle/>
          <a:p>
            <a:pPr algn="l"/>
            <a:endParaRPr lang="en-US" dirty="0">
              <a:solidFill>
                <a:schemeClr val="tx1"/>
              </a:solidFill>
            </a:endParaRPr>
          </a:p>
        </p:txBody>
      </p:sp>
      <p:sp>
        <p:nvSpPr>
          <p:cNvPr id="4" name="TextBox 3">
            <a:extLst>
              <a:ext uri="{FF2B5EF4-FFF2-40B4-BE49-F238E27FC236}">
                <a16:creationId xmlns:a16="http://schemas.microsoft.com/office/drawing/2014/main" id="{8404965B-C745-5F49-B6A0-65A62D0FFA87}"/>
              </a:ext>
            </a:extLst>
          </p:cNvPr>
          <p:cNvSpPr txBox="1"/>
          <p:nvPr userDrawn="1"/>
        </p:nvSpPr>
        <p:spPr>
          <a:xfrm>
            <a:off x="1117600" y="6695440"/>
            <a:ext cx="0" cy="0"/>
          </a:xfrm>
          <a:prstGeom prst="rect">
            <a:avLst/>
          </a:prstGeom>
          <a:noFill/>
        </p:spPr>
        <p:txBody>
          <a:bodyPr wrap="none" lIns="0" tIns="0" rIns="0" bIns="0" rtlCol="0">
            <a:noAutofit/>
          </a:bodyPr>
          <a:lstStyle/>
          <a:p>
            <a:pPr algn="l"/>
            <a:endParaRPr lang="en-US" dirty="0">
              <a:solidFill>
                <a:schemeClr val="tx1"/>
              </a:solidFill>
            </a:endParaRPr>
          </a:p>
        </p:txBody>
      </p:sp>
      <p:sp>
        <p:nvSpPr>
          <p:cNvPr id="11" name="Slide Number Placeholder 5">
            <a:extLst>
              <a:ext uri="{FF2B5EF4-FFF2-40B4-BE49-F238E27FC236}">
                <a16:creationId xmlns:a16="http://schemas.microsoft.com/office/drawing/2014/main" id="{11DEC190-D436-954B-8DE7-916486DA5857}"/>
              </a:ext>
            </a:extLst>
          </p:cNvPr>
          <p:cNvSpPr txBox="1">
            <a:spLocks/>
          </p:cNvSpPr>
          <p:nvPr userDrawn="1"/>
        </p:nvSpPr>
        <p:spPr>
          <a:xfrm>
            <a:off x="10032988" y="6629400"/>
            <a:ext cx="1648619" cy="216000"/>
          </a:xfrm>
          <a:prstGeom prst="rect">
            <a:avLst/>
          </a:prstGeom>
        </p:spPr>
        <p:txBody>
          <a:bodyPr vert="horz" lIns="0" tIns="0" rIns="0" bIns="0" rtlCol="0" anchor="ctr" anchorCtr="0">
            <a:noAutofit/>
          </a:bodyPr>
          <a:lstStyle>
            <a:defPPr>
              <a:defRPr lang="en-CH"/>
            </a:defPPr>
            <a:lvl1pPr marL="0" algn="r" defTabSz="9144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260D4A-DEC1-45DD-8AB2-A3349BAAA59E}" type="slidenum">
              <a:rPr lang="en-US" smtClean="0"/>
              <a:pPr/>
              <a:t>‹#›</a:t>
            </a:fld>
            <a:endParaRPr lang="en-US" dirty="0"/>
          </a:p>
        </p:txBody>
      </p:sp>
    </p:spTree>
    <p:extLst>
      <p:ext uri="{BB962C8B-B14F-4D97-AF65-F5344CB8AC3E}">
        <p14:creationId xmlns:p14="http://schemas.microsoft.com/office/powerpoint/2010/main" val="2031520758"/>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itle 6"/>
          <p:cNvSpPr>
            <a:spLocks noGrp="1"/>
          </p:cNvSpPr>
          <p:nvPr>
            <p:ph type="title"/>
          </p:nvPr>
        </p:nvSpPr>
        <p:spPr>
          <a:xfrm>
            <a:off x="507206" y="2313946"/>
            <a:ext cx="9792000" cy="432000"/>
          </a:xfrm>
          <a:prstGeom prst="rect">
            <a:avLst/>
          </a:prstGeom>
        </p:spPr>
        <p:txBody>
          <a:bodyPr/>
          <a:lstStyle>
            <a:lvl1pPr>
              <a:defRPr sz="4000"/>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1A157C42-A791-DD4B-8824-DD8855140549}"/>
              </a:ext>
            </a:extLst>
          </p:cNvPr>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pic>
        <p:nvPicPr>
          <p:cNvPr id="9" name="Picture 8" descr="https://extranet.who.int/datacol/answer_upload.asp?survey_id=475&amp;view_id=326&amp;question_id=15106&amp;answer_id=47397&amp;respondent_id=22063">
            <a:extLst>
              <a:ext uri="{FF2B5EF4-FFF2-40B4-BE49-F238E27FC236}">
                <a16:creationId xmlns:a16="http://schemas.microsoft.com/office/drawing/2014/main" id="{CF037A7D-FDB1-DF4D-A296-8DCCB3F629A2}"/>
              </a:ext>
            </a:extLst>
          </p:cNvPr>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sp>
        <p:nvSpPr>
          <p:cNvPr id="10" name="Slide Number Placeholder 4">
            <a:extLst>
              <a:ext uri="{FF2B5EF4-FFF2-40B4-BE49-F238E27FC236}">
                <a16:creationId xmlns:a16="http://schemas.microsoft.com/office/drawing/2014/main" id="{A3C58B59-6E1C-A64E-9E61-7A5FC6933A66}"/>
              </a:ext>
            </a:extLst>
          </p:cNvPr>
          <p:cNvSpPr txBox="1">
            <a:spLocks/>
          </p:cNvSpPr>
          <p:nvPr userDrawn="1"/>
        </p:nvSpPr>
        <p:spPr>
          <a:xfrm>
            <a:off x="10180630" y="6642000"/>
            <a:ext cx="1648619" cy="216000"/>
          </a:xfrm>
          <a:prstGeom prst="rect">
            <a:avLst/>
          </a:prstGeom>
        </p:spPr>
        <p:txBody>
          <a:bodyPr vert="horz" lIns="0" tIns="0" rIns="0" bIns="0" rtlCol="0" anchor="ctr" anchorCtr="0">
            <a:noAutofit/>
          </a:bodyPr>
          <a:lstStyle>
            <a:defPPr>
              <a:defRPr lang="en-CH"/>
            </a:defPPr>
            <a:lvl1pPr marL="0" algn="r" defTabSz="9144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9E07F-9A80-405D-B06A-876E4D356B83}" type="slidenum">
              <a:rPr lang="en-US" smtClean="0"/>
              <a:pPr/>
              <a:t>‹#›</a:t>
            </a:fld>
            <a:endParaRPr lang="en-US"/>
          </a:p>
        </p:txBody>
      </p:sp>
    </p:spTree>
    <p:extLst>
      <p:ext uri="{BB962C8B-B14F-4D97-AF65-F5344CB8AC3E}">
        <p14:creationId xmlns:p14="http://schemas.microsoft.com/office/powerpoint/2010/main" val="135119027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Internal" preserve="1" userDrawn="1">
  <p:cSld name="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p:spPr>
        <p:txBody>
          <a:bodyPr anchor="b"/>
          <a:lstStyle>
            <a:lvl1pPr algn="l">
              <a:lnSpc>
                <a:spcPts val="6500"/>
              </a:lnSpc>
              <a:defRPr sz="6600">
                <a:solidFill>
                  <a:schemeClr val="accent1"/>
                </a:solidFill>
                <a:effectLst/>
              </a:defRPr>
            </a:lvl1pPr>
          </a:lstStyle>
          <a:p>
            <a:r>
              <a:rPr lang="en-US"/>
              <a:t>Click to edit Master title style</a:t>
            </a:r>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507206" y="6189212"/>
            <a:ext cx="11088000" cy="216000"/>
          </a:xfrm>
        </p:spPr>
        <p:txBody>
          <a:bodyPr/>
          <a:lstStyle>
            <a:lvl1pPr>
              <a:defRPr>
                <a:solidFill>
                  <a:schemeClr val="bg1"/>
                </a:solidFill>
              </a:defRPr>
            </a:lvl1pPr>
          </a:lstStyle>
          <a:p>
            <a:r>
              <a:rPr lang="en-US"/>
              <a:t>Lonza Microbiome JV - media briefing  |  3 April 2019</a:t>
            </a:r>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1381421593"/>
      </p:ext>
    </p:extLst>
  </p:cSld>
  <p:clrMapOvr>
    <a:overrideClrMapping bg1="lt1" tx1="dk1" bg2="lt2" tx2="dk2" accent1="accent1" accent2="accent2" accent3="accent3" accent4="accent4" accent5="accent5" accent6="accent6" hlink="hlink" folHlink="folHlink"/>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2DE9-5F77-4538-9A47-EA21E6B19F97}"/>
              </a:ext>
            </a:extLst>
          </p:cNvPr>
          <p:cNvSpPr>
            <a:spLocks noGrp="1"/>
          </p:cNvSpPr>
          <p:nvPr>
            <p:ph type="title"/>
          </p:nvPr>
        </p:nvSpPr>
        <p:spPr>
          <a:xfrm>
            <a:off x="389639" y="506412"/>
            <a:ext cx="9792000" cy="432000"/>
          </a:xfrm>
          <a:prstGeom prst="rect">
            <a:avLst/>
          </a:prstGeom>
        </p:spPr>
        <p:txBody>
          <a:bodyPr/>
          <a:lstStyle>
            <a:lvl1pPr>
              <a:defRPr sz="3000"/>
            </a:lvl1pPr>
          </a:lstStyle>
          <a:p>
            <a:r>
              <a:rPr lang="en-US" dirty="0"/>
              <a:t>Click to edit Master title style</a:t>
            </a:r>
            <a:endParaRPr lang="en-CH"/>
          </a:p>
        </p:txBody>
      </p:sp>
      <p:sp>
        <p:nvSpPr>
          <p:cNvPr id="3" name="Content Placeholder 2">
            <a:extLst>
              <a:ext uri="{FF2B5EF4-FFF2-40B4-BE49-F238E27FC236}">
                <a16:creationId xmlns:a16="http://schemas.microsoft.com/office/drawing/2014/main" id="{30AB3F9C-D6E1-4D62-B01B-E65D1EF6B5D5}"/>
              </a:ext>
            </a:extLst>
          </p:cNvPr>
          <p:cNvSpPr>
            <a:spLocks noGrp="1"/>
          </p:cNvSpPr>
          <p:nvPr>
            <p:ph idx="1" hasCustomPrompt="1"/>
          </p:nvPr>
        </p:nvSpPr>
        <p:spPr>
          <a:xfrm>
            <a:off x="507205" y="1739788"/>
            <a:ext cx="11175995" cy="4500000"/>
          </a:xfrm>
          <a:prstGeom prst="rect">
            <a:avLst/>
          </a:prstGeom>
        </p:spPr>
        <p:txBody>
          <a:bodyPr/>
          <a:lstStyle>
            <a:lvl1pPr>
              <a:defRPr sz="2200"/>
            </a:lvl1pPr>
            <a:lvl2pPr>
              <a:defRPr sz="1800"/>
            </a:lvl2pPr>
            <a:lvl3pPr>
              <a:defRPr sz="1800"/>
            </a:lvl3pPr>
            <a:lvl4pPr>
              <a:defRPr sz="1800"/>
            </a:lvl4pPr>
            <a:lvl5pPr>
              <a:defRPr sz="1800"/>
            </a:lvl5pPr>
            <a:lvl6pPr marL="2286000" indent="0">
              <a:buNone/>
              <a:defRPr/>
            </a:lvl6pPr>
          </a:lstStyle>
          <a:p>
            <a:pPr lvl="0"/>
            <a:r>
              <a:rPr lang="en-US" dirty="0"/>
              <a:t>Edit Master text styles</a:t>
            </a:r>
          </a:p>
          <a:p>
            <a:pPr lvl="3"/>
            <a:r>
              <a:rPr lang="en-US" dirty="0"/>
              <a:t>Second level</a:t>
            </a:r>
          </a:p>
          <a:p>
            <a:pPr lvl="4"/>
            <a:r>
              <a:rPr lang="en-US" dirty="0"/>
              <a:t>Third level</a:t>
            </a:r>
          </a:p>
          <a:p>
            <a:pPr lvl="4"/>
            <a:r>
              <a:rPr lang="en-US" dirty="0"/>
              <a:t>Fourth level</a:t>
            </a:r>
          </a:p>
          <a:p>
            <a:pPr lvl="4"/>
            <a:r>
              <a:rPr lang="en-US" dirty="0"/>
              <a:t>Fifth level</a:t>
            </a:r>
            <a:endParaRPr lang="en-CH"/>
          </a:p>
        </p:txBody>
      </p:sp>
      <p:sp>
        <p:nvSpPr>
          <p:cNvPr id="4" name="Date Placeholder 3">
            <a:extLst>
              <a:ext uri="{FF2B5EF4-FFF2-40B4-BE49-F238E27FC236}">
                <a16:creationId xmlns:a16="http://schemas.microsoft.com/office/drawing/2014/main" id="{D121EFFA-5052-45D6-9E12-3BE55EA15657}"/>
              </a:ext>
            </a:extLst>
          </p:cNvPr>
          <p:cNvSpPr>
            <a:spLocks noGrp="1"/>
          </p:cNvSpPr>
          <p:nvPr>
            <p:ph type="dt" sz="half" idx="10"/>
          </p:nvPr>
        </p:nvSpPr>
        <p:spPr/>
        <p:txBody>
          <a:bodyPr/>
          <a:lstStyle/>
          <a:p>
            <a:endParaRPr lang="en-CH"/>
          </a:p>
        </p:txBody>
      </p:sp>
      <p:sp>
        <p:nvSpPr>
          <p:cNvPr id="9" name="Text Placeholder 13">
            <a:extLst>
              <a:ext uri="{FF2B5EF4-FFF2-40B4-BE49-F238E27FC236}">
                <a16:creationId xmlns:a16="http://schemas.microsoft.com/office/drawing/2014/main" id="{56151446-A05C-B645-9A1B-AD00D3A7462E}"/>
              </a:ext>
            </a:extLst>
          </p:cNvPr>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dirty="0"/>
              <a:t>Click to edit Master text styles</a:t>
            </a:r>
          </a:p>
        </p:txBody>
      </p:sp>
      <p:sp>
        <p:nvSpPr>
          <p:cNvPr id="10" name="TextBox 9">
            <a:extLst>
              <a:ext uri="{FF2B5EF4-FFF2-40B4-BE49-F238E27FC236}">
                <a16:creationId xmlns:a16="http://schemas.microsoft.com/office/drawing/2014/main" id="{744F6E85-7E65-7D4C-99FE-00FC62FD521C}"/>
              </a:ext>
            </a:extLst>
          </p:cNvPr>
          <p:cNvSpPr txBox="1"/>
          <p:nvPr userDrawn="1"/>
        </p:nvSpPr>
        <p:spPr>
          <a:xfrm>
            <a:off x="352697" y="117566"/>
            <a:ext cx="0" cy="0"/>
          </a:xfrm>
          <a:prstGeom prst="rect">
            <a:avLst/>
          </a:prstGeom>
          <a:noFill/>
        </p:spPr>
        <p:txBody>
          <a:bodyPr wrap="none" lIns="0" tIns="0" rIns="0" bIns="0" rtlCol="0">
            <a:noAutofit/>
          </a:bodyPr>
          <a:lstStyle/>
          <a:p>
            <a:pPr algn="l"/>
            <a:endParaRPr lang="en-US" dirty="0">
              <a:solidFill>
                <a:schemeClr val="tx1"/>
              </a:solidFill>
            </a:endParaRPr>
          </a:p>
        </p:txBody>
      </p:sp>
      <p:sp>
        <p:nvSpPr>
          <p:cNvPr id="8" name="Slide Number Placeholder 5">
            <a:extLst>
              <a:ext uri="{FF2B5EF4-FFF2-40B4-BE49-F238E27FC236}">
                <a16:creationId xmlns:a16="http://schemas.microsoft.com/office/drawing/2014/main" id="{56370BDB-78D6-004F-8E0B-6DBC28E8C286}"/>
              </a:ext>
            </a:extLst>
          </p:cNvPr>
          <p:cNvSpPr txBox="1">
            <a:spLocks/>
          </p:cNvSpPr>
          <p:nvPr userDrawn="1"/>
        </p:nvSpPr>
        <p:spPr>
          <a:xfrm>
            <a:off x="10032988" y="6629400"/>
            <a:ext cx="1648619" cy="216000"/>
          </a:xfrm>
          <a:prstGeom prst="rect">
            <a:avLst/>
          </a:prstGeom>
        </p:spPr>
        <p:txBody>
          <a:bodyPr vert="horz" lIns="0" tIns="0" rIns="0" bIns="0" rtlCol="0" anchor="ctr" anchorCtr="0">
            <a:noAutofit/>
          </a:bodyPr>
          <a:lstStyle>
            <a:defPPr>
              <a:defRPr lang="en-CH"/>
            </a:defPPr>
            <a:lvl1pPr marL="0" algn="r" defTabSz="9144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260D4A-DEC1-45DD-8AB2-A3349BAAA59E}" type="slidenum">
              <a:rPr lang="en-US" smtClean="0"/>
              <a:pPr/>
              <a:t>‹#›</a:t>
            </a:fld>
            <a:endParaRPr lang="en-US" dirty="0"/>
          </a:p>
        </p:txBody>
      </p:sp>
    </p:spTree>
    <p:extLst>
      <p:ext uri="{BB962C8B-B14F-4D97-AF65-F5344CB8AC3E}">
        <p14:creationId xmlns:p14="http://schemas.microsoft.com/office/powerpoint/2010/main" val="10673864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userDrawn="1">
            <p:custDataLst>
              <p:tags r:id="rId3"/>
            </p:custDataLst>
            <p:extLst>
              <p:ext uri="{D42A27DB-BD31-4B8C-83A1-F6EECF244321}">
                <p14:modId xmlns:p14="http://schemas.microsoft.com/office/powerpoint/2010/main" val="18286742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34"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Content Placeholder 11"/>
          <p:cNvSpPr>
            <a:spLocks noGrp="1"/>
          </p:cNvSpPr>
          <p:nvPr>
            <p:ph sz="quarter" idx="17"/>
          </p:nvPr>
        </p:nvSpPr>
        <p:spPr>
          <a:xfrm>
            <a:off x="5995852" y="1739788"/>
            <a:ext cx="5687348" cy="4500000"/>
          </a:xfrm>
          <a:prstGeom prst="rect">
            <a:avLst/>
          </a:prstGeom>
        </p:spPr>
        <p:txBody>
          <a:bodyPr vert="horz" lIns="0" tIns="46800" rIns="0" bIns="45720" rtlCol="0">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6"/>
          </p:nvPr>
        </p:nvSpPr>
        <p:spPr>
          <a:xfrm>
            <a:off x="507206" y="1739788"/>
            <a:ext cx="5488646" cy="4500000"/>
          </a:xfrm>
          <a:prstGeom prst="rect">
            <a:avLst/>
          </a:prstGeom>
        </p:spPr>
        <p:txBody>
          <a:bodyPr vert="horz" lIns="0" tIns="46800" rIns="0" bIns="45720" rtlCol="0">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07205" y="6623100"/>
            <a:ext cx="9018587" cy="216000"/>
          </a:xfrm>
          <a:prstGeom prst="rect">
            <a:avLst/>
          </a:prstGeom>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Calibri" panose="020F0502020204030204" pitchFamily="34" charset="0"/>
                <a:ea typeface="+mn-ea"/>
                <a:cs typeface="Calibri" panose="020F0502020204030204" pitchFamily="34" charset="0"/>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a:t>Lonza Microbiome JV - media briefing  |  3 April 2019</a:t>
            </a:r>
          </a:p>
        </p:txBody>
      </p:sp>
      <p:sp>
        <p:nvSpPr>
          <p:cNvPr id="7" name="Slide Number Placeholder 6"/>
          <p:cNvSpPr>
            <a:spLocks noGrp="1"/>
          </p:cNvSpPr>
          <p:nvPr>
            <p:ph type="sldNum" sz="quarter" idx="12"/>
          </p:nvPr>
        </p:nvSpPr>
        <p:spPr/>
        <p:txBody>
          <a:bodyPr/>
          <a:lstStyle/>
          <a:p>
            <a:fld id="{3ED22FC0-9634-43A5-A9BA-3774A5BBC19E}" type="slidenum">
              <a:rPr lang="en-US" smtClean="0"/>
              <a:pPr/>
              <a:t>‹#›</a:t>
            </a:fld>
            <a:endParaRPr lang="en-US"/>
          </a:p>
        </p:txBody>
      </p:sp>
      <p:sp>
        <p:nvSpPr>
          <p:cNvPr id="9" name="Text Placeholder 13"/>
          <p:cNvSpPr>
            <a:spLocks noGrp="1"/>
          </p:cNvSpPr>
          <p:nvPr>
            <p:ph type="body" sz="quarter" idx="13"/>
          </p:nvPr>
        </p:nvSpPr>
        <p:spPr>
          <a:xfrm>
            <a:off x="507205" y="1739788"/>
            <a:ext cx="11175995" cy="4500000"/>
          </a:xfrm>
          <a:prstGeom prst="rect">
            <a:avLst/>
          </a:prstGeom>
        </p:spPr>
        <p:txBody>
          <a:bodyPr vert="horz" lIns="0" tIns="46800" rIns="0" bIns="45720" rtlCol="0" anchor="b">
            <a:noAutofit/>
          </a:bodyPr>
          <a:lst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7206" y="506412"/>
            <a:ext cx="9792000" cy="43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2800" b="1" kern="1200" spc="-100" baseline="0">
                <a:solidFill>
                  <a:schemeClr val="accent1"/>
                </a:solidFill>
                <a:latin typeface="+mj-lt"/>
                <a:ea typeface="+mj-ea"/>
                <a:cs typeface="+mj-cs"/>
              </a:defRPr>
            </a:lvl1pPr>
          </a:lstStyle>
          <a:p>
            <a:r>
              <a:rPr lang="en-US"/>
              <a:t>Click to edit Master title style</a:t>
            </a:r>
          </a:p>
        </p:txBody>
      </p:sp>
      <p:sp>
        <p:nvSpPr>
          <p:cNvPr id="10" name="Text Placeholder 13">
            <a:extLst>
              <a:ext uri="{FF2B5EF4-FFF2-40B4-BE49-F238E27FC236}">
                <a16:creationId xmlns:a16="http://schemas.microsoft.com/office/drawing/2014/main" id="{07098449-41B0-BB47-9B66-892F78FE4ECF}"/>
              </a:ext>
            </a:extLst>
          </p:cNvPr>
          <p:cNvSpPr>
            <a:spLocks noGrp="1"/>
          </p:cNvSpPr>
          <p:nvPr>
            <p:ph type="body" sz="quarter" idx="18"/>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200" b="1" kern="1200" spc="-100" baseline="0" dirty="0">
                <a:solidFill>
                  <a:schemeClr val="accent2"/>
                </a:solidFill>
                <a:latin typeface="+mj-lt"/>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841742132"/>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ection Header - Internal" userDrawn="1">
  <p:cSld name="1_Section Header - Internal">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8"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3E8E94F3-9FBF-45F5-9848-3D8FC241580A}"/>
              </a:ext>
            </a:extLst>
          </p:cNvPr>
          <p:cNvSpPr/>
          <p:nvPr userDrawn="1"/>
        </p:nvSpPr>
        <p:spPr>
          <a:xfrm>
            <a:off x="0" y="5558400"/>
            <a:ext cx="12192000" cy="12996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07206" y="720000"/>
            <a:ext cx="11088000" cy="2934000"/>
          </a:xfrm>
          <a:prstGeom prst="rect">
            <a:avLst/>
          </a:prstGeom>
        </p:spPr>
        <p:txBody>
          <a:bodyPr anchor="b"/>
          <a:lstStyle>
            <a:lvl1pPr algn="l">
              <a:lnSpc>
                <a:spcPts val="6500"/>
              </a:lnSpc>
              <a:defRPr sz="6600">
                <a:solidFill>
                  <a:schemeClr val="accent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507205" y="3688350"/>
            <a:ext cx="11088000" cy="1617074"/>
          </a:xfrm>
          <a:prstGeom prst="rect">
            <a:avLst/>
          </a:prstGeom>
        </p:spPr>
        <p:txBody>
          <a:bodyPr lIns="0" rIns="0" anchor="t">
            <a:noAutofit/>
          </a:bodyPr>
          <a:lstStyle>
            <a:lvl1pPr marL="0" indent="0" algn="l">
              <a:buNone/>
              <a:defRPr lang="en-US" sz="4000" b="1" kern="1200" spc="-100" baseline="0" dirty="0">
                <a:solidFill>
                  <a:schemeClr val="accent2"/>
                </a:solidFill>
                <a:effectLst/>
                <a:latin typeface="+mj-lt"/>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Classification" hidden="1"/>
          <p:cNvSpPr txBox="1">
            <a:spLocks/>
          </p:cNvSpPr>
          <p:nvPr userDrawn="1">
            <p:custDataLst>
              <p:tags r:id="rId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pic>
        <p:nvPicPr>
          <p:cNvPr id="8" name="Picture 7">
            <a:extLst>
              <a:ext uri="{FF2B5EF4-FFF2-40B4-BE49-F238E27FC236}">
                <a16:creationId xmlns:a16="http://schemas.microsoft.com/office/drawing/2014/main" id="{BD9C1FFE-CE2F-FC43-95DF-C2C9DCE31DD7}"/>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304" y="124468"/>
            <a:ext cx="1277726" cy="1428108"/>
          </a:xfrm>
          <a:prstGeom prst="rect">
            <a:avLst/>
          </a:prstGeom>
          <a:noFill/>
          <a:ln>
            <a:noFill/>
          </a:ln>
        </p:spPr>
      </p:pic>
      <p:pic>
        <p:nvPicPr>
          <p:cNvPr id="10" name="Picture 9" descr="https://extranet.who.int/datacol/answer_upload.asp?survey_id=475&amp;view_id=326&amp;question_id=15106&amp;answer_id=47397&amp;respondent_id=22063">
            <a:extLst>
              <a:ext uri="{FF2B5EF4-FFF2-40B4-BE49-F238E27FC236}">
                <a16:creationId xmlns:a16="http://schemas.microsoft.com/office/drawing/2014/main" id="{1AC5AAA3-0566-8D49-AA48-5D77450E64C2}"/>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601200" y="163778"/>
            <a:ext cx="2395909" cy="842062"/>
          </a:xfrm>
          <a:prstGeom prst="rect">
            <a:avLst/>
          </a:prstGeom>
          <a:noFill/>
          <a:ln>
            <a:noFill/>
          </a:ln>
        </p:spPr>
      </p:pic>
    </p:spTree>
    <p:extLst>
      <p:ext uri="{BB962C8B-B14F-4D97-AF65-F5344CB8AC3E}">
        <p14:creationId xmlns:p14="http://schemas.microsoft.com/office/powerpoint/2010/main" val="888876502"/>
      </p:ext>
    </p:extLst>
  </p:cSld>
  <p:clrMapOvr>
    <a:overrideClrMapping bg1="lt1" tx1="dk1" bg2="lt2" tx2="dk2" accent1="accent1" accent2="accent2" accent3="accent3" accent4="accent4" accent5="accent5" accent6="accent6" hlink="hlink" folHlink="folHlink"/>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CA10-C085-4206-AFB5-18755B644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AA974-0611-43C4-A30F-71BA28245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D47BC-B231-42C9-8F77-21A0F3808773}"/>
              </a:ext>
            </a:extLst>
          </p:cNvPr>
          <p:cNvSpPr>
            <a:spLocks noGrp="1"/>
          </p:cNvSpPr>
          <p:nvPr>
            <p:ph type="dt" sz="half" idx="10"/>
          </p:nvPr>
        </p:nvSpPr>
        <p:spPr/>
        <p:txBody>
          <a:bodyPr/>
          <a:lstStyle/>
          <a:p>
            <a:fld id="{DC34529C-DEF2-43B8-A498-F0054EBC91D9}" type="datetimeFigureOut">
              <a:rPr lang="en-US" smtClean="0"/>
              <a:t>6/1/2022</a:t>
            </a:fld>
            <a:endParaRPr lang="en-US"/>
          </a:p>
        </p:txBody>
      </p:sp>
      <p:sp>
        <p:nvSpPr>
          <p:cNvPr id="5" name="Footer Placeholder 4">
            <a:extLst>
              <a:ext uri="{FF2B5EF4-FFF2-40B4-BE49-F238E27FC236}">
                <a16:creationId xmlns:a16="http://schemas.microsoft.com/office/drawing/2014/main" id="{63CFF2B6-7746-4D3B-885E-284D900D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9FA9-6E54-4B03-AFAE-7A8452D0DAFB}"/>
              </a:ext>
            </a:extLst>
          </p:cNvPr>
          <p:cNvSpPr>
            <a:spLocks noGrp="1"/>
          </p:cNvSpPr>
          <p:nvPr>
            <p:ph type="sldNum" sz="quarter" idx="12"/>
          </p:nvPr>
        </p:nvSpPr>
        <p:spPr/>
        <p:txBody>
          <a:bodyPr/>
          <a:lstStyle/>
          <a:p>
            <a:fld id="{CFE7C01E-97B8-4569-8908-63AB0F06FED5}" type="slidenum">
              <a:rPr lang="en-US" smtClean="0"/>
              <a:t>‹#›</a:t>
            </a:fld>
            <a:endParaRPr lang="en-US"/>
          </a:p>
        </p:txBody>
      </p:sp>
    </p:spTree>
    <p:extLst>
      <p:ext uri="{BB962C8B-B14F-4D97-AF65-F5344CB8AC3E}">
        <p14:creationId xmlns:p14="http://schemas.microsoft.com/office/powerpoint/2010/main" val="1336684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45C9-7F9E-DD42-BBE5-63352B3979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F92D28A-F81D-6340-BFEB-A608D2C14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9ACA56-20F2-8842-B390-C2D1131D3F83}"/>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C78B4BCE-5934-6945-8C6D-28CEC5EFFB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FD56E-5AE7-C648-B37A-4930DEA9D5E8}"/>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1873118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3FF1-C49D-DC47-B343-C692D72F5F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888AC3-1CDC-544A-B0E7-740C551EF7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08B410-4359-0442-AFA1-CA0564660478}"/>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77EFE450-E3D3-AB44-844B-3CFC2DE31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E8EF0-F0F6-1C47-A289-5177368B3539}"/>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1142581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3B9C-003D-914E-83CE-82D00D99B35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12FB923-FD2A-8842-A812-E5AF68C28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4DD99A-AA1C-0D4E-B0C6-A0A151E97375}"/>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BFBCBFF1-9B29-E54F-BFDC-3A564A7C81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CEA27D-1BC9-5742-9E8C-4A6FF7F26A72}"/>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17016081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BC8B-C9CC-6E4A-9757-2F9836707E2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DF60D4D-CB9C-F047-AA7A-96D81B3A68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8A79945-DEE8-F74D-BDBB-E547A7DFC3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F06949-D9F6-494E-A950-59FB12D9E12D}"/>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6" name="Footer Placeholder 5">
            <a:extLst>
              <a:ext uri="{FF2B5EF4-FFF2-40B4-BE49-F238E27FC236}">
                <a16:creationId xmlns:a16="http://schemas.microsoft.com/office/drawing/2014/main" id="{318DAFB0-7C33-924F-BF83-3C51F93EE4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C8C43-68DF-0142-8EAD-7C83F6CCAC84}"/>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334394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ACF5-5B11-A149-B007-A1040AB9BE6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FA02CB-EC02-2245-9135-B99FC44F6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822749D-3CEF-B749-84A5-343BB46AB1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1F5E2D-4B7D-1545-9008-D61A24BC7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34E0A6-BDA5-0842-A280-FEBF233B59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82359CA-AD2C-BD4D-B51C-F50AFC37632A}"/>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8" name="Footer Placeholder 7">
            <a:extLst>
              <a:ext uri="{FF2B5EF4-FFF2-40B4-BE49-F238E27FC236}">
                <a16:creationId xmlns:a16="http://schemas.microsoft.com/office/drawing/2014/main" id="{53520791-5AB0-F04A-8251-A799DD7571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275393-1397-0E45-9EA0-61F084387AF4}"/>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304452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4470-E7CD-D04F-B5E1-4BC51303E8B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1473044-04F3-4943-8E26-CC4164C6BC95}"/>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4" name="Footer Placeholder 3">
            <a:extLst>
              <a:ext uri="{FF2B5EF4-FFF2-40B4-BE49-F238E27FC236}">
                <a16:creationId xmlns:a16="http://schemas.microsoft.com/office/drawing/2014/main" id="{EC33ED12-657E-274B-8BD3-4ED85E2886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D1015A-B033-294B-9A6F-24D1F97E2996}"/>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355318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Content" preserve="1" userDrawn="1">
  <p:cSld name="Title &amp;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Lonza Microbiome JV - media briefing  |  3 April 2019</a:t>
            </a:r>
          </a:p>
        </p:txBody>
      </p:sp>
      <p:sp>
        <p:nvSpPr>
          <p:cNvPr id="6" name="Slide Number Placeholder 5"/>
          <p:cNvSpPr>
            <a:spLocks noGrp="1"/>
          </p:cNvSpPr>
          <p:nvPr>
            <p:ph type="sldNum" sz="quarter" idx="12"/>
          </p:nvPr>
        </p:nvSpPr>
        <p:spPr/>
        <p:txBody>
          <a:bodyPr/>
          <a:lstStyle/>
          <a:p>
            <a:fld id="{04260D4A-DEC1-45DD-8AB2-A3349BAAA59E}" type="slidenum">
              <a:rPr lang="en-US" smtClean="0"/>
              <a:pPr/>
              <a:t>‹#›</a:t>
            </a:fld>
            <a:endParaRPr lang="en-US"/>
          </a:p>
        </p:txBody>
      </p:sp>
      <p:sp>
        <p:nvSpPr>
          <p:cNvPr id="14"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0" name="Content Placeholder 9"/>
          <p:cNvSpPr>
            <a:spLocks noGrp="1"/>
          </p:cNvSpPr>
          <p:nvPr>
            <p:ph sz="quarter" idx="14"/>
          </p:nvPr>
        </p:nvSpPr>
        <p:spPr>
          <a:xfrm>
            <a:off x="506413" y="1739788"/>
            <a:ext cx="11174412"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0920215"/>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A6852-33BA-794B-BA57-310E1EAF9A7A}"/>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3" name="Footer Placeholder 2">
            <a:extLst>
              <a:ext uri="{FF2B5EF4-FFF2-40B4-BE49-F238E27FC236}">
                <a16:creationId xmlns:a16="http://schemas.microsoft.com/office/drawing/2014/main" id="{7EE45821-67C3-CC4F-A906-63A96DAEB1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6A96E8-FD70-4446-8394-7FA1E6D91B98}"/>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3956419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A8A8-9521-D54D-9273-F7A923CE33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34722C8-3411-1F47-9E51-88F9C36C4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726EB23-3199-AB4E-8291-04E02B924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3C8C0B-38A3-734A-B76E-DC10E7304CB4}"/>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6" name="Footer Placeholder 5">
            <a:extLst>
              <a:ext uri="{FF2B5EF4-FFF2-40B4-BE49-F238E27FC236}">
                <a16:creationId xmlns:a16="http://schemas.microsoft.com/office/drawing/2014/main" id="{15DA6F1F-1132-FD4A-B29C-D749776CC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F3A0AA-CD70-A64E-A874-148C90E9C597}"/>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9314839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71EE-2F62-0544-9568-1B58BA9CD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B5FD7E1-BBAE-5344-ADDA-0C1C42E9B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0BC694-F086-0D4B-8991-513800487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DA28F5-2A3C-614C-92B8-D97B47900F1A}"/>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6" name="Footer Placeholder 5">
            <a:extLst>
              <a:ext uri="{FF2B5EF4-FFF2-40B4-BE49-F238E27FC236}">
                <a16:creationId xmlns:a16="http://schemas.microsoft.com/office/drawing/2014/main" id="{FF8D34D4-E2E4-E744-BE97-8BB0511CDD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1D683-FBC7-F641-9230-D619E43D3E99}"/>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701799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C038-99A4-D041-AD3B-0AE1B515318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3549BE9-75E6-7046-878F-209E4320295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616205C-D70F-EC45-8C98-27801183A739}"/>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A91C3672-163D-F94C-83B4-2C86DC7C5E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79B208-A960-864C-BDA7-ED8DB4EEDF1C}"/>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346669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7FA3C-B226-1842-95A4-42B0A05C2FB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2EF50CD-8559-A846-A0F1-E7D2975F559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1BC6E2B-AF64-6D41-86E8-BEA54A86A946}"/>
              </a:ext>
            </a:extLst>
          </p:cNvPr>
          <p:cNvSpPr>
            <a:spLocks noGrp="1"/>
          </p:cNvSpPr>
          <p:nvPr>
            <p:ph type="dt" sz="half" idx="10"/>
          </p:nvPr>
        </p:nvSpPr>
        <p:spPr/>
        <p:txBody>
          <a:body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836151D9-5618-954F-9A93-354788B91D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FE9C1-69DF-9B4D-9408-A4E14E7373BD}"/>
              </a:ext>
            </a:extLst>
          </p:cNvPr>
          <p:cNvSpPr>
            <a:spLocks noGrp="1"/>
          </p:cNvSpPr>
          <p:nvPr>
            <p:ph type="sldNum" sz="quarter" idx="12"/>
          </p:nvPr>
        </p:nvSpPr>
        <p:spPr/>
        <p:txBody>
          <a:bodyPr/>
          <a:lstStyle/>
          <a:p>
            <a:fld id="{9A22C557-D4D3-E845-8BBE-ABD3304E2424}" type="slidenum">
              <a:rPr lang="en-GB" smtClean="0"/>
              <a:t>‹#›</a:t>
            </a:fld>
            <a:endParaRPr lang="en-GB"/>
          </a:p>
        </p:txBody>
      </p:sp>
    </p:spTree>
    <p:extLst>
      <p:ext uri="{BB962C8B-B14F-4D97-AF65-F5344CB8AC3E}">
        <p14:creationId xmlns:p14="http://schemas.microsoft.com/office/powerpoint/2010/main" val="1677434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tel og teks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itle 8"/>
          <p:cNvSpPr>
            <a:spLocks noGrp="1"/>
          </p:cNvSpPr>
          <p:nvPr>
            <p:ph type="title"/>
          </p:nvPr>
        </p:nvSpPr>
        <p:spPr>
          <a:xfrm>
            <a:off x="609600" y="359465"/>
            <a:ext cx="10972800" cy="1143000"/>
          </a:xfrm>
          <a:prstGeom prst="rect">
            <a:avLst/>
          </a:prstGeom>
        </p:spPr>
        <p:txBody>
          <a:bodyPr anchor="b">
            <a:normAutofit/>
          </a:bodyPr>
          <a:lstStyle/>
          <a:p>
            <a:r>
              <a:rPr lang="nb-NO"/>
              <a:t>Klikk for å redigere tittelstil</a:t>
            </a:r>
          </a:p>
        </p:txBody>
      </p:sp>
      <p:sp>
        <p:nvSpPr>
          <p:cNvPr id="4" name="Date Placeholder 7"/>
          <p:cNvSpPr>
            <a:spLocks noGrp="1"/>
          </p:cNvSpPr>
          <p:nvPr>
            <p:ph type="dt" sz="half" idx="10"/>
          </p:nvPr>
        </p:nvSpPr>
        <p:spPr/>
        <p:txBody>
          <a:bodyPr/>
          <a:lstStyle>
            <a:lvl1pPr>
              <a:defRPr smtClean="0"/>
            </a:lvl1pPr>
          </a:lstStyle>
          <a:p>
            <a:pPr>
              <a:defRPr/>
            </a:pPr>
            <a:endParaRPr lang="nn-NO"/>
          </a:p>
        </p:txBody>
      </p:sp>
      <p:sp>
        <p:nvSpPr>
          <p:cNvPr id="5" name="Slide Number Placeholder 9"/>
          <p:cNvSpPr>
            <a:spLocks noGrp="1"/>
          </p:cNvSpPr>
          <p:nvPr>
            <p:ph type="sldNum" sz="quarter" idx="11"/>
          </p:nvPr>
        </p:nvSpPr>
        <p:spPr/>
        <p:txBody>
          <a:bodyPr/>
          <a:lstStyle>
            <a:lvl1pPr>
              <a:defRPr smtClean="0"/>
            </a:lvl1pPr>
          </a:lstStyle>
          <a:p>
            <a:pPr>
              <a:defRPr/>
            </a:pPr>
            <a:fld id="{2B00230B-0A56-4D89-A5C0-2A8806B84CC5}" type="slidenum">
              <a:rPr lang="nb-NO"/>
              <a:pPr>
                <a:defRPr/>
              </a:pPr>
              <a:t>‹#›</a:t>
            </a:fld>
            <a:endParaRPr lang="nb-NO"/>
          </a:p>
        </p:txBody>
      </p:sp>
      <p:sp>
        <p:nvSpPr>
          <p:cNvPr id="6" name="Footer Placeholder 10"/>
          <p:cNvSpPr>
            <a:spLocks noGrp="1"/>
          </p:cNvSpPr>
          <p:nvPr>
            <p:ph type="ftr" sz="quarter" idx="12"/>
          </p:nvPr>
        </p:nvSpPr>
        <p:spPr/>
        <p:txBody>
          <a:bodyPr/>
          <a:lstStyle>
            <a:lvl1pPr>
              <a:defRPr smtClean="0"/>
            </a:lvl1pPr>
          </a:lstStyle>
          <a:p>
            <a:pPr>
              <a:defRPr/>
            </a:pPr>
            <a:r>
              <a:rPr lang="nn-NO"/>
              <a:t>The Norwegian STIC project</a:t>
            </a:r>
          </a:p>
        </p:txBody>
      </p:sp>
    </p:spTree>
    <p:extLst>
      <p:ext uri="{BB962C8B-B14F-4D97-AF65-F5344CB8AC3E}">
        <p14:creationId xmlns:p14="http://schemas.microsoft.com/office/powerpoint/2010/main" val="77978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Footer Image" preserve="1" userDrawn="1">
  <p:cSld name="Content with Footer Imag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0448397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5" imgW="493" imgH="493" progId="TCLayout.ActiveDocument.1">
                  <p:embed/>
                </p:oleObj>
              </mc:Choice>
              <mc:Fallback>
                <p:oleObj name="think-cell Slide" r:id="rId5" imgW="493" imgH="49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29539C22-4094-45FE-99A0-CFA512581487}"/>
              </a:ext>
            </a:extLst>
          </p:cNvPr>
          <p:cNvSpPr/>
          <p:nvPr userDrawn="1"/>
        </p:nvSpPr>
        <p:spPr>
          <a:xfrm>
            <a:off x="0" y="530352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Footer Placeholder 5"/>
          <p:cNvSpPr>
            <a:spLocks noGrp="1"/>
          </p:cNvSpPr>
          <p:nvPr>
            <p:ph type="ftr" sz="quarter" idx="11"/>
          </p:nvPr>
        </p:nvSpPr>
        <p:spPr>
          <a:xfrm>
            <a:off x="507205" y="5322420"/>
            <a:ext cx="9018587" cy="216000"/>
          </a:xfrm>
        </p:spPr>
        <p:txBody>
          <a:bodyPr/>
          <a:lstStyle/>
          <a:p>
            <a:r>
              <a:rPr lang="en-US"/>
              <a:t>Lonza Microbiome JV - media briefing  |  3 April 2019</a:t>
            </a:r>
          </a:p>
        </p:txBody>
      </p:sp>
      <p:sp>
        <p:nvSpPr>
          <p:cNvPr id="17" name="Slide Number Placeholder 6"/>
          <p:cNvSpPr>
            <a:spLocks noGrp="1"/>
          </p:cNvSpPr>
          <p:nvPr>
            <p:ph type="sldNum" sz="quarter" idx="12"/>
          </p:nvPr>
        </p:nvSpPr>
        <p:spPr>
          <a:xfrm>
            <a:off x="10034587" y="5322420"/>
            <a:ext cx="1648619" cy="216000"/>
          </a:xfrm>
        </p:spPr>
        <p:txBody>
          <a:bodyPr/>
          <a:lstStyle/>
          <a:p>
            <a:fld id="{1F160D6B-B452-452F-87E9-4ABE62E0932F}" type="slidenum">
              <a:rPr lang="en-US" smtClean="0"/>
              <a:pPr/>
              <a:t>‹#›</a:t>
            </a:fld>
            <a:endParaRPr lang="en-US"/>
          </a:p>
        </p:txBody>
      </p:sp>
      <p:sp>
        <p:nvSpPr>
          <p:cNvPr id="11" name="Text Placeholder 13"/>
          <p:cNvSpPr>
            <a:spLocks noGrp="1"/>
          </p:cNvSpPr>
          <p:nvPr>
            <p:ph type="body" sz="quarter" idx="13"/>
          </p:nvPr>
        </p:nvSpPr>
        <p:spPr>
          <a:xfrm>
            <a:off x="507207" y="946614"/>
            <a:ext cx="11174400" cy="360000"/>
          </a:xfrm>
          <a:prstGeom prst="rect">
            <a:avLst/>
          </a:prstGeom>
        </p:spPr>
        <p:txBody>
          <a:bodyPr lIns="0" tIns="0" rIns="0" bIns="0" anchor="b">
            <a:noAutofit/>
          </a:bodyPr>
          <a:lstStyle>
            <a:lvl1pPr algn="l" defTabSz="914400" rtl="0" eaLnBrk="1" latinLnBrk="0" hangingPunct="1">
              <a:lnSpc>
                <a:spcPts val="3300"/>
              </a:lnSpc>
              <a:spcBef>
                <a:spcPct val="0"/>
              </a:spcBef>
              <a:spcAft>
                <a:spcPts val="0"/>
              </a:spcAft>
              <a:buNone/>
              <a:defRPr lang="en-US" sz="2000" b="1" kern="1200" spc="-100" baseline="0" dirty="0">
                <a:solidFill>
                  <a:schemeClr val="accent2"/>
                </a:solidFill>
                <a:latin typeface="+mj-lt"/>
                <a:ea typeface="+mj-ea"/>
                <a:cs typeface="+mj-cs"/>
              </a:defRPr>
            </a:lvl1pPr>
          </a:lstStyle>
          <a:p>
            <a:pPr lvl="0"/>
            <a:r>
              <a:rPr lang="en-US"/>
              <a:t>Click to edit Master text styles</a:t>
            </a:r>
          </a:p>
        </p:txBody>
      </p:sp>
      <p:sp>
        <p:nvSpPr>
          <p:cNvPr id="13" name="Content Placeholder 3"/>
          <p:cNvSpPr>
            <a:spLocks noGrp="1"/>
          </p:cNvSpPr>
          <p:nvPr>
            <p:ph sz="quarter" idx="16"/>
          </p:nvPr>
        </p:nvSpPr>
        <p:spPr>
          <a:xfrm>
            <a:off x="506413" y="1739788"/>
            <a:ext cx="11174400" cy="3197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CB2D54E0-3E1E-4F70-B38D-8ED3D23EEDB9}"/>
              </a:ext>
            </a:extLst>
          </p:cNvPr>
          <p:cNvSpPr>
            <a:spLocks/>
          </p:cNvSpPr>
          <p:nvPr userDrawn="1"/>
        </p:nvSpPr>
        <p:spPr>
          <a:xfrm>
            <a:off x="-1" y="5538419"/>
            <a:ext cx="12192000" cy="1319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a:solidFill>
                <a:schemeClr val="bg1"/>
              </a:solidFill>
            </a:endParaRPr>
          </a:p>
        </p:txBody>
      </p:sp>
      <p:sp>
        <p:nvSpPr>
          <p:cNvPr id="14" name="Picture Placeholder 6">
            <a:extLst>
              <a:ext uri="{FF2B5EF4-FFF2-40B4-BE49-F238E27FC236}">
                <a16:creationId xmlns:a16="http://schemas.microsoft.com/office/drawing/2014/main" id="{39602443-3D83-4C9B-8DEB-C3B2A2AF8DB6}"/>
              </a:ext>
            </a:extLst>
          </p:cNvPr>
          <p:cNvSpPr>
            <a:spLocks noGrp="1"/>
          </p:cNvSpPr>
          <p:nvPr>
            <p:ph type="pic" sz="quarter" idx="17"/>
          </p:nvPr>
        </p:nvSpPr>
        <p:spPr>
          <a:xfrm>
            <a:off x="0" y="5538420"/>
            <a:ext cx="12192000" cy="1319580"/>
          </a:xfrm>
        </p:spPr>
        <p:txBody>
          <a:bodyPr tIns="648000"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28831612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ags" Target="../tags/tag26.xml"/><Relationship Id="rId3" Type="http://schemas.openxmlformats.org/officeDocument/2006/relationships/slideLayout" Target="../slideLayouts/slideLayout33.xml"/><Relationship Id="rId21" Type="http://schemas.openxmlformats.org/officeDocument/2006/relationships/image" Target="../media/image1.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ags" Target="../tags/tag25.xml"/><Relationship Id="rId2" Type="http://schemas.openxmlformats.org/officeDocument/2006/relationships/slideLayout" Target="../slideLayouts/slideLayout32.xml"/><Relationship Id="rId16" Type="http://schemas.openxmlformats.org/officeDocument/2006/relationships/vmlDrawing" Target="../drawings/vmlDrawing15.vml"/><Relationship Id="rId20" Type="http://schemas.openxmlformats.org/officeDocument/2006/relationships/oleObject" Target="../embeddings/oleObject15.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tags" Target="../tags/tag27.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ags" Target="../tags/tag41.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ags" Target="../tags/tag40.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1.emf"/><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vmlDrawing" Target="../drawings/vmlDrawing25.v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28" Type="http://schemas.openxmlformats.org/officeDocument/2006/relationships/oleObject" Target="../embeddings/oleObject25.bin"/><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ags" Target="../tags/tag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oleObject" Target="../embeddings/oleObject39.bin"/><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ags" Target="../tags/tag66.xml"/><Relationship Id="rId2" Type="http://schemas.openxmlformats.org/officeDocument/2006/relationships/slideLayout" Target="../slideLayouts/slideLayout68.xml"/><Relationship Id="rId16"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ags" Target="../tags/tag65.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tags" Target="../tags/tag64.xml"/><Relationship Id="rId4" Type="http://schemas.openxmlformats.org/officeDocument/2006/relationships/slideLayout" Target="../slideLayouts/slideLayout70.xml"/><Relationship Id="rId9" Type="http://schemas.openxmlformats.org/officeDocument/2006/relationships/vmlDrawing" Target="../drawings/vmlDrawing40.vml"/><Relationship Id="rId1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2"/>
            </p:custDataLst>
            <p:extLst>
              <p:ext uri="{D42A27DB-BD31-4B8C-83A1-F6EECF244321}">
                <p14:modId xmlns:p14="http://schemas.microsoft.com/office/powerpoint/2010/main" val="33521966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25" imgW="353" imgH="353" progId="TCLayout.ActiveDocument.1">
                  <p:embed/>
                </p:oleObj>
              </mc:Choice>
              <mc:Fallback>
                <p:oleObj name="think-cell Slide" r:id="rId25" imgW="353" imgH="353" progId="TCLayout.ActiveDocument.1">
                  <p:embed/>
                  <p:pic>
                    <p:nvPicPr>
                      <p:cNvPr id="7" name="Object 6" hidden="1"/>
                      <p:cNvPicPr/>
                      <p:nvPr/>
                    </p:nvPicPr>
                    <p:blipFill>
                      <a:blip r:embed="rId26"/>
                      <a:stretch>
                        <a:fillRect/>
                      </a:stretch>
                    </p:blipFill>
                    <p:spPr>
                      <a:xfrm>
                        <a:off x="1588" y="1588"/>
                        <a:ext cx="1587" cy="1587"/>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29539C22-4094-45FE-99A0-CFA512581487}"/>
              </a:ext>
            </a:extLst>
          </p:cNvPr>
          <p:cNvSpPr/>
          <p:nvPr userDrawn="1"/>
        </p:nvSpPr>
        <p:spPr>
          <a:xfrm>
            <a:off x="0" y="660420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Placeholder 1"/>
          <p:cNvSpPr>
            <a:spLocks noGrp="1"/>
          </p:cNvSpPr>
          <p:nvPr>
            <p:ph type="title"/>
          </p:nvPr>
        </p:nvSpPr>
        <p:spPr>
          <a:xfrm>
            <a:off x="507206" y="506412"/>
            <a:ext cx="9792000" cy="432000"/>
          </a:xfrm>
          <a:prstGeom prst="rect">
            <a:avLst/>
          </a:prstGeom>
        </p:spPr>
        <p:txBody>
          <a:bodyPr vert="horz" lIns="0" tIns="0" rIns="0" bIns="0" rtlCol="0" anchor="t" anchorCtr="0">
            <a:noAutofit/>
          </a:bodyPr>
          <a:lstStyle/>
          <a:p>
            <a:r>
              <a:rPr lang="en-US"/>
              <a:t>Click to edit Master title style</a:t>
            </a:r>
          </a:p>
        </p:txBody>
      </p:sp>
      <p:sp>
        <p:nvSpPr>
          <p:cNvPr id="5" name="Footer Placeholder 4"/>
          <p:cNvSpPr>
            <a:spLocks noGrp="1"/>
          </p:cNvSpPr>
          <p:nvPr>
            <p:ph type="ftr" sz="quarter" idx="3"/>
          </p:nvPr>
        </p:nvSpPr>
        <p:spPr>
          <a:xfrm>
            <a:off x="507205" y="6623100"/>
            <a:ext cx="9018587" cy="216000"/>
          </a:xfrm>
          <a:prstGeom prst="rect">
            <a:avLst/>
          </a:prstGeom>
        </p:spPr>
        <p:txBody>
          <a:bodyPr vert="horz" lIns="0" tIns="0" rIns="0" bIns="0" rtlCol="0" anchor="ctr" anchorCtr="0">
            <a:noAutofit/>
          </a:bodyPr>
          <a:lstStyle>
            <a:lvl1pPr algn="l">
              <a:defRPr sz="1000">
                <a:solidFill>
                  <a:schemeClr val="bg1"/>
                </a:solidFill>
                <a:latin typeface="Calibri" panose="020F0502020204030204" pitchFamily="34" charset="0"/>
                <a:cs typeface="Calibri" panose="020F0502020204030204" pitchFamily="34" charset="0"/>
              </a:defRPr>
            </a:lvl1pPr>
          </a:lstStyle>
          <a:p>
            <a:r>
              <a:rPr lang="en-US"/>
              <a:t>Lonza Microbiome JV - media briefing  |  3 April 2019</a:t>
            </a:r>
          </a:p>
        </p:txBody>
      </p:sp>
      <p:sp>
        <p:nvSpPr>
          <p:cNvPr id="6" name="Slide Number Placeholder 5"/>
          <p:cNvSpPr>
            <a:spLocks noGrp="1"/>
          </p:cNvSpPr>
          <p:nvPr>
            <p:ph type="sldNum" sz="quarter" idx="4"/>
          </p:nvPr>
        </p:nvSpPr>
        <p:spPr>
          <a:xfrm>
            <a:off x="10034587" y="6623100"/>
            <a:ext cx="1648619" cy="216000"/>
          </a:xfrm>
          <a:prstGeom prst="rect">
            <a:avLst/>
          </a:prstGeom>
        </p:spPr>
        <p:txBody>
          <a:bodyPr vert="horz" lIns="0" tIns="0" rIns="0" bIns="0" rtlCol="0" anchor="ctr" anchorCtr="0">
            <a:noAutofit/>
          </a:bodyPr>
          <a:lstStyle>
            <a:lvl1pPr algn="r">
              <a:defRPr sz="1000">
                <a:solidFill>
                  <a:schemeClr val="bg1"/>
                </a:solidFill>
                <a:latin typeface="Calibri" panose="020F0502020204030204" pitchFamily="34" charset="0"/>
                <a:cs typeface="Calibri" panose="020F0502020204030204" pitchFamily="34" charset="0"/>
              </a:defRPr>
            </a:lvl1pPr>
          </a:lstStyle>
          <a:p>
            <a:fld id="{7FB918AD-5F4D-49AE-B18F-E06A9462217A}" type="slidenum">
              <a:rPr lang="en-US" smtClean="0"/>
              <a:pPr/>
              <a:t>‹#›</a:t>
            </a:fld>
            <a:endParaRPr lang="en-US"/>
          </a:p>
        </p:txBody>
      </p:sp>
      <p:sp>
        <p:nvSpPr>
          <p:cNvPr id="10" name="Text Placeholder 9"/>
          <p:cNvSpPr>
            <a:spLocks noGrp="1"/>
          </p:cNvSpPr>
          <p:nvPr>
            <p:ph type="body" idx="1"/>
          </p:nvPr>
        </p:nvSpPr>
        <p:spPr>
          <a:xfrm>
            <a:off x="507205" y="1739788"/>
            <a:ext cx="11175995" cy="4500000"/>
          </a:xfrm>
          <a:prstGeom prst="rect">
            <a:avLst/>
          </a:prstGeom>
        </p:spPr>
        <p:txBody>
          <a:bodyPr vert="horz" lIns="0" tIns="468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xtSource">
            <a:extLst>
              <a:ext uri="{FF2B5EF4-FFF2-40B4-BE49-F238E27FC236}">
                <a16:creationId xmlns:a16="http://schemas.microsoft.com/office/drawing/2014/main" id="{96CEB2EB-90E8-444A-934C-7B59C14ECE37}"/>
              </a:ext>
            </a:extLst>
          </p:cNvPr>
          <p:cNvSpPr txBox="1"/>
          <p:nvPr userDrawn="1">
            <p:custDataLst>
              <p:tags r:id="rId23"/>
            </p:custDataLst>
          </p:nvPr>
        </p:nvSpPr>
        <p:spPr bwMode="gray">
          <a:xfrm>
            <a:off x="507204" y="6085900"/>
            <a:ext cx="11175995" cy="153888"/>
          </a:xfrm>
          <a:prstGeom prst="rect">
            <a:avLst/>
          </a:prstGeom>
          <a:noFill/>
        </p:spPr>
        <p:txBody>
          <a:bodyPr wrap="square" lIns="0" tIns="0" rIns="0" bIns="0" rtlCol="0" anchor="b">
            <a:spAutoFit/>
          </a:bodyPr>
          <a:lstStyle/>
          <a:p>
            <a:pPr algn="l"/>
            <a:r>
              <a:rPr lang="en-US" sz="1000">
                <a:solidFill>
                  <a:schemeClr val="tx1"/>
                </a:solidFill>
              </a:rPr>
              <a:t> </a:t>
            </a:r>
          </a:p>
        </p:txBody>
      </p:sp>
      <p:sp>
        <p:nvSpPr>
          <p:cNvPr id="11" name="Classification" hidden="1"/>
          <p:cNvSpPr txBox="1">
            <a:spLocks/>
          </p:cNvSpPr>
          <p:nvPr userDrawn="1">
            <p:custDataLst>
              <p:tags r:id="rId24"/>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2439938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670" r:id="rId4"/>
    <p:sldLayoutId id="2147483663" r:id="rId5"/>
    <p:sldLayoutId id="2147483696" r:id="rId6"/>
    <p:sldLayoutId id="2147483695" r:id="rId7"/>
    <p:sldLayoutId id="2147483662" r:id="rId8"/>
    <p:sldLayoutId id="2147483693" r:id="rId9"/>
    <p:sldLayoutId id="2147483678" r:id="rId10"/>
    <p:sldLayoutId id="2147483686" r:id="rId11"/>
    <p:sldLayoutId id="2147483691" r:id="rId12"/>
    <p:sldLayoutId id="2147483692" r:id="rId13"/>
    <p:sldLayoutId id="2147483683" r:id="rId14"/>
    <p:sldLayoutId id="2147483666" r:id="rId15"/>
    <p:sldLayoutId id="2147483667" r:id="rId16"/>
    <p:sldLayoutId id="2147483697" r:id="rId17"/>
    <p:sldLayoutId id="2147483694" r:id="rId18"/>
    <p:sldLayoutId id="2147483701" r:id="rId19"/>
  </p:sldLayoutIdLst>
  <p:hf hdr="0"/>
  <p:txStyles>
    <p:titleStyle>
      <a:lvl1pPr algn="l" defTabSz="914400" rtl="0" eaLnBrk="1" latinLnBrk="0" hangingPunct="1">
        <a:lnSpc>
          <a:spcPts val="3300"/>
        </a:lnSpc>
        <a:spcBef>
          <a:spcPct val="0"/>
        </a:spcBef>
        <a:buNone/>
        <a:defRPr sz="2800" b="1" kern="1200" spc="-100" baseline="0">
          <a:solidFill>
            <a:schemeClr val="accent1"/>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42" userDrawn="1">
          <p15:clr>
            <a:srgbClr val="F26B43"/>
          </p15:clr>
        </p15:guide>
        <p15:guide id="2" pos="3840" userDrawn="1">
          <p15:clr>
            <a:srgbClr val="F26B43"/>
          </p15:clr>
        </p15:guide>
        <p15:guide id="3" pos="320" userDrawn="1">
          <p15:clr>
            <a:srgbClr val="F26B43"/>
          </p15:clr>
        </p15:guide>
        <p15:guide id="4" pos="7360" userDrawn="1">
          <p15:clr>
            <a:srgbClr val="F26B43"/>
          </p15:clr>
        </p15:guide>
        <p15:guide id="5" orient="horz" pos="319" userDrawn="1">
          <p15:clr>
            <a:srgbClr val="F26B43"/>
          </p15:clr>
        </p15:guide>
        <p15:guide id="6" orient="horz" pos="4001" userDrawn="1">
          <p15:clr>
            <a:srgbClr val="F26B43"/>
          </p15:clr>
        </p15:guide>
        <p15:guide id="7" orient="horz" pos="1200" userDrawn="1">
          <p15:clr>
            <a:srgbClr val="F26B43"/>
          </p15:clr>
        </p15:guide>
        <p15:guide id="8" orient="horz" pos="2160" userDrawn="1">
          <p15:clr>
            <a:srgbClr val="F26B43"/>
          </p15:clr>
        </p15:guide>
        <p15:guide id="9" pos="3761" userDrawn="1">
          <p15:clr>
            <a:srgbClr val="F26B43"/>
          </p15:clr>
        </p15:guide>
        <p15:guide id="10" pos="3920" userDrawn="1">
          <p15:clr>
            <a:srgbClr val="F26B43"/>
          </p15:clr>
        </p15:guide>
        <p15:guide id="11" pos="2718" userDrawn="1">
          <p15:clr>
            <a:srgbClr val="F26B43"/>
          </p15:clr>
        </p15:guide>
        <p15:guide id="12" pos="2560" userDrawn="1">
          <p15:clr>
            <a:srgbClr val="F26B43"/>
          </p15:clr>
        </p15:guide>
        <p15:guide id="13" pos="1518" userDrawn="1">
          <p15:clr>
            <a:srgbClr val="F26B43"/>
          </p15:clr>
        </p15:guide>
        <p15:guide id="14" pos="1360" userDrawn="1">
          <p15:clr>
            <a:srgbClr val="F26B43"/>
          </p15:clr>
        </p15:guide>
        <p15:guide id="15" pos="4961" userDrawn="1">
          <p15:clr>
            <a:srgbClr val="F26B43"/>
          </p15:clr>
        </p15:guide>
        <p15:guide id="16" pos="5120" userDrawn="1">
          <p15:clr>
            <a:srgbClr val="F26B43"/>
          </p15:clr>
        </p15:guide>
        <p15:guide id="17" pos="6163" userDrawn="1">
          <p15:clr>
            <a:srgbClr val="F26B43"/>
          </p15:clr>
        </p15:guide>
        <p15:guide id="18" pos="63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905E3-23C9-9848-89B6-E255D0E48656}" type="datetimeFigureOut">
              <a:rPr lang="en-US" smtClean="0"/>
              <a:t>6/1/2022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3B4D9-8411-C548-A00F-5598DA004BB1}" type="slidenum">
              <a:rPr lang="en-US" smtClean="0"/>
              <a:t>‹#›</a:t>
            </a:fld>
            <a:endParaRPr lang="en-US"/>
          </a:p>
        </p:txBody>
      </p:sp>
    </p:spTree>
    <p:extLst>
      <p:ext uri="{BB962C8B-B14F-4D97-AF65-F5344CB8AC3E}">
        <p14:creationId xmlns:p14="http://schemas.microsoft.com/office/powerpoint/2010/main" val="19900379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7"/>
            </p:custDataLst>
            <p:extLst>
              <p:ext uri="{D42A27DB-BD31-4B8C-83A1-F6EECF244321}">
                <p14:modId xmlns:p14="http://schemas.microsoft.com/office/powerpoint/2010/main" val="1887916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20" imgW="353" imgH="353" progId="TCLayout.ActiveDocument.1">
                  <p:embed/>
                </p:oleObj>
              </mc:Choice>
              <mc:Fallback>
                <p:oleObj name="think-cell Slide" r:id="rId20" imgW="353" imgH="353" progId="TCLayout.ActiveDocument.1">
                  <p:embed/>
                  <p:pic>
                    <p:nvPicPr>
                      <p:cNvPr id="7" name="Object 6" hidden="1"/>
                      <p:cNvPicPr/>
                      <p:nvPr/>
                    </p:nvPicPr>
                    <p:blipFill>
                      <a:blip r:embed="rId21"/>
                      <a:stretch>
                        <a:fillRect/>
                      </a:stretch>
                    </p:blipFill>
                    <p:spPr>
                      <a:xfrm>
                        <a:off x="1588" y="1588"/>
                        <a:ext cx="1587" cy="1587"/>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29539C22-4094-45FE-99A0-CFA512581487}"/>
              </a:ext>
            </a:extLst>
          </p:cNvPr>
          <p:cNvSpPr/>
          <p:nvPr userDrawn="1"/>
        </p:nvSpPr>
        <p:spPr>
          <a:xfrm>
            <a:off x="0" y="660420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Placeholder 1"/>
          <p:cNvSpPr>
            <a:spLocks noGrp="1"/>
          </p:cNvSpPr>
          <p:nvPr>
            <p:ph type="title"/>
          </p:nvPr>
        </p:nvSpPr>
        <p:spPr>
          <a:xfrm>
            <a:off x="507206" y="506412"/>
            <a:ext cx="9792000" cy="432000"/>
          </a:xfrm>
          <a:prstGeom prst="rect">
            <a:avLst/>
          </a:prstGeom>
        </p:spPr>
        <p:txBody>
          <a:bodyPr vert="horz" lIns="0" tIns="0" rIns="0" bIns="0" rtlCol="0" anchor="t" anchorCtr="0">
            <a:noAutofit/>
          </a:bodyPr>
          <a:lstStyle/>
          <a:p>
            <a:r>
              <a:rPr lang="en-US"/>
              <a:t>Click to edit Master title style</a:t>
            </a:r>
          </a:p>
        </p:txBody>
      </p:sp>
      <p:sp>
        <p:nvSpPr>
          <p:cNvPr id="5" name="Footer Placeholder 4"/>
          <p:cNvSpPr>
            <a:spLocks noGrp="1"/>
          </p:cNvSpPr>
          <p:nvPr>
            <p:ph type="ftr" sz="quarter" idx="3"/>
          </p:nvPr>
        </p:nvSpPr>
        <p:spPr>
          <a:xfrm>
            <a:off x="507205" y="6623100"/>
            <a:ext cx="9018587" cy="216000"/>
          </a:xfrm>
          <a:prstGeom prst="rect">
            <a:avLst/>
          </a:prstGeom>
        </p:spPr>
        <p:txBody>
          <a:bodyPr vert="horz" lIns="0" tIns="0" rIns="0" bIns="0" rtlCol="0" anchor="ctr" anchorCtr="0">
            <a:noAutofit/>
          </a:bodyPr>
          <a:lstStyle>
            <a:lvl1pPr algn="l">
              <a:defRPr sz="1000">
                <a:solidFill>
                  <a:schemeClr val="bg1"/>
                </a:solidFill>
                <a:latin typeface="Calibri" panose="020F0502020204030204" pitchFamily="34" charset="0"/>
                <a:cs typeface="Calibri" panose="020F0502020204030204" pitchFamily="34" charset="0"/>
              </a:defRPr>
            </a:lvl1pPr>
          </a:lstStyle>
          <a:p>
            <a:r>
              <a:rPr lang="en-US"/>
              <a:t>Lonza Microbiome JV - media briefing  |  3 April 2019</a:t>
            </a:r>
          </a:p>
        </p:txBody>
      </p:sp>
      <p:sp>
        <p:nvSpPr>
          <p:cNvPr id="6" name="Slide Number Placeholder 5"/>
          <p:cNvSpPr>
            <a:spLocks noGrp="1"/>
          </p:cNvSpPr>
          <p:nvPr>
            <p:ph type="sldNum" sz="quarter" idx="4"/>
          </p:nvPr>
        </p:nvSpPr>
        <p:spPr>
          <a:xfrm>
            <a:off x="10034587" y="6623100"/>
            <a:ext cx="1648619" cy="216000"/>
          </a:xfrm>
          <a:prstGeom prst="rect">
            <a:avLst/>
          </a:prstGeom>
        </p:spPr>
        <p:txBody>
          <a:bodyPr vert="horz" lIns="0" tIns="0" rIns="0" bIns="0" rtlCol="0" anchor="ctr" anchorCtr="0">
            <a:noAutofit/>
          </a:bodyPr>
          <a:lstStyle>
            <a:lvl1pPr algn="r">
              <a:defRPr sz="1000">
                <a:solidFill>
                  <a:schemeClr val="bg1"/>
                </a:solidFill>
                <a:latin typeface="Calibri" panose="020F0502020204030204" pitchFamily="34" charset="0"/>
                <a:cs typeface="Calibri" panose="020F0502020204030204" pitchFamily="34" charset="0"/>
              </a:defRPr>
            </a:lvl1pPr>
          </a:lstStyle>
          <a:p>
            <a:fld id="{7FB918AD-5F4D-49AE-B18F-E06A9462217A}" type="slidenum">
              <a:rPr lang="en-US" smtClean="0"/>
              <a:pPr/>
              <a:t>‹#›</a:t>
            </a:fld>
            <a:endParaRPr lang="en-US"/>
          </a:p>
        </p:txBody>
      </p:sp>
      <p:sp>
        <p:nvSpPr>
          <p:cNvPr id="10" name="Text Placeholder 9"/>
          <p:cNvSpPr>
            <a:spLocks noGrp="1"/>
          </p:cNvSpPr>
          <p:nvPr>
            <p:ph type="body" idx="1"/>
          </p:nvPr>
        </p:nvSpPr>
        <p:spPr>
          <a:xfrm>
            <a:off x="507205" y="1739788"/>
            <a:ext cx="11175995" cy="4500000"/>
          </a:xfrm>
          <a:prstGeom prst="rect">
            <a:avLst/>
          </a:prstGeom>
        </p:spPr>
        <p:txBody>
          <a:bodyPr vert="horz" lIns="0" tIns="468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xtSource">
            <a:extLst>
              <a:ext uri="{FF2B5EF4-FFF2-40B4-BE49-F238E27FC236}">
                <a16:creationId xmlns:a16="http://schemas.microsoft.com/office/drawing/2014/main" id="{96CEB2EB-90E8-444A-934C-7B59C14ECE37}"/>
              </a:ext>
            </a:extLst>
          </p:cNvPr>
          <p:cNvSpPr txBox="1"/>
          <p:nvPr userDrawn="1">
            <p:custDataLst>
              <p:tags r:id="rId18"/>
            </p:custDataLst>
          </p:nvPr>
        </p:nvSpPr>
        <p:spPr bwMode="gray">
          <a:xfrm>
            <a:off x="507204" y="6085900"/>
            <a:ext cx="11175995" cy="153888"/>
          </a:xfrm>
          <a:prstGeom prst="rect">
            <a:avLst/>
          </a:prstGeom>
          <a:noFill/>
        </p:spPr>
        <p:txBody>
          <a:bodyPr wrap="square" lIns="0" tIns="0" rIns="0" bIns="0" rtlCol="0" anchor="b">
            <a:spAutoFit/>
          </a:bodyPr>
          <a:lstStyle/>
          <a:p>
            <a:pPr algn="l"/>
            <a:r>
              <a:rPr lang="en-US" sz="1000">
                <a:solidFill>
                  <a:schemeClr val="tx1"/>
                </a:solidFill>
              </a:rPr>
              <a:t> </a:t>
            </a:r>
          </a:p>
        </p:txBody>
      </p:sp>
      <p:sp>
        <p:nvSpPr>
          <p:cNvPr id="11" name="Classification" hidden="1"/>
          <p:cNvSpPr txBox="1">
            <a:spLocks/>
          </p:cNvSpPr>
          <p:nvPr userDrawn="1">
            <p:custDataLst>
              <p:tags r:id="rId19"/>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36235795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hdr="0"/>
  <p:txStyles>
    <p:titleStyle>
      <a:lvl1pPr algn="l" defTabSz="914400" rtl="0" eaLnBrk="1" latinLnBrk="0" hangingPunct="1">
        <a:lnSpc>
          <a:spcPts val="3300"/>
        </a:lnSpc>
        <a:spcBef>
          <a:spcPct val="0"/>
        </a:spcBef>
        <a:buNone/>
        <a:defRPr sz="2800" b="1" kern="1200" spc="-100" baseline="0">
          <a:solidFill>
            <a:schemeClr val="accent1"/>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42">
          <p15:clr>
            <a:srgbClr val="F26B43"/>
          </p15:clr>
        </p15:guide>
        <p15:guide id="2" pos="3840">
          <p15:clr>
            <a:srgbClr val="F26B43"/>
          </p15:clr>
        </p15:guide>
        <p15:guide id="3" pos="320">
          <p15:clr>
            <a:srgbClr val="F26B43"/>
          </p15:clr>
        </p15:guide>
        <p15:guide id="4" pos="7360">
          <p15:clr>
            <a:srgbClr val="F26B43"/>
          </p15:clr>
        </p15:guide>
        <p15:guide id="5" orient="horz" pos="319">
          <p15:clr>
            <a:srgbClr val="F26B43"/>
          </p15:clr>
        </p15:guide>
        <p15:guide id="6" orient="horz" pos="4001">
          <p15:clr>
            <a:srgbClr val="F26B43"/>
          </p15:clr>
        </p15:guide>
        <p15:guide id="7" orient="horz" pos="1200">
          <p15:clr>
            <a:srgbClr val="F26B43"/>
          </p15:clr>
        </p15:guide>
        <p15:guide id="8" orient="horz" pos="2160">
          <p15:clr>
            <a:srgbClr val="F26B43"/>
          </p15:clr>
        </p15:guide>
        <p15:guide id="9" pos="3761">
          <p15:clr>
            <a:srgbClr val="F26B43"/>
          </p15:clr>
        </p15:guide>
        <p15:guide id="10" pos="3920">
          <p15:clr>
            <a:srgbClr val="F26B43"/>
          </p15:clr>
        </p15:guide>
        <p15:guide id="11" pos="2718">
          <p15:clr>
            <a:srgbClr val="F26B43"/>
          </p15:clr>
        </p15:guide>
        <p15:guide id="12" pos="2560">
          <p15:clr>
            <a:srgbClr val="F26B43"/>
          </p15:clr>
        </p15:guide>
        <p15:guide id="13" pos="1518">
          <p15:clr>
            <a:srgbClr val="F26B43"/>
          </p15:clr>
        </p15:guide>
        <p15:guide id="14" pos="1360">
          <p15:clr>
            <a:srgbClr val="F26B43"/>
          </p15:clr>
        </p15:guide>
        <p15:guide id="15" pos="4961">
          <p15:clr>
            <a:srgbClr val="F26B43"/>
          </p15:clr>
        </p15:guide>
        <p15:guide id="16" pos="5120">
          <p15:clr>
            <a:srgbClr val="F26B43"/>
          </p15:clr>
        </p15:guide>
        <p15:guide id="17" pos="6163">
          <p15:clr>
            <a:srgbClr val="F26B43"/>
          </p15:clr>
        </p15:guide>
        <p15:guide id="18" pos="632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9539C22-4094-45FE-99A0-CFA512581487}"/>
              </a:ext>
            </a:extLst>
          </p:cNvPr>
          <p:cNvSpPr/>
          <p:nvPr userDrawn="1"/>
        </p:nvSpPr>
        <p:spPr>
          <a:xfrm>
            <a:off x="0" y="660420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graphicFrame>
        <p:nvGraphicFramePr>
          <p:cNvPr id="7" name="Object 6" hidden="1"/>
          <p:cNvGraphicFramePr>
            <a:graphicFrameLocks noChangeAspect="1"/>
          </p:cNvGraphicFramePr>
          <p:nvPr userDrawn="1">
            <p:custDataLst>
              <p:tags r:id="rId25"/>
            </p:custDataLst>
            <p:extLst>
              <p:ext uri="{D42A27DB-BD31-4B8C-83A1-F6EECF244321}">
                <p14:modId xmlns:p14="http://schemas.microsoft.com/office/powerpoint/2010/main" val="30197930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2" name="think-cell Slide" r:id="rId28" imgW="353" imgH="353" progId="TCLayout.ActiveDocument.1">
                  <p:embed/>
                </p:oleObj>
              </mc:Choice>
              <mc:Fallback>
                <p:oleObj name="think-cell Slide" r:id="rId28" imgW="353" imgH="353" progId="TCLayout.ActiveDocument.1">
                  <p:embed/>
                  <p:pic>
                    <p:nvPicPr>
                      <p:cNvPr id="7" name="Object 6"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507206" y="506412"/>
            <a:ext cx="9792000" cy="432000"/>
          </a:xfrm>
          <a:prstGeom prst="rect">
            <a:avLst/>
          </a:prstGeom>
        </p:spPr>
        <p:txBody>
          <a:bodyPr vert="horz" lIns="0" tIns="0" rIns="0" bIns="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10034587" y="6623100"/>
            <a:ext cx="1648619" cy="216000"/>
          </a:xfrm>
          <a:prstGeom prst="rect">
            <a:avLst/>
          </a:prstGeom>
        </p:spPr>
        <p:txBody>
          <a:bodyPr vert="horz" lIns="0" tIns="0" rIns="0" bIns="0" rtlCol="0" anchor="ctr" anchorCtr="0">
            <a:noAutofit/>
          </a:bodyPr>
          <a:lstStyle>
            <a:lvl1pPr algn="r">
              <a:defRPr sz="1000">
                <a:solidFill>
                  <a:schemeClr val="bg1"/>
                </a:solidFill>
                <a:latin typeface="Calibri" panose="020F0502020204030204" pitchFamily="34" charset="0"/>
                <a:cs typeface="Calibri" panose="020F0502020204030204" pitchFamily="34" charset="0"/>
              </a:defRPr>
            </a:lvl1pPr>
          </a:lstStyle>
          <a:p>
            <a:fld id="{7FB918AD-5F4D-49AE-B18F-E06A9462217A}" type="slidenum">
              <a:rPr lang="en-US" smtClean="0"/>
              <a:pPr/>
              <a:t>‹#›</a:t>
            </a:fld>
            <a:endParaRPr lang="en-US"/>
          </a:p>
        </p:txBody>
      </p:sp>
      <p:sp>
        <p:nvSpPr>
          <p:cNvPr id="10" name="Text Placeholder 9"/>
          <p:cNvSpPr>
            <a:spLocks noGrp="1"/>
          </p:cNvSpPr>
          <p:nvPr>
            <p:ph type="body" idx="1"/>
          </p:nvPr>
        </p:nvSpPr>
        <p:spPr>
          <a:xfrm>
            <a:off x="507205" y="1739788"/>
            <a:ext cx="11175995" cy="4500000"/>
          </a:xfrm>
          <a:prstGeom prst="rect">
            <a:avLst/>
          </a:prstGeom>
        </p:spPr>
        <p:txBody>
          <a:bodyPr vert="horz" lIns="0" tIns="468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xtSource">
            <a:extLst>
              <a:ext uri="{FF2B5EF4-FFF2-40B4-BE49-F238E27FC236}">
                <a16:creationId xmlns:a16="http://schemas.microsoft.com/office/drawing/2014/main" id="{96CEB2EB-90E8-444A-934C-7B59C14ECE37}"/>
              </a:ext>
            </a:extLst>
          </p:cNvPr>
          <p:cNvSpPr txBox="1"/>
          <p:nvPr userDrawn="1">
            <p:custDataLst>
              <p:tags r:id="rId26"/>
            </p:custDataLst>
          </p:nvPr>
        </p:nvSpPr>
        <p:spPr bwMode="gray">
          <a:xfrm>
            <a:off x="507204" y="6085900"/>
            <a:ext cx="11175995" cy="153888"/>
          </a:xfrm>
          <a:prstGeom prst="rect">
            <a:avLst/>
          </a:prstGeom>
          <a:noFill/>
        </p:spPr>
        <p:txBody>
          <a:bodyPr wrap="square" lIns="0" tIns="0" rIns="0" bIns="0" rtlCol="0" anchor="b">
            <a:spAutoFit/>
          </a:bodyPr>
          <a:lstStyle/>
          <a:p>
            <a:pPr algn="l"/>
            <a:r>
              <a:rPr lang="en-US" sz="1000">
                <a:solidFill>
                  <a:schemeClr val="tx1"/>
                </a:solidFill>
              </a:rPr>
              <a:t> </a:t>
            </a:r>
          </a:p>
        </p:txBody>
      </p:sp>
      <p:sp>
        <p:nvSpPr>
          <p:cNvPr id="11" name="Classification" hidden="1"/>
          <p:cNvSpPr txBox="1">
            <a:spLocks/>
          </p:cNvSpPr>
          <p:nvPr userDrawn="1">
            <p:custDataLst>
              <p:tags r:id="rId27"/>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Tree>
    <p:extLst>
      <p:ext uri="{BB962C8B-B14F-4D97-AF65-F5344CB8AC3E}">
        <p14:creationId xmlns:p14="http://schemas.microsoft.com/office/powerpoint/2010/main" val="39842257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hf hdr="0"/>
  <p:txStyles>
    <p:titleStyle>
      <a:lvl1pPr algn="l" defTabSz="914400" rtl="0" eaLnBrk="1" latinLnBrk="0" hangingPunct="1">
        <a:lnSpc>
          <a:spcPts val="3300"/>
        </a:lnSpc>
        <a:spcBef>
          <a:spcPct val="0"/>
        </a:spcBef>
        <a:buNone/>
        <a:defRPr sz="2800" b="1" kern="1200" spc="-100" baseline="0">
          <a:solidFill>
            <a:schemeClr val="accent1"/>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42">
          <p15:clr>
            <a:srgbClr val="F26B43"/>
          </p15:clr>
        </p15:guide>
        <p15:guide id="2" pos="3840">
          <p15:clr>
            <a:srgbClr val="F26B43"/>
          </p15:clr>
        </p15:guide>
        <p15:guide id="3" pos="320">
          <p15:clr>
            <a:srgbClr val="F26B43"/>
          </p15:clr>
        </p15:guide>
        <p15:guide id="4" pos="7360">
          <p15:clr>
            <a:srgbClr val="F26B43"/>
          </p15:clr>
        </p15:guide>
        <p15:guide id="5" orient="horz" pos="319">
          <p15:clr>
            <a:srgbClr val="F26B43"/>
          </p15:clr>
        </p15:guide>
        <p15:guide id="6" orient="horz" pos="4001">
          <p15:clr>
            <a:srgbClr val="F26B43"/>
          </p15:clr>
        </p15:guide>
        <p15:guide id="7" orient="horz" pos="1200">
          <p15:clr>
            <a:srgbClr val="F26B43"/>
          </p15:clr>
        </p15:guide>
        <p15:guide id="8" orient="horz" pos="2160">
          <p15:clr>
            <a:srgbClr val="F26B43"/>
          </p15:clr>
        </p15:guide>
        <p15:guide id="9" pos="3761">
          <p15:clr>
            <a:srgbClr val="F26B43"/>
          </p15:clr>
        </p15:guide>
        <p15:guide id="10" pos="3920">
          <p15:clr>
            <a:srgbClr val="F26B43"/>
          </p15:clr>
        </p15:guide>
        <p15:guide id="11" pos="2718">
          <p15:clr>
            <a:srgbClr val="F26B43"/>
          </p15:clr>
        </p15:guide>
        <p15:guide id="12" pos="2560">
          <p15:clr>
            <a:srgbClr val="F26B43"/>
          </p15:clr>
        </p15:guide>
        <p15:guide id="13" pos="1518">
          <p15:clr>
            <a:srgbClr val="F26B43"/>
          </p15:clr>
        </p15:guide>
        <p15:guide id="14" pos="1360">
          <p15:clr>
            <a:srgbClr val="F26B43"/>
          </p15:clr>
        </p15:guide>
        <p15:guide id="15" pos="4961">
          <p15:clr>
            <a:srgbClr val="F26B43"/>
          </p15:clr>
        </p15:guide>
        <p15:guide id="16" pos="5120">
          <p15:clr>
            <a:srgbClr val="F26B43"/>
          </p15:clr>
        </p15:guide>
        <p15:guide id="17" pos="6163">
          <p15:clr>
            <a:srgbClr val="F26B43"/>
          </p15:clr>
        </p15:guide>
        <p15:guide id="18" pos="632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9539C22-4094-45FE-99A0-CFA512581487}"/>
              </a:ext>
            </a:extLst>
          </p:cNvPr>
          <p:cNvSpPr/>
          <p:nvPr userDrawn="1"/>
        </p:nvSpPr>
        <p:spPr>
          <a:xfrm>
            <a:off x="0" y="6604200"/>
            <a:ext cx="12192000" cy="253800"/>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graphicFrame>
        <p:nvGraphicFramePr>
          <p:cNvPr id="7" name="Object 6" hidden="1"/>
          <p:cNvGraphicFramePr>
            <a:graphicFrameLocks noChangeAspect="1"/>
          </p:cNvGraphicFramePr>
          <p:nvPr userDrawn="1">
            <p:custDataLst>
              <p:tags r:id="rId1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2" name="think-cell Slide" r:id="rId13" imgW="353" imgH="353" progId="TCLayout.ActiveDocument.1">
                  <p:embed/>
                </p:oleObj>
              </mc:Choice>
              <mc:Fallback>
                <p:oleObj name="think-cell Slide" r:id="rId13" imgW="353" imgH="353" progId="TCLayout.ActiveDocument.1">
                  <p:embed/>
                  <p:pic>
                    <p:nvPicPr>
                      <p:cNvPr id="7" name="Object 6" hidden="1"/>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0034587" y="6623100"/>
            <a:ext cx="1648619" cy="216000"/>
          </a:xfrm>
          <a:prstGeom prst="rect">
            <a:avLst/>
          </a:prstGeom>
        </p:spPr>
        <p:txBody>
          <a:bodyPr vert="horz" lIns="0" tIns="0" rIns="0" bIns="0" rtlCol="0" anchor="ctr" anchorCtr="0">
            <a:noAutofit/>
          </a:bodyPr>
          <a:lstStyle>
            <a:lvl1pPr algn="r">
              <a:defRPr sz="1000">
                <a:solidFill>
                  <a:schemeClr val="bg1"/>
                </a:solidFill>
                <a:latin typeface="Calibri" panose="020F0502020204030204" pitchFamily="34" charset="0"/>
                <a:cs typeface="Calibri" panose="020F0502020204030204" pitchFamily="34" charset="0"/>
              </a:defRPr>
            </a:lvl1pPr>
          </a:lstStyle>
          <a:p>
            <a:fld id="{7FB918AD-5F4D-49AE-B18F-E06A9462217A}" type="slidenum">
              <a:rPr lang="en-US" smtClean="0"/>
              <a:pPr/>
              <a:t>‹#›</a:t>
            </a:fld>
            <a:endParaRPr lang="en-US" dirty="0"/>
          </a:p>
        </p:txBody>
      </p:sp>
      <p:sp>
        <p:nvSpPr>
          <p:cNvPr id="3" name="txtSource">
            <a:extLst>
              <a:ext uri="{FF2B5EF4-FFF2-40B4-BE49-F238E27FC236}">
                <a16:creationId xmlns:a16="http://schemas.microsoft.com/office/drawing/2014/main" id="{96CEB2EB-90E8-444A-934C-7B59C14ECE37}"/>
              </a:ext>
            </a:extLst>
          </p:cNvPr>
          <p:cNvSpPr txBox="1"/>
          <p:nvPr userDrawn="1">
            <p:custDataLst>
              <p:tags r:id="rId11"/>
            </p:custDataLst>
          </p:nvPr>
        </p:nvSpPr>
        <p:spPr bwMode="gray">
          <a:xfrm>
            <a:off x="507204" y="6085900"/>
            <a:ext cx="11175995" cy="153888"/>
          </a:xfrm>
          <a:prstGeom prst="rect">
            <a:avLst/>
          </a:prstGeom>
          <a:noFill/>
        </p:spPr>
        <p:txBody>
          <a:bodyPr wrap="square" lIns="0" tIns="0" rIns="0" bIns="0" rtlCol="0" anchor="b">
            <a:spAutoFit/>
          </a:bodyPr>
          <a:lstStyle/>
          <a:p>
            <a:pPr algn="l"/>
            <a:r>
              <a:rPr lang="en-US" sz="1000">
                <a:solidFill>
                  <a:schemeClr val="tx1"/>
                </a:solidFill>
              </a:rPr>
              <a:t> </a:t>
            </a:r>
          </a:p>
        </p:txBody>
      </p:sp>
      <p:sp>
        <p:nvSpPr>
          <p:cNvPr id="11" name="Classification" hidden="1"/>
          <p:cNvSpPr txBox="1">
            <a:spLocks/>
          </p:cNvSpPr>
          <p:nvPr userDrawn="1">
            <p:custDataLst>
              <p:tags r:id="rId12"/>
            </p:custDataLst>
          </p:nvPr>
        </p:nvSpPr>
        <p:spPr>
          <a:xfrm>
            <a:off x="507205" y="0"/>
            <a:ext cx="1427759" cy="177686"/>
          </a:xfrm>
          <a:prstGeom prst="rect">
            <a:avLst/>
          </a:prstGeom>
          <a:solidFill>
            <a:srgbClr val="7A1D3A"/>
          </a:solidFill>
        </p:spPr>
        <p:txBody>
          <a:bodyPr vert="horz" lIns="0" tIns="0" rIns="0" bIns="0" rtlCol="0" anchor="ctr" anchorCtr="0">
            <a:noAutofit/>
          </a:bodyPr>
          <a:lstStyle>
            <a:defPPr>
              <a:defRPr lang="en-US"/>
            </a:defPPr>
            <a:lvl1pPr marL="0" algn="l"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en-US" sz="900">
                <a:solidFill>
                  <a:srgbClr val="FFFFFF"/>
                </a:solidFill>
                <a:latin typeface="+mj-lt"/>
              </a:rPr>
              <a:t>Strictly confidential</a:t>
            </a:r>
          </a:p>
        </p:txBody>
      </p:sp>
      <p:sp>
        <p:nvSpPr>
          <p:cNvPr id="24" name="Slide Number Placeholder 5">
            <a:extLst>
              <a:ext uri="{FF2B5EF4-FFF2-40B4-BE49-F238E27FC236}">
                <a16:creationId xmlns:a16="http://schemas.microsoft.com/office/drawing/2014/main" id="{B829967B-7F78-D545-9EC5-F20832EAF5FC}"/>
              </a:ext>
            </a:extLst>
          </p:cNvPr>
          <p:cNvSpPr txBox="1">
            <a:spLocks/>
          </p:cNvSpPr>
          <p:nvPr userDrawn="1"/>
        </p:nvSpPr>
        <p:spPr>
          <a:xfrm>
            <a:off x="10034587" y="6623100"/>
            <a:ext cx="1648619" cy="216000"/>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9" name="Picture 28" descr="https://extranet.who.int/datacol/answer_upload.asp?survey_id=475&amp;view_id=326&amp;question_id=15106&amp;answer_id=47397&amp;respondent_id=22063">
            <a:extLst>
              <a:ext uri="{FF2B5EF4-FFF2-40B4-BE49-F238E27FC236}">
                <a16:creationId xmlns:a16="http://schemas.microsoft.com/office/drawing/2014/main" id="{F7E2392F-6972-B04F-9EE6-57E8EBCA8366}"/>
              </a:ext>
            </a:extLst>
          </p:cNvPr>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180630" y="5912517"/>
            <a:ext cx="1873911" cy="606490"/>
          </a:xfrm>
          <a:prstGeom prst="rect">
            <a:avLst/>
          </a:prstGeom>
          <a:noFill/>
          <a:ln>
            <a:noFill/>
          </a:ln>
        </p:spPr>
      </p:pic>
      <p:pic>
        <p:nvPicPr>
          <p:cNvPr id="30" name="Picture 29">
            <a:extLst>
              <a:ext uri="{FF2B5EF4-FFF2-40B4-BE49-F238E27FC236}">
                <a16:creationId xmlns:a16="http://schemas.microsoft.com/office/drawing/2014/main" id="{706D459D-5E4C-F14F-9C67-092E8973B1F1}"/>
              </a:ext>
            </a:extLst>
          </p:cNvPr>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5484177"/>
            <a:ext cx="982980" cy="1122363"/>
          </a:xfrm>
          <a:prstGeom prst="rect">
            <a:avLst/>
          </a:prstGeom>
          <a:noFill/>
          <a:ln>
            <a:noFill/>
          </a:ln>
        </p:spPr>
      </p:pic>
    </p:spTree>
    <p:extLst>
      <p:ext uri="{BB962C8B-B14F-4D97-AF65-F5344CB8AC3E}">
        <p14:creationId xmlns:p14="http://schemas.microsoft.com/office/powerpoint/2010/main" val="2549982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hf hdr="0"/>
  <p:txStyles>
    <p:titleStyle>
      <a:lvl1pPr algn="l" defTabSz="914400" rtl="0" eaLnBrk="1" latinLnBrk="0" hangingPunct="1">
        <a:lnSpc>
          <a:spcPts val="3300"/>
        </a:lnSpc>
        <a:spcBef>
          <a:spcPct val="0"/>
        </a:spcBef>
        <a:buNone/>
        <a:defRPr sz="2800" b="1" kern="1200" spc="-100" baseline="0">
          <a:solidFill>
            <a:schemeClr val="accent1"/>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Calibri" panose="020F0502020204030204" pitchFamily="34" charset="0"/>
        </a:defRPr>
      </a:lvl1pPr>
      <a:lvl2pPr marL="444500"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b="0" kern="1200" baseline="0" dirty="0" smtClean="0">
          <a:solidFill>
            <a:schemeClr val="tx1"/>
          </a:solidFill>
          <a:latin typeface="+mn-lt"/>
          <a:ea typeface="+mn-ea"/>
          <a:cs typeface="Calibri" panose="020F0502020204030204" pitchFamily="34" charset="0"/>
        </a:defRPr>
      </a:lvl2pPr>
      <a:lvl3pPr marL="63182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defRPr lang="en-US" sz="1600" kern="1200" baseline="0" dirty="0" smtClean="0">
          <a:solidFill>
            <a:schemeClr val="tx1"/>
          </a:solidFill>
          <a:latin typeface="+mn-lt"/>
          <a:ea typeface="+mn-ea"/>
          <a:cs typeface="Calibri" panose="020F0502020204030204" pitchFamily="34" charset="0"/>
        </a:defRPr>
      </a:lvl3pPr>
      <a:lvl4pPr marL="815975"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4pPr>
      <a:lvl5pPr marL="982663" indent="-285750" algn="l" defTabSz="914400" rtl="0" eaLnBrk="1" latinLnBrk="0" hangingPunct="1">
        <a:lnSpc>
          <a:spcPct val="100000"/>
        </a:lnSpc>
        <a:spcBef>
          <a:spcPts val="0"/>
        </a:spcBef>
        <a:spcAft>
          <a:spcPts val="1200"/>
        </a:spcAft>
        <a:buClr>
          <a:schemeClr val="accent1"/>
        </a:buClr>
        <a:buFont typeface="Arial" panose="020B0604020202020204" pitchFamily="34" charset="0"/>
        <a:buChar char="•"/>
        <a:tabLst/>
        <a:defRPr lang="en-US" sz="1600" kern="1200" baseline="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42">
          <p15:clr>
            <a:srgbClr val="F26B43"/>
          </p15:clr>
        </p15:guide>
        <p15:guide id="2" pos="3840">
          <p15:clr>
            <a:srgbClr val="F26B43"/>
          </p15:clr>
        </p15:guide>
        <p15:guide id="3" pos="320">
          <p15:clr>
            <a:srgbClr val="F26B43"/>
          </p15:clr>
        </p15:guide>
        <p15:guide id="4" pos="7360">
          <p15:clr>
            <a:srgbClr val="F26B43"/>
          </p15:clr>
        </p15:guide>
        <p15:guide id="5" orient="horz" pos="319">
          <p15:clr>
            <a:srgbClr val="F26B43"/>
          </p15:clr>
        </p15:guide>
        <p15:guide id="6" orient="horz" pos="4001">
          <p15:clr>
            <a:srgbClr val="F26B43"/>
          </p15:clr>
        </p15:guide>
        <p15:guide id="7" orient="horz" pos="1200">
          <p15:clr>
            <a:srgbClr val="F26B43"/>
          </p15:clr>
        </p15:guide>
        <p15:guide id="8" orient="horz" pos="2160">
          <p15:clr>
            <a:srgbClr val="F26B43"/>
          </p15:clr>
        </p15:guide>
        <p15:guide id="9" pos="3761">
          <p15:clr>
            <a:srgbClr val="F26B43"/>
          </p15:clr>
        </p15:guide>
        <p15:guide id="10" pos="3920">
          <p15:clr>
            <a:srgbClr val="F26B43"/>
          </p15:clr>
        </p15:guide>
        <p15:guide id="11" pos="2718">
          <p15:clr>
            <a:srgbClr val="F26B43"/>
          </p15:clr>
        </p15:guide>
        <p15:guide id="12" pos="2560">
          <p15:clr>
            <a:srgbClr val="F26B43"/>
          </p15:clr>
        </p15:guide>
        <p15:guide id="13" pos="1518">
          <p15:clr>
            <a:srgbClr val="F26B43"/>
          </p15:clr>
        </p15:guide>
        <p15:guide id="14" pos="1360">
          <p15:clr>
            <a:srgbClr val="F26B43"/>
          </p15:clr>
        </p15:guide>
        <p15:guide id="15" pos="4961">
          <p15:clr>
            <a:srgbClr val="F26B43"/>
          </p15:clr>
        </p15:guide>
        <p15:guide id="16" pos="5120">
          <p15:clr>
            <a:srgbClr val="F26B43"/>
          </p15:clr>
        </p15:guide>
        <p15:guide id="17" pos="6163">
          <p15:clr>
            <a:srgbClr val="F26B43"/>
          </p15:clr>
        </p15:guide>
        <p15:guide id="18" pos="632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5929C4-C361-1D40-A38B-BC40E614FE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FE70D35-EE5D-F746-AE35-0C8B34F94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27566E-2DA5-A240-88C5-419CC1D75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0B1DE-56CF-6843-82D8-A569B7056537}" type="datetimeFigureOut">
              <a:rPr lang="en-GB" smtClean="0"/>
              <a:t>01/06/2022</a:t>
            </a:fld>
            <a:endParaRPr lang="en-GB"/>
          </a:p>
        </p:txBody>
      </p:sp>
      <p:sp>
        <p:nvSpPr>
          <p:cNvPr id="5" name="Footer Placeholder 4">
            <a:extLst>
              <a:ext uri="{FF2B5EF4-FFF2-40B4-BE49-F238E27FC236}">
                <a16:creationId xmlns:a16="http://schemas.microsoft.com/office/drawing/2014/main" id="{681F22C8-2E8C-BE44-9208-D21D418733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43DBDD-601A-C74B-AF1F-DE23A4FE06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2C557-D4D3-E845-8BBE-ABD3304E2424}" type="slidenum">
              <a:rPr lang="en-GB" smtClean="0"/>
              <a:t>‹#›</a:t>
            </a:fld>
            <a:endParaRPr lang="en-GB"/>
          </a:p>
        </p:txBody>
      </p:sp>
    </p:spTree>
    <p:extLst>
      <p:ext uri="{BB962C8B-B14F-4D97-AF65-F5344CB8AC3E}">
        <p14:creationId xmlns:p14="http://schemas.microsoft.com/office/powerpoint/2010/main" val="135518130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3.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6.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hyperlink" Target="https://www.who.int/teams/mental-health-and-substance-use/policy-law-rights/qr-e-train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6.xml"/><Relationship Id="rId1" Type="http://schemas.openxmlformats.org/officeDocument/2006/relationships/video" Target="https://www.youtube.com/embed/phd_PoHuL9c?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fhF6mv03Cx0?list=PL5TDweKna9th3qIE5BJ5GxwoRh-UGyPKz"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hyperlink" Target="http://www.who.int/mental_health/policy/quality_rights/en/" TargetMode="External"/><Relationship Id="rId2" Type="http://schemas.openxmlformats.org/officeDocument/2006/relationships/hyperlink" Target="http://ap.ohchr.org/documents/dpage_e.aspx?si=A/HRC/35/21" TargetMode="Externa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7.xml"/><Relationship Id="rId1" Type="http://schemas.openxmlformats.org/officeDocument/2006/relationships/slideLayout" Target="../slideLayouts/slideLayout80.xml"/><Relationship Id="rId5" Type="http://schemas.openxmlformats.org/officeDocument/2006/relationships/image" Target="../media/image23.png"/><Relationship Id="rId4" Type="http://schemas.openxmlformats.org/officeDocument/2006/relationships/hyperlink" Target="https://www.who.int/teams/mental-health-and-substance-use/policy-law-rights/qr-e-train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3F21E-672A-4E6F-8C9D-CA9208894C18}"/>
              </a:ext>
            </a:extLst>
          </p:cNvPr>
          <p:cNvSpPr/>
          <p:nvPr/>
        </p:nvSpPr>
        <p:spPr>
          <a:xfrm>
            <a:off x="-14515" y="4889498"/>
            <a:ext cx="12192001" cy="198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500" dirty="0" err="1">
              <a:solidFill>
                <a:schemeClr val="bg1"/>
              </a:solidFill>
            </a:endParaRPr>
          </a:p>
        </p:txBody>
      </p:sp>
      <p:pic>
        <p:nvPicPr>
          <p:cNvPr id="3" name="Picture 2" descr="A person holding a baby&#10;&#10;Description generated with very high confidence">
            <a:extLst>
              <a:ext uri="{FF2B5EF4-FFF2-40B4-BE49-F238E27FC236}">
                <a16:creationId xmlns:a16="http://schemas.microsoft.com/office/drawing/2014/main" id="{2F7AE93E-363D-441B-B8BE-7628C9ADD7F6}"/>
              </a:ext>
            </a:extLst>
          </p:cNvPr>
          <p:cNvPicPr>
            <a:picLocks noChangeAspect="1"/>
          </p:cNvPicPr>
          <p:nvPr/>
        </p:nvPicPr>
        <p:blipFill rotWithShape="1">
          <a:blip r:embed="rId3">
            <a:extLst>
              <a:ext uri="{28A0092B-C50C-407E-A947-70E740481C1C}">
                <a14:useLocalDpi xmlns:a14="http://schemas.microsoft.com/office/drawing/2010/main" val="0"/>
              </a:ext>
            </a:extLst>
          </a:blip>
          <a:srcRect l="609" t="25504" r="357" b="43903"/>
          <a:stretch/>
        </p:blipFill>
        <p:spPr>
          <a:xfrm>
            <a:off x="0" y="-1"/>
            <a:ext cx="12192000" cy="3454218"/>
          </a:xfrm>
          <a:prstGeom prst="rect">
            <a:avLst/>
          </a:prstGeom>
        </p:spPr>
      </p:pic>
      <p:grpSp>
        <p:nvGrpSpPr>
          <p:cNvPr id="6" name="Group 5">
            <a:extLst>
              <a:ext uri="{FF2B5EF4-FFF2-40B4-BE49-F238E27FC236}">
                <a16:creationId xmlns:a16="http://schemas.microsoft.com/office/drawing/2014/main" id="{E9DFEB22-E759-4243-81A0-025B8746DE33}"/>
              </a:ext>
            </a:extLst>
          </p:cNvPr>
          <p:cNvGrpSpPr/>
          <p:nvPr/>
        </p:nvGrpSpPr>
        <p:grpSpPr>
          <a:xfrm>
            <a:off x="395133" y="2745561"/>
            <a:ext cx="7030682" cy="2143938"/>
            <a:chOff x="438676" y="5057052"/>
            <a:chExt cx="7030682" cy="2029099"/>
          </a:xfrm>
        </p:grpSpPr>
        <p:sp>
          <p:nvSpPr>
            <p:cNvPr id="7" name="Text Box 4">
              <a:extLst>
                <a:ext uri="{FF2B5EF4-FFF2-40B4-BE49-F238E27FC236}">
                  <a16:creationId xmlns:a16="http://schemas.microsoft.com/office/drawing/2014/main" id="{71C7B2CF-40C4-4F8D-9157-A9B81ECA204C}"/>
                </a:ext>
              </a:extLst>
            </p:cNvPr>
            <p:cNvSpPr txBox="1">
              <a:spLocks noChangeArrowheads="1"/>
            </p:cNvSpPr>
            <p:nvPr/>
          </p:nvSpPr>
          <p:spPr bwMode="auto">
            <a:xfrm>
              <a:off x="438676" y="5367549"/>
              <a:ext cx="5918581" cy="1718602"/>
            </a:xfrm>
            <a:prstGeom prst="rect">
              <a:avLst/>
            </a:prstGeom>
            <a:solidFill>
              <a:srgbClr val="00B0F0"/>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5">
              <a:extLst>
                <a:ext uri="{FF2B5EF4-FFF2-40B4-BE49-F238E27FC236}">
                  <a16:creationId xmlns:a16="http://schemas.microsoft.com/office/drawing/2014/main" id="{13783919-5700-4482-AC88-BBF203D64302}"/>
                </a:ext>
              </a:extLst>
            </p:cNvPr>
            <p:cNvSpPr txBox="1">
              <a:spLocks noChangeArrowheads="1"/>
            </p:cNvSpPr>
            <p:nvPr/>
          </p:nvSpPr>
          <p:spPr bwMode="auto">
            <a:xfrm>
              <a:off x="505516" y="5057052"/>
              <a:ext cx="6963842" cy="116979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34925" lvl="0" indent="0" algn="l" defTabSz="914400" rtl="0" eaLnBrk="0" fontAlgn="base" latinLnBrk="0" hangingPunct="0">
                <a:lnSpc>
                  <a:spcPct val="128000"/>
                </a:lnSpc>
                <a:spcBef>
                  <a:spcPct val="0"/>
                </a:spcBef>
                <a:spcAft>
                  <a:spcPct val="0"/>
                </a:spcAft>
                <a:buClrTx/>
                <a:buSzTx/>
                <a:buFontTx/>
                <a:buNone/>
                <a:tabLst/>
              </a:pPr>
              <a:endParaRPr kumimoji="0" lang="en-US" altLang="en-US" sz="2400" b="1" i="0" u="none" strike="noStrike" cap="none" normalizeH="0" baseline="0" dirty="0">
                <a:ln>
                  <a:noFill/>
                </a:ln>
                <a:solidFill>
                  <a:srgbClr val="FFFFFE"/>
                </a:solidFill>
                <a:effectLst/>
                <a:latin typeface="Calibri" panose="020F0502020204030204" pitchFamily="34" charset="0"/>
              </a:endParaRPr>
            </a:p>
            <a:p>
              <a:pPr lvl="0" eaLnBrk="0" fontAlgn="base" hangingPunct="0">
                <a:spcBef>
                  <a:spcPct val="0"/>
                </a:spcBef>
                <a:spcAft>
                  <a:spcPct val="0"/>
                </a:spcAft>
              </a:pPr>
              <a:r>
                <a:rPr lang="en-US" altLang="en-US" sz="4800" b="1" dirty="0">
                  <a:solidFill>
                    <a:srgbClr val="FFFFFE"/>
                  </a:solidFill>
                  <a:latin typeface="Calibri" panose="020F0502020204030204" pitchFamily="34" charset="0"/>
                </a:rPr>
                <a:t>QualityRights</a:t>
              </a:r>
            </a:p>
            <a:p>
              <a:pPr lvl="0" eaLnBrk="0" fontAlgn="base" hangingPunct="0">
                <a:spcBef>
                  <a:spcPct val="0"/>
                </a:spcBef>
                <a:spcAft>
                  <a:spcPct val="0"/>
                </a:spcAft>
              </a:pPr>
              <a:r>
                <a:rPr lang="en-US" altLang="en-US" sz="2400" b="1" dirty="0" err="1">
                  <a:solidFill>
                    <a:srgbClr val="FFFFFE"/>
                  </a:solidFill>
                  <a:latin typeface="Calibri" panose="020F0502020204030204" pitchFamily="34" charset="0"/>
                </a:rPr>
                <a:t>Framtidas</a:t>
              </a:r>
              <a:r>
                <a:rPr lang="en-US" altLang="en-US" sz="2400" b="1" dirty="0">
                  <a:solidFill>
                    <a:srgbClr val="FFFFFE"/>
                  </a:solidFill>
                  <a:latin typeface="Calibri" panose="020F0502020204030204" pitchFamily="34" charset="0"/>
                </a:rPr>
                <a:t> </a:t>
              </a:r>
              <a:r>
                <a:rPr lang="en-US" altLang="en-US" sz="2400" b="1" dirty="0" err="1">
                  <a:solidFill>
                    <a:srgbClr val="FFFFFE"/>
                  </a:solidFill>
                  <a:latin typeface="Calibri" panose="020F0502020204030204" pitchFamily="34" charset="0"/>
                </a:rPr>
                <a:t>tjenester</a:t>
              </a:r>
              <a:r>
                <a:rPr lang="en-US" altLang="en-US" sz="2400" b="1" dirty="0">
                  <a:solidFill>
                    <a:srgbClr val="FFFFFE"/>
                  </a:solidFill>
                  <a:latin typeface="Calibri" panose="020F0502020204030204" pitchFamily="34" charset="0"/>
                </a:rPr>
                <a:t> </a:t>
              </a:r>
              <a:r>
                <a:rPr lang="en-US" altLang="en-US" sz="2400" b="1" dirty="0" err="1">
                  <a:solidFill>
                    <a:srgbClr val="FFFFFE"/>
                  </a:solidFill>
                  <a:latin typeface="Calibri" panose="020F0502020204030204" pitchFamily="34" charset="0"/>
                </a:rPr>
                <a:t>innen</a:t>
              </a:r>
              <a:r>
                <a:rPr lang="en-US" altLang="en-US" sz="2400" b="1" dirty="0">
                  <a:solidFill>
                    <a:srgbClr val="FFFFFE"/>
                  </a:solidFill>
                  <a:latin typeface="Calibri" panose="020F0502020204030204" pitchFamily="34" charset="0"/>
                </a:rPr>
                <a:t> </a:t>
              </a:r>
              <a:r>
                <a:rPr lang="en-US" altLang="en-US" sz="2400" b="1" dirty="0" err="1">
                  <a:solidFill>
                    <a:srgbClr val="FFFFFE"/>
                  </a:solidFill>
                  <a:latin typeface="Calibri" panose="020F0502020204030204" pitchFamily="34" charset="0"/>
                </a:rPr>
                <a:t>psykososial</a:t>
              </a:r>
              <a:r>
                <a:rPr lang="en-US" altLang="en-US" sz="2400" b="1" dirty="0">
                  <a:solidFill>
                    <a:srgbClr val="FFFFFE"/>
                  </a:solidFill>
                  <a:latin typeface="Calibri" panose="020F0502020204030204" pitchFamily="34" charset="0"/>
                </a:rPr>
                <a:t> </a:t>
              </a:r>
              <a:r>
                <a:rPr lang="en-US" altLang="en-US" sz="2400" b="1" dirty="0" err="1">
                  <a:solidFill>
                    <a:srgbClr val="FFFFFE"/>
                  </a:solidFill>
                  <a:latin typeface="Calibri" panose="020F0502020204030204" pitchFamily="34" charset="0"/>
                </a:rPr>
                <a:t>helse</a:t>
              </a:r>
              <a:endParaRPr kumimoji="0" lang="en-US" altLang="en-US" sz="2400" b="1" i="0" u="none" strike="noStrike" cap="none" normalizeH="0" baseline="0" dirty="0">
                <a:ln>
                  <a:noFill/>
                </a:ln>
                <a:solidFill>
                  <a:srgbClr val="FFFFFE"/>
                </a:solidFill>
                <a:effectLst/>
                <a:latin typeface="Calibri" panose="020F0502020204030204" pitchFamily="34" charset="0"/>
              </a:endParaRPr>
            </a:p>
          </p:txBody>
        </p:sp>
      </p:grpSp>
      <p:sp>
        <p:nvSpPr>
          <p:cNvPr id="9" name="Rectangle 6">
            <a:extLst>
              <a:ext uri="{FF2B5EF4-FFF2-40B4-BE49-F238E27FC236}">
                <a16:creationId xmlns:a16="http://schemas.microsoft.com/office/drawing/2014/main" id="{3B18EFA3-65A5-4B8E-B37E-CC057EFE6E71}"/>
              </a:ext>
            </a:extLst>
          </p:cNvPr>
          <p:cNvSpPr>
            <a:spLocks noChangeArrowheads="1"/>
          </p:cNvSpPr>
          <p:nvPr/>
        </p:nvSpPr>
        <p:spPr bwMode="auto">
          <a:xfrm rot="16200000">
            <a:off x="4959752" y="-344870"/>
            <a:ext cx="2243467" cy="12192000"/>
          </a:xfrm>
          <a:prstGeom prst="rect">
            <a:avLst/>
          </a:prstGeom>
          <a:gradFill rotWithShape="1">
            <a:gsLst>
              <a:gs pos="0">
                <a:srgbClr val="00B0F0">
                  <a:gamma/>
                  <a:shade val="60000"/>
                  <a:invGamma/>
                </a:srgbClr>
              </a:gs>
              <a:gs pos="100000">
                <a:srgbClr val="00B0F0">
                  <a:alpha val="0"/>
                </a:srgbClr>
              </a:gs>
            </a:gsLst>
            <a:lin ang="0" scaled="1"/>
          </a:gradFill>
          <a:ln w="31750" algn="ctr">
            <a:solidFill>
              <a:srgbClr val="DCD6D4">
                <a:alpha val="0"/>
              </a:srgbClr>
            </a:solidFill>
            <a:miter lim="800000"/>
            <a:headEnd/>
            <a:tailEnd/>
          </a:ln>
          <a:effectLst/>
          <a:extLst>
            <a:ext uri="{AF507438-7753-43E0-B8FC-AC1667EBCBE1}">
              <a14:hiddenEffects xmlns:a14="http://schemas.microsoft.com/office/drawing/2010/main">
                <a:effectLst>
                  <a:outerShdw blurRad="63500"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 name="Picture 11" descr="WHO-EN-W-H">
            <a:extLst>
              <a:ext uri="{FF2B5EF4-FFF2-40B4-BE49-F238E27FC236}">
                <a16:creationId xmlns:a16="http://schemas.microsoft.com/office/drawing/2014/main" id="{FDC5E04E-B654-4B88-A451-D5DA12E5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995" y="5751130"/>
            <a:ext cx="2025434" cy="6199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2" name="Text Box 13">
            <a:extLst>
              <a:ext uri="{FF2B5EF4-FFF2-40B4-BE49-F238E27FC236}">
                <a16:creationId xmlns:a16="http://schemas.microsoft.com/office/drawing/2014/main" id="{52C9B636-449C-4024-AA96-839452621A79}"/>
              </a:ext>
            </a:extLst>
          </p:cNvPr>
          <p:cNvSpPr txBox="1">
            <a:spLocks noChangeArrowheads="1"/>
          </p:cNvSpPr>
          <p:nvPr/>
        </p:nvSpPr>
        <p:spPr bwMode="auto">
          <a:xfrm>
            <a:off x="9898742" y="249572"/>
            <a:ext cx="2293258" cy="514692"/>
          </a:xfrm>
          <a:prstGeom prst="rect">
            <a:avLst/>
          </a:pr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u="none" strike="noStrike" cap="none" normalizeH="0" baseline="0" dirty="0">
                <a:ln>
                  <a:noFill/>
                </a:ln>
                <a:solidFill>
                  <a:srgbClr val="FFFFFE"/>
                </a:solidFill>
                <a:effectLst/>
                <a:latin typeface="Calibri" panose="020F0502020204030204" pitchFamily="34" charset="0"/>
              </a:rPr>
              <a:t>Course Slides</a:t>
            </a:r>
            <a:endParaRPr kumimoji="0" lang="en-US" altLang="en-US" sz="2800" b="0" u="none" strike="noStrike" cap="none" normalizeH="0" baseline="0" dirty="0">
              <a:ln>
                <a:noFill/>
              </a:ln>
              <a:solidFill>
                <a:schemeClr val="tx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1F14302D-0490-428C-AD6D-5551D5EB7ACF}"/>
              </a:ext>
            </a:extLst>
          </p:cNvPr>
          <p:cNvGrpSpPr/>
          <p:nvPr/>
        </p:nvGrpSpPr>
        <p:grpSpPr>
          <a:xfrm>
            <a:off x="10685742" y="5441619"/>
            <a:ext cx="1292431" cy="1238986"/>
            <a:chOff x="158998" y="5422506"/>
            <a:chExt cx="1133135" cy="1128709"/>
          </a:xfrm>
        </p:grpSpPr>
        <p:pic>
          <p:nvPicPr>
            <p:cNvPr id="14" name="Picture 8">
              <a:extLst>
                <a:ext uri="{FF2B5EF4-FFF2-40B4-BE49-F238E27FC236}">
                  <a16:creationId xmlns:a16="http://schemas.microsoft.com/office/drawing/2014/main" id="{1731102D-11F1-445F-848D-177849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98" y="5422506"/>
              <a:ext cx="1133135" cy="9396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5" name="TextBox 14">
              <a:extLst>
                <a:ext uri="{FF2B5EF4-FFF2-40B4-BE49-F238E27FC236}">
                  <a16:creationId xmlns:a16="http://schemas.microsoft.com/office/drawing/2014/main" id="{299B5348-9AA1-4F5F-8DFD-6A4E61A04D04}"/>
                </a:ext>
              </a:extLst>
            </p:cNvPr>
            <p:cNvSpPr txBox="1"/>
            <p:nvPr/>
          </p:nvSpPr>
          <p:spPr>
            <a:xfrm>
              <a:off x="290136" y="6375666"/>
              <a:ext cx="870857" cy="175549"/>
            </a:xfrm>
            <a:prstGeom prst="rect">
              <a:avLst/>
            </a:prstGeom>
            <a:noFill/>
          </p:spPr>
          <p:txBody>
            <a:bodyPr wrap="square" lIns="0" tIns="0" rIns="0" bIns="0" rtlCol="0">
              <a:noAutofit/>
            </a:bodyPr>
            <a:lstStyle/>
            <a:p>
              <a:pPr algn="ctr"/>
              <a:r>
                <a:rPr lang="en-US" sz="1400" dirty="0">
                  <a:solidFill>
                    <a:srgbClr val="FF0000"/>
                  </a:solidFill>
                </a:rPr>
                <a:t>QualityRights</a:t>
              </a:r>
            </a:p>
          </p:txBody>
        </p:sp>
      </p:grpSp>
      <p:sp>
        <p:nvSpPr>
          <p:cNvPr id="16" name="Text Box 2">
            <a:extLst>
              <a:ext uri="{FF2B5EF4-FFF2-40B4-BE49-F238E27FC236}">
                <a16:creationId xmlns:a16="http://schemas.microsoft.com/office/drawing/2014/main" id="{E6CF4AAF-98E7-4232-AE1D-3708D1E74ADB}"/>
              </a:ext>
            </a:extLst>
          </p:cNvPr>
          <p:cNvSpPr txBox="1">
            <a:spLocks noChangeArrowheads="1"/>
          </p:cNvSpPr>
          <p:nvPr/>
        </p:nvSpPr>
        <p:spPr bwMode="auto">
          <a:xfrm>
            <a:off x="395133" y="4916156"/>
            <a:ext cx="8339127" cy="52546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en-GB" altLang="en-US" sz="3000" dirty="0">
                <a:solidFill>
                  <a:srgbClr val="00B0F0"/>
                </a:solidFill>
                <a:latin typeface="Calibri" panose="020F0502020204030204" pitchFamily="34" charset="0"/>
              </a:rPr>
              <a:t>WAPR </a:t>
            </a:r>
            <a:r>
              <a:rPr lang="en-GB" altLang="en-US" sz="3000" dirty="0" err="1">
                <a:solidFill>
                  <a:srgbClr val="00B0F0"/>
                </a:solidFill>
                <a:latin typeface="Calibri" panose="020F0502020204030204" pitchFamily="34" charset="0"/>
              </a:rPr>
              <a:t>Konferanse</a:t>
            </a:r>
            <a:r>
              <a:rPr lang="en-GB" altLang="en-US" sz="3000" dirty="0">
                <a:solidFill>
                  <a:srgbClr val="00B0F0"/>
                </a:solidFill>
                <a:latin typeface="Calibri" panose="020F0502020204030204" pitchFamily="34" charset="0"/>
              </a:rPr>
              <a:t>- </a:t>
            </a:r>
            <a:r>
              <a:rPr lang="en-GB" altLang="en-US" sz="3000" dirty="0" err="1">
                <a:solidFill>
                  <a:srgbClr val="00B0F0"/>
                </a:solidFill>
                <a:latin typeface="Calibri" panose="020F0502020204030204" pitchFamily="34" charset="0"/>
              </a:rPr>
              <a:t>mai</a:t>
            </a:r>
            <a:r>
              <a:rPr lang="en-GB" altLang="en-US" sz="3000" dirty="0">
                <a:solidFill>
                  <a:srgbClr val="00B0F0"/>
                </a:solidFill>
                <a:latin typeface="Calibri" panose="020F0502020204030204" pitchFamily="34" charset="0"/>
              </a:rPr>
              <a:t> 2022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E5BD192D-5240-4527-9E86-E73D0670EDC7}"/>
              </a:ext>
            </a:extLst>
          </p:cNvPr>
          <p:cNvSpPr txBox="1">
            <a:spLocks noChangeArrowheads="1"/>
          </p:cNvSpPr>
          <p:nvPr/>
        </p:nvSpPr>
        <p:spPr bwMode="auto">
          <a:xfrm>
            <a:off x="11157084" y="3174107"/>
            <a:ext cx="1343025" cy="25082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E"/>
                </a:solidFill>
                <a:effectLst/>
                <a:latin typeface="Calibri" panose="020F0502020204030204" pitchFamily="34" charset="0"/>
              </a:rPr>
              <a:t>WHO/Harold Ruiz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743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6D58DB-1F2C-38CA-75A0-449136260AE2}"/>
              </a:ext>
            </a:extLst>
          </p:cNvPr>
          <p:cNvSpPr>
            <a:spLocks noGrp="1"/>
          </p:cNvSpPr>
          <p:nvPr>
            <p:ph type="title"/>
          </p:nvPr>
        </p:nvSpPr>
        <p:spPr>
          <a:xfrm>
            <a:off x="643467" y="321734"/>
            <a:ext cx="10905066" cy="1135737"/>
          </a:xfrm>
        </p:spPr>
        <p:txBody>
          <a:bodyPr>
            <a:normAutofit/>
          </a:bodyPr>
          <a:lstStyle/>
          <a:p>
            <a:endParaRPr lang="nb-NO" sz="3600"/>
          </a:p>
        </p:txBody>
      </p:sp>
      <p:sp>
        <p:nvSpPr>
          <p:cNvPr id="3" name="Content Placeholder 2">
            <a:extLst>
              <a:ext uri="{FF2B5EF4-FFF2-40B4-BE49-F238E27FC236}">
                <a16:creationId xmlns:a16="http://schemas.microsoft.com/office/drawing/2014/main" id="{355EA6A1-53BE-28EA-70EC-6C13A452266F}"/>
              </a:ext>
            </a:extLst>
          </p:cNvPr>
          <p:cNvSpPr>
            <a:spLocks noGrp="1"/>
          </p:cNvSpPr>
          <p:nvPr>
            <p:ph idx="1"/>
          </p:nvPr>
        </p:nvSpPr>
        <p:spPr>
          <a:xfrm>
            <a:off x="643467" y="1782981"/>
            <a:ext cx="10905066" cy="4393982"/>
          </a:xfrm>
        </p:spPr>
        <p:txBody>
          <a:bodyPr>
            <a:normAutofit/>
          </a:bodyPr>
          <a:lstStyle/>
          <a:p>
            <a:pPr marL="0" indent="0">
              <a:buNone/>
            </a:pPr>
            <a:endParaRPr lang="nb-NO" sz="2000" dirty="0"/>
          </a:p>
          <a:p>
            <a:r>
              <a:rPr lang="nb-NO" sz="2800" dirty="0"/>
              <a:t>Har du noe tanker om hvordan vi kan få dette til?</a:t>
            </a:r>
          </a:p>
          <a:p>
            <a:endParaRPr lang="nb-NO" sz="2800" dirty="0"/>
          </a:p>
          <a:p>
            <a:r>
              <a:rPr lang="nb-NO" sz="2800" dirty="0"/>
              <a:t>Hvorfor er det så mye motstand mot denne tilnærmingen?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7996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77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171162"/>
            <a:ext cx="2840182" cy="237114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dirty="0">
                <a:solidFill>
                  <a:srgbClr val="FFFFFF"/>
                </a:solidFill>
                <a:latin typeface="+mj-lt"/>
                <a:ea typeface="+mj-ea"/>
                <a:cs typeface="+mj-cs"/>
              </a:rPr>
              <a:t>Objectives of Quality Rights</a:t>
            </a:r>
          </a:p>
        </p:txBody>
      </p:sp>
      <p:pic>
        <p:nvPicPr>
          <p:cNvPr id="5" name="Picture 4" descr="Screen Shot 2017-05-23 at 18.22.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933" y="802744"/>
            <a:ext cx="7347537" cy="5253487"/>
          </a:xfrm>
          <a:prstGeom prst="rect">
            <a:avLst/>
          </a:prstGeom>
        </p:spPr>
      </p:pic>
    </p:spTree>
    <p:extLst>
      <p:ext uri="{BB962C8B-B14F-4D97-AF65-F5344CB8AC3E}">
        <p14:creationId xmlns:p14="http://schemas.microsoft.com/office/powerpoint/2010/main" val="315936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7742" y="643467"/>
            <a:ext cx="4136515" cy="5571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8714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205FCC-7DF1-410C-8C69-0B6BBFB019C7}"/>
              </a:ext>
            </a:extLst>
          </p:cNvPr>
          <p:cNvSpPr/>
          <p:nvPr/>
        </p:nvSpPr>
        <p:spPr>
          <a:xfrm>
            <a:off x="-14516" y="4992914"/>
            <a:ext cx="12206516" cy="187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Calibri Light"/>
              <a:ea typeface="Arial Unicode MS"/>
              <a:cs typeface="Arial Unicode MS"/>
            </a:endParaRPr>
          </a:p>
        </p:txBody>
      </p:sp>
      <p:pic>
        <p:nvPicPr>
          <p:cNvPr id="5" name="Picture 3">
            <a:extLst>
              <a:ext uri="{FF2B5EF4-FFF2-40B4-BE49-F238E27FC236}">
                <a16:creationId xmlns:a16="http://schemas.microsoft.com/office/drawing/2014/main" id="{9A6E0113-B30B-4220-8312-A5C035022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 t="755" r="23" b="56348"/>
          <a:stretch/>
        </p:blipFill>
        <p:spPr bwMode="auto">
          <a:xfrm>
            <a:off x="-59700" y="-1"/>
            <a:ext cx="12245246" cy="3429002"/>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sx="0" sy="0" algn="ctr" rotWithShape="0">
                    <a:srgbClr val="DCD6D4">
                      <a:alpha val="0"/>
                    </a:srgbClr>
                  </a:outerShdw>
                </a:effectLst>
              </a14:hiddenEffects>
            </a:ext>
          </a:extLst>
        </p:spPr>
      </p:pic>
      <p:grpSp>
        <p:nvGrpSpPr>
          <p:cNvPr id="6" name="Group 5">
            <a:extLst>
              <a:ext uri="{FF2B5EF4-FFF2-40B4-BE49-F238E27FC236}">
                <a16:creationId xmlns:a16="http://schemas.microsoft.com/office/drawing/2014/main" id="{E9DFEB22-E759-4243-81A0-025B8746DE33}"/>
              </a:ext>
            </a:extLst>
          </p:cNvPr>
          <p:cNvGrpSpPr/>
          <p:nvPr/>
        </p:nvGrpSpPr>
        <p:grpSpPr>
          <a:xfrm>
            <a:off x="395133" y="2766645"/>
            <a:ext cx="4371054" cy="1446353"/>
            <a:chOff x="438676" y="5077006"/>
            <a:chExt cx="4371054" cy="1446353"/>
          </a:xfrm>
        </p:grpSpPr>
        <p:sp>
          <p:nvSpPr>
            <p:cNvPr id="7" name="Text Box 4">
              <a:extLst>
                <a:ext uri="{FF2B5EF4-FFF2-40B4-BE49-F238E27FC236}">
                  <a16:creationId xmlns:a16="http://schemas.microsoft.com/office/drawing/2014/main" id="{71C7B2CF-40C4-4F8D-9157-A9B81ECA204C}"/>
                </a:ext>
              </a:extLst>
            </p:cNvPr>
            <p:cNvSpPr txBox="1">
              <a:spLocks noChangeArrowheads="1"/>
            </p:cNvSpPr>
            <p:nvPr/>
          </p:nvSpPr>
          <p:spPr bwMode="auto">
            <a:xfrm>
              <a:off x="438676" y="5367549"/>
              <a:ext cx="4371054" cy="1155810"/>
            </a:xfrm>
            <a:prstGeom prst="rect">
              <a:avLst/>
            </a:prstGeom>
            <a:solidFill>
              <a:srgbClr val="00B0F0"/>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
          <p:nvSpPr>
            <p:cNvPr id="8" name="Text Box 5">
              <a:extLst>
                <a:ext uri="{FF2B5EF4-FFF2-40B4-BE49-F238E27FC236}">
                  <a16:creationId xmlns:a16="http://schemas.microsoft.com/office/drawing/2014/main" id="{13783919-5700-4482-AC88-BBF203D64302}"/>
                </a:ext>
              </a:extLst>
            </p:cNvPr>
            <p:cNvSpPr txBox="1">
              <a:spLocks noChangeArrowheads="1"/>
            </p:cNvSpPr>
            <p:nvPr/>
          </p:nvSpPr>
          <p:spPr bwMode="auto">
            <a:xfrm>
              <a:off x="505516" y="5077006"/>
              <a:ext cx="4304214" cy="116979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34925" lvl="0" indent="0" algn="l" defTabSz="914400" rtl="0" eaLnBrk="0" fontAlgn="base" latinLnBrk="0" hangingPunct="0">
                <a:lnSpc>
                  <a:spcPct val="128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Human Rights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grpSp>
      <p:sp>
        <p:nvSpPr>
          <p:cNvPr id="9" name="Rectangle 6">
            <a:extLst>
              <a:ext uri="{FF2B5EF4-FFF2-40B4-BE49-F238E27FC236}">
                <a16:creationId xmlns:a16="http://schemas.microsoft.com/office/drawing/2014/main" id="{3B18EFA3-65A5-4B8E-B37E-CC057EFE6E71}"/>
              </a:ext>
            </a:extLst>
          </p:cNvPr>
          <p:cNvSpPr>
            <a:spLocks noChangeArrowheads="1"/>
          </p:cNvSpPr>
          <p:nvPr/>
        </p:nvSpPr>
        <p:spPr bwMode="auto">
          <a:xfrm rot="16200000">
            <a:off x="4959752" y="-344870"/>
            <a:ext cx="2243467" cy="12192000"/>
          </a:xfrm>
          <a:prstGeom prst="rect">
            <a:avLst/>
          </a:prstGeom>
          <a:gradFill rotWithShape="1">
            <a:gsLst>
              <a:gs pos="0">
                <a:srgbClr val="00B0F0">
                  <a:gamma/>
                  <a:shade val="60000"/>
                  <a:invGamma/>
                </a:srgbClr>
              </a:gs>
              <a:gs pos="100000">
                <a:srgbClr val="00B0F0">
                  <a:alpha val="0"/>
                </a:srgbClr>
              </a:gs>
            </a:gsLst>
            <a:lin ang="0" scaled="1"/>
          </a:gradFill>
          <a:ln w="31750" algn="ctr">
            <a:solidFill>
              <a:srgbClr val="DCD6D4">
                <a:alpha val="0"/>
              </a:srgbClr>
            </a:solidFill>
            <a:miter lim="800000"/>
            <a:headEnd/>
            <a:tailEnd/>
          </a:ln>
          <a:effectLst/>
          <a:extLst>
            <a:ext uri="{AF507438-7753-43E0-B8FC-AC1667EBCBE1}">
              <a14:hiddenEffects xmlns:a14="http://schemas.microsoft.com/office/drawing/2010/main">
                <a:effectLst>
                  <a:outerShdw blurRad="63500"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a:ea typeface="Arial Unicode MS"/>
              <a:cs typeface="Arial Unicode MS"/>
            </a:endParaRPr>
          </a:p>
        </p:txBody>
      </p:sp>
      <p:pic>
        <p:nvPicPr>
          <p:cNvPr id="10" name="Picture 11" descr="WHO-EN-W-H">
            <a:extLst>
              <a:ext uri="{FF2B5EF4-FFF2-40B4-BE49-F238E27FC236}">
                <a16:creationId xmlns:a16="http://schemas.microsoft.com/office/drawing/2014/main" id="{FDC5E04E-B654-4B88-A451-D5DA12E5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995" y="5751130"/>
            <a:ext cx="2025434" cy="6199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1" name="Text Box 12">
            <a:extLst>
              <a:ext uri="{FF2B5EF4-FFF2-40B4-BE49-F238E27FC236}">
                <a16:creationId xmlns:a16="http://schemas.microsoft.com/office/drawing/2014/main" id="{8A889705-826F-4E1D-98E9-D019463EE526}"/>
              </a:ext>
            </a:extLst>
          </p:cNvPr>
          <p:cNvSpPr txBox="1">
            <a:spLocks noChangeArrowheads="1"/>
          </p:cNvSpPr>
          <p:nvPr/>
        </p:nvSpPr>
        <p:spPr bwMode="auto">
          <a:xfrm>
            <a:off x="395133" y="4231291"/>
            <a:ext cx="6814933" cy="544499"/>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WHO QualityRights core training - for all services &amp; all people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sp>
        <p:nvSpPr>
          <p:cNvPr id="12" name="Text Box 13">
            <a:extLst>
              <a:ext uri="{FF2B5EF4-FFF2-40B4-BE49-F238E27FC236}">
                <a16:creationId xmlns:a16="http://schemas.microsoft.com/office/drawing/2014/main" id="{52C9B636-449C-4024-AA96-839452621A79}"/>
              </a:ext>
            </a:extLst>
          </p:cNvPr>
          <p:cNvSpPr txBox="1">
            <a:spLocks noChangeArrowheads="1"/>
          </p:cNvSpPr>
          <p:nvPr/>
        </p:nvSpPr>
        <p:spPr bwMode="auto">
          <a:xfrm>
            <a:off x="9898742" y="249572"/>
            <a:ext cx="2293258" cy="514692"/>
          </a:xfrm>
          <a:prstGeom prst="rect">
            <a:avLst/>
          </a:pr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Course Slides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grpSp>
        <p:nvGrpSpPr>
          <p:cNvPr id="13" name="Group 12">
            <a:extLst>
              <a:ext uri="{FF2B5EF4-FFF2-40B4-BE49-F238E27FC236}">
                <a16:creationId xmlns:a16="http://schemas.microsoft.com/office/drawing/2014/main" id="{1F14302D-0490-428C-AD6D-5551D5EB7ACF}"/>
              </a:ext>
            </a:extLst>
          </p:cNvPr>
          <p:cNvGrpSpPr/>
          <p:nvPr/>
        </p:nvGrpSpPr>
        <p:grpSpPr>
          <a:xfrm>
            <a:off x="10685742" y="5441619"/>
            <a:ext cx="1292431" cy="1238986"/>
            <a:chOff x="158998" y="5422506"/>
            <a:chExt cx="1133135" cy="1128709"/>
          </a:xfrm>
        </p:grpSpPr>
        <p:pic>
          <p:nvPicPr>
            <p:cNvPr id="14" name="Picture 8">
              <a:extLst>
                <a:ext uri="{FF2B5EF4-FFF2-40B4-BE49-F238E27FC236}">
                  <a16:creationId xmlns:a16="http://schemas.microsoft.com/office/drawing/2014/main" id="{1731102D-11F1-445F-848D-177849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98" y="5422506"/>
              <a:ext cx="1133135" cy="9396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5" name="TextBox 14">
              <a:extLst>
                <a:ext uri="{FF2B5EF4-FFF2-40B4-BE49-F238E27FC236}">
                  <a16:creationId xmlns:a16="http://schemas.microsoft.com/office/drawing/2014/main" id="{299B5348-9AA1-4F5F-8DFD-6A4E61A04D04}"/>
                </a:ext>
              </a:extLst>
            </p:cNvPr>
            <p:cNvSpPr txBox="1"/>
            <p:nvPr/>
          </p:nvSpPr>
          <p:spPr>
            <a:xfrm>
              <a:off x="290136" y="6375666"/>
              <a:ext cx="870857" cy="175549"/>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Light"/>
                  <a:ea typeface="Arial Unicode MS"/>
                  <a:cs typeface="Arial Unicode MS"/>
                </a:rPr>
                <a:t>QualityRights</a:t>
              </a:r>
            </a:p>
          </p:txBody>
        </p:sp>
      </p:grpSp>
      <p:sp>
        <p:nvSpPr>
          <p:cNvPr id="2" name="Text Box 2">
            <a:extLst>
              <a:ext uri="{FF2B5EF4-FFF2-40B4-BE49-F238E27FC236}">
                <a16:creationId xmlns:a16="http://schemas.microsoft.com/office/drawing/2014/main" id="{B158319C-2106-4198-8576-70841645B56D}"/>
              </a:ext>
            </a:extLst>
          </p:cNvPr>
          <p:cNvSpPr txBox="1">
            <a:spLocks noChangeArrowheads="1"/>
          </p:cNvSpPr>
          <p:nvPr/>
        </p:nvSpPr>
        <p:spPr bwMode="auto">
          <a:xfrm>
            <a:off x="11157084" y="3185587"/>
            <a:ext cx="1343025" cy="25082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E"/>
                </a:solidFill>
                <a:effectLst/>
                <a:uLnTx/>
                <a:uFillTx/>
                <a:latin typeface="Calibri" panose="020F0502020204030204" pitchFamily="34" charset="0"/>
                <a:ea typeface="Arial Unicode MS"/>
                <a:cs typeface="Arial Unicode MS"/>
              </a:rPr>
              <a:t>WHO/Heba Farid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Tree>
    <p:extLst>
      <p:ext uri="{BB962C8B-B14F-4D97-AF65-F5344CB8AC3E}">
        <p14:creationId xmlns:p14="http://schemas.microsoft.com/office/powerpoint/2010/main" val="2347416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4B427A-229C-45B8-BA8E-095B8C36FD56}"/>
              </a:ext>
            </a:extLst>
          </p:cNvPr>
          <p:cNvSpPr/>
          <p:nvPr/>
        </p:nvSpPr>
        <p:spPr>
          <a:xfrm>
            <a:off x="-14515" y="4889499"/>
            <a:ext cx="12206515" cy="1968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Calibri Light"/>
              <a:ea typeface="Arial Unicode MS"/>
              <a:cs typeface="Arial Unicode MS"/>
            </a:endParaRPr>
          </a:p>
        </p:txBody>
      </p:sp>
      <p:pic>
        <p:nvPicPr>
          <p:cNvPr id="5" name="Picture 3">
            <a:extLst>
              <a:ext uri="{FF2B5EF4-FFF2-40B4-BE49-F238E27FC236}">
                <a16:creationId xmlns:a16="http://schemas.microsoft.com/office/drawing/2014/main" id="{9A6E0113-B30B-4220-8312-A5C035022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75" r="16557" b="25162"/>
          <a:stretch/>
        </p:blipFill>
        <p:spPr bwMode="auto">
          <a:xfrm>
            <a:off x="-14515" y="0"/>
            <a:ext cx="12206515" cy="34290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sx="0" sy="0" algn="ctr" rotWithShape="0">
                    <a:srgbClr val="DCD6D4">
                      <a:alpha val="0"/>
                    </a:srgbClr>
                  </a:outerShdw>
                </a:effectLst>
              </a14:hiddenEffects>
            </a:ext>
          </a:extLst>
        </p:spPr>
      </p:pic>
      <p:grpSp>
        <p:nvGrpSpPr>
          <p:cNvPr id="6" name="Group 5">
            <a:extLst>
              <a:ext uri="{FF2B5EF4-FFF2-40B4-BE49-F238E27FC236}">
                <a16:creationId xmlns:a16="http://schemas.microsoft.com/office/drawing/2014/main" id="{E9DFEB22-E759-4243-81A0-025B8746DE33}"/>
              </a:ext>
            </a:extLst>
          </p:cNvPr>
          <p:cNvGrpSpPr/>
          <p:nvPr/>
        </p:nvGrpSpPr>
        <p:grpSpPr>
          <a:xfrm>
            <a:off x="395133" y="2745561"/>
            <a:ext cx="7030682" cy="2143938"/>
            <a:chOff x="438676" y="5057052"/>
            <a:chExt cx="7030682" cy="2029099"/>
          </a:xfrm>
        </p:grpSpPr>
        <p:sp>
          <p:nvSpPr>
            <p:cNvPr id="7" name="Text Box 4">
              <a:extLst>
                <a:ext uri="{FF2B5EF4-FFF2-40B4-BE49-F238E27FC236}">
                  <a16:creationId xmlns:a16="http://schemas.microsoft.com/office/drawing/2014/main" id="{71C7B2CF-40C4-4F8D-9157-A9B81ECA204C}"/>
                </a:ext>
              </a:extLst>
            </p:cNvPr>
            <p:cNvSpPr txBox="1">
              <a:spLocks noChangeArrowheads="1"/>
            </p:cNvSpPr>
            <p:nvPr/>
          </p:nvSpPr>
          <p:spPr bwMode="auto">
            <a:xfrm>
              <a:off x="438676" y="5367549"/>
              <a:ext cx="7030682" cy="1718602"/>
            </a:xfrm>
            <a:prstGeom prst="rect">
              <a:avLst/>
            </a:prstGeom>
            <a:solidFill>
              <a:srgbClr val="00B0F0"/>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
          <p:nvSpPr>
            <p:cNvPr id="8" name="Text Box 5">
              <a:extLst>
                <a:ext uri="{FF2B5EF4-FFF2-40B4-BE49-F238E27FC236}">
                  <a16:creationId xmlns:a16="http://schemas.microsoft.com/office/drawing/2014/main" id="{13783919-5700-4482-AC88-BBF203D64302}"/>
                </a:ext>
              </a:extLst>
            </p:cNvPr>
            <p:cNvSpPr txBox="1">
              <a:spLocks noChangeArrowheads="1"/>
            </p:cNvSpPr>
            <p:nvPr/>
          </p:nvSpPr>
          <p:spPr bwMode="auto">
            <a:xfrm>
              <a:off x="505516" y="5057052"/>
              <a:ext cx="6963842" cy="116979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34925" lvl="0" indent="0" algn="l" defTabSz="914400" rtl="0" eaLnBrk="0" fontAlgn="base" latinLnBrk="0" hangingPunct="0">
                <a:lnSpc>
                  <a:spcPct val="128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Mental health, disability and human rights</a:t>
              </a:r>
            </a:p>
          </p:txBody>
        </p:sp>
      </p:grpSp>
      <p:sp>
        <p:nvSpPr>
          <p:cNvPr id="9" name="Rectangle 6">
            <a:extLst>
              <a:ext uri="{FF2B5EF4-FFF2-40B4-BE49-F238E27FC236}">
                <a16:creationId xmlns:a16="http://schemas.microsoft.com/office/drawing/2014/main" id="{3B18EFA3-65A5-4B8E-B37E-CC057EFE6E71}"/>
              </a:ext>
            </a:extLst>
          </p:cNvPr>
          <p:cNvSpPr>
            <a:spLocks noChangeArrowheads="1"/>
          </p:cNvSpPr>
          <p:nvPr/>
        </p:nvSpPr>
        <p:spPr bwMode="auto">
          <a:xfrm rot="16200000">
            <a:off x="4959752" y="-344870"/>
            <a:ext cx="2243467" cy="12192000"/>
          </a:xfrm>
          <a:prstGeom prst="rect">
            <a:avLst/>
          </a:prstGeom>
          <a:gradFill rotWithShape="1">
            <a:gsLst>
              <a:gs pos="0">
                <a:srgbClr val="00B0F0">
                  <a:gamma/>
                  <a:shade val="60000"/>
                  <a:invGamma/>
                </a:srgbClr>
              </a:gs>
              <a:gs pos="100000">
                <a:srgbClr val="00B0F0">
                  <a:alpha val="0"/>
                </a:srgbClr>
              </a:gs>
            </a:gsLst>
            <a:lin ang="0" scaled="1"/>
          </a:gradFill>
          <a:ln w="31750" algn="ctr">
            <a:solidFill>
              <a:srgbClr val="DCD6D4">
                <a:alpha val="0"/>
              </a:srgbClr>
            </a:solidFill>
            <a:miter lim="800000"/>
            <a:headEnd/>
            <a:tailEnd/>
          </a:ln>
          <a:effectLst/>
          <a:extLst>
            <a:ext uri="{AF507438-7753-43E0-B8FC-AC1667EBCBE1}">
              <a14:hiddenEffects xmlns:a14="http://schemas.microsoft.com/office/drawing/2010/main">
                <a:effectLst>
                  <a:outerShdw blurRad="63500"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Arial Unicode MS"/>
              <a:cs typeface="Arial Unicode MS"/>
            </a:endParaRPr>
          </a:p>
        </p:txBody>
      </p:sp>
      <p:pic>
        <p:nvPicPr>
          <p:cNvPr id="10" name="Picture 11" descr="WHO-EN-W-H">
            <a:extLst>
              <a:ext uri="{FF2B5EF4-FFF2-40B4-BE49-F238E27FC236}">
                <a16:creationId xmlns:a16="http://schemas.microsoft.com/office/drawing/2014/main" id="{FDC5E04E-B654-4B88-A451-D5DA12E5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995" y="5751130"/>
            <a:ext cx="2025434" cy="6199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1" name="Text Box 12">
            <a:extLst>
              <a:ext uri="{FF2B5EF4-FFF2-40B4-BE49-F238E27FC236}">
                <a16:creationId xmlns:a16="http://schemas.microsoft.com/office/drawing/2014/main" id="{8A889705-826F-4E1D-98E9-D019463EE526}"/>
              </a:ext>
            </a:extLst>
          </p:cNvPr>
          <p:cNvSpPr txBox="1">
            <a:spLocks noChangeArrowheads="1"/>
          </p:cNvSpPr>
          <p:nvPr/>
        </p:nvSpPr>
        <p:spPr bwMode="auto">
          <a:xfrm>
            <a:off x="395133" y="4889499"/>
            <a:ext cx="6814933" cy="544499"/>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000" b="0" i="0" u="none" strike="noStrike" kern="1200" cap="none" spc="0" normalizeH="0" baseline="0" noProof="0">
                <a:ln>
                  <a:noFill/>
                </a:ln>
                <a:solidFill>
                  <a:srgbClr val="00B0F0"/>
                </a:solidFill>
                <a:effectLst/>
                <a:uLnTx/>
                <a:uFillTx/>
                <a:latin typeface="Calibri" panose="020F0502020204030204" pitchFamily="34" charset="0"/>
                <a:ea typeface="Arial Unicode MS"/>
                <a:cs typeface="Arial Unicode MS"/>
              </a:rPr>
              <a:t>WHO QualityRights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c</a:t>
            </a:r>
            <a:r>
              <a:rPr kumimoji="0" lang="en-GB" altLang="en-US" sz="3000" b="0" i="0" u="none" strike="noStrike" kern="1200" cap="none" spc="0" normalizeH="0" baseline="0" noProof="0">
                <a:ln>
                  <a:noFill/>
                </a:ln>
                <a:solidFill>
                  <a:srgbClr val="00B0F0"/>
                </a:solidFill>
                <a:effectLst/>
                <a:uLnTx/>
                <a:uFillTx/>
                <a:latin typeface="Calibri" panose="020F0502020204030204" pitchFamily="34" charset="0"/>
                <a:ea typeface="Arial Unicode MS"/>
                <a:cs typeface="Arial Unicode MS"/>
              </a:rPr>
              <a:t>ore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training - for all services &amp; all people</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sp>
        <p:nvSpPr>
          <p:cNvPr id="12" name="Text Box 13">
            <a:extLst>
              <a:ext uri="{FF2B5EF4-FFF2-40B4-BE49-F238E27FC236}">
                <a16:creationId xmlns:a16="http://schemas.microsoft.com/office/drawing/2014/main" id="{52C9B636-449C-4024-AA96-839452621A79}"/>
              </a:ext>
            </a:extLst>
          </p:cNvPr>
          <p:cNvSpPr txBox="1">
            <a:spLocks noChangeArrowheads="1"/>
          </p:cNvSpPr>
          <p:nvPr/>
        </p:nvSpPr>
        <p:spPr bwMode="auto">
          <a:xfrm>
            <a:off x="9898742" y="249572"/>
            <a:ext cx="2293258" cy="514692"/>
          </a:xfrm>
          <a:prstGeom prst="rect">
            <a:avLst/>
          </a:pr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Course Slides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grpSp>
        <p:nvGrpSpPr>
          <p:cNvPr id="13" name="Group 12">
            <a:extLst>
              <a:ext uri="{FF2B5EF4-FFF2-40B4-BE49-F238E27FC236}">
                <a16:creationId xmlns:a16="http://schemas.microsoft.com/office/drawing/2014/main" id="{1F14302D-0490-428C-AD6D-5551D5EB7ACF}"/>
              </a:ext>
            </a:extLst>
          </p:cNvPr>
          <p:cNvGrpSpPr/>
          <p:nvPr/>
        </p:nvGrpSpPr>
        <p:grpSpPr>
          <a:xfrm>
            <a:off x="10685742" y="5441619"/>
            <a:ext cx="1292431" cy="1238986"/>
            <a:chOff x="158998" y="5422506"/>
            <a:chExt cx="1133135" cy="1128709"/>
          </a:xfrm>
        </p:grpSpPr>
        <p:pic>
          <p:nvPicPr>
            <p:cNvPr id="14" name="Picture 8">
              <a:extLst>
                <a:ext uri="{FF2B5EF4-FFF2-40B4-BE49-F238E27FC236}">
                  <a16:creationId xmlns:a16="http://schemas.microsoft.com/office/drawing/2014/main" id="{1731102D-11F1-445F-848D-177849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98" y="5422506"/>
              <a:ext cx="1133135" cy="9396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5" name="TextBox 14">
              <a:extLst>
                <a:ext uri="{FF2B5EF4-FFF2-40B4-BE49-F238E27FC236}">
                  <a16:creationId xmlns:a16="http://schemas.microsoft.com/office/drawing/2014/main" id="{299B5348-9AA1-4F5F-8DFD-6A4E61A04D04}"/>
                </a:ext>
              </a:extLst>
            </p:cNvPr>
            <p:cNvSpPr txBox="1"/>
            <p:nvPr/>
          </p:nvSpPr>
          <p:spPr>
            <a:xfrm>
              <a:off x="290136" y="6375666"/>
              <a:ext cx="870857" cy="17554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Light"/>
                  <a:ea typeface="Arial Unicode MS"/>
                  <a:cs typeface="Arial Unicode MS"/>
                </a:rPr>
                <a:t>QualityRights</a:t>
              </a:r>
            </a:p>
          </p:txBody>
        </p:sp>
      </p:grpSp>
      <p:sp>
        <p:nvSpPr>
          <p:cNvPr id="3" name="TextBox 2">
            <a:extLst>
              <a:ext uri="{FF2B5EF4-FFF2-40B4-BE49-F238E27FC236}">
                <a16:creationId xmlns:a16="http://schemas.microsoft.com/office/drawing/2014/main" id="{095C0D1C-CDE9-4E30-9804-6EC273DC1C7C}"/>
              </a:ext>
            </a:extLst>
          </p:cNvPr>
          <p:cNvSpPr txBox="1"/>
          <p:nvPr/>
        </p:nvSpPr>
        <p:spPr>
          <a:xfrm>
            <a:off x="11158598" y="3238229"/>
            <a:ext cx="1142858" cy="17285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Light"/>
                <a:ea typeface="Arial Unicode MS"/>
                <a:cs typeface="Arial Unicode MS"/>
              </a:rPr>
              <a:t>CBM/Sarah Isaacs</a:t>
            </a:r>
          </a:p>
        </p:txBody>
      </p:sp>
    </p:spTree>
    <p:extLst>
      <p:ext uri="{BB962C8B-B14F-4D97-AF65-F5344CB8AC3E}">
        <p14:creationId xmlns:p14="http://schemas.microsoft.com/office/powerpoint/2010/main" val="243777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3F21E-672A-4E6F-8C9D-CA9208894C18}"/>
              </a:ext>
            </a:extLst>
          </p:cNvPr>
          <p:cNvSpPr/>
          <p:nvPr/>
        </p:nvSpPr>
        <p:spPr>
          <a:xfrm>
            <a:off x="-14515" y="4889498"/>
            <a:ext cx="12192001" cy="198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Calibri Light"/>
              <a:ea typeface="Arial Unicode MS"/>
              <a:cs typeface="Arial Unicode MS"/>
            </a:endParaRPr>
          </a:p>
        </p:txBody>
      </p:sp>
      <p:pic>
        <p:nvPicPr>
          <p:cNvPr id="3" name="Picture 2" descr="A person holding a baby&#10;&#10;Description generated with very high confidence">
            <a:extLst>
              <a:ext uri="{FF2B5EF4-FFF2-40B4-BE49-F238E27FC236}">
                <a16:creationId xmlns:a16="http://schemas.microsoft.com/office/drawing/2014/main" id="{2F7AE93E-363D-441B-B8BE-7628C9ADD7F6}"/>
              </a:ext>
            </a:extLst>
          </p:cNvPr>
          <p:cNvPicPr>
            <a:picLocks noChangeAspect="1"/>
          </p:cNvPicPr>
          <p:nvPr/>
        </p:nvPicPr>
        <p:blipFill rotWithShape="1">
          <a:blip r:embed="rId3">
            <a:extLst>
              <a:ext uri="{28A0092B-C50C-407E-A947-70E740481C1C}">
                <a14:useLocalDpi xmlns:a14="http://schemas.microsoft.com/office/drawing/2010/main" val="0"/>
              </a:ext>
            </a:extLst>
          </a:blip>
          <a:srcRect l="609" t="25504" r="357" b="43903"/>
          <a:stretch/>
        </p:blipFill>
        <p:spPr>
          <a:xfrm>
            <a:off x="0" y="-1"/>
            <a:ext cx="12192000" cy="3454218"/>
          </a:xfrm>
          <a:prstGeom prst="rect">
            <a:avLst/>
          </a:prstGeom>
        </p:spPr>
      </p:pic>
      <p:grpSp>
        <p:nvGrpSpPr>
          <p:cNvPr id="6" name="Group 5">
            <a:extLst>
              <a:ext uri="{FF2B5EF4-FFF2-40B4-BE49-F238E27FC236}">
                <a16:creationId xmlns:a16="http://schemas.microsoft.com/office/drawing/2014/main" id="{E9DFEB22-E759-4243-81A0-025B8746DE33}"/>
              </a:ext>
            </a:extLst>
          </p:cNvPr>
          <p:cNvGrpSpPr/>
          <p:nvPr/>
        </p:nvGrpSpPr>
        <p:grpSpPr>
          <a:xfrm>
            <a:off x="395133" y="2745561"/>
            <a:ext cx="7030682" cy="2143938"/>
            <a:chOff x="438676" y="5057052"/>
            <a:chExt cx="7030682" cy="2029099"/>
          </a:xfrm>
        </p:grpSpPr>
        <p:sp>
          <p:nvSpPr>
            <p:cNvPr id="7" name="Text Box 4">
              <a:extLst>
                <a:ext uri="{FF2B5EF4-FFF2-40B4-BE49-F238E27FC236}">
                  <a16:creationId xmlns:a16="http://schemas.microsoft.com/office/drawing/2014/main" id="{71C7B2CF-40C4-4F8D-9157-A9B81ECA204C}"/>
                </a:ext>
              </a:extLst>
            </p:cNvPr>
            <p:cNvSpPr txBox="1">
              <a:spLocks noChangeArrowheads="1"/>
            </p:cNvSpPr>
            <p:nvPr/>
          </p:nvSpPr>
          <p:spPr bwMode="auto">
            <a:xfrm>
              <a:off x="438676" y="5367549"/>
              <a:ext cx="5918581" cy="1718602"/>
            </a:xfrm>
            <a:prstGeom prst="rect">
              <a:avLst/>
            </a:prstGeom>
            <a:solidFill>
              <a:srgbClr val="00B0F0"/>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
          <p:nvSpPr>
            <p:cNvPr id="8" name="Text Box 5">
              <a:extLst>
                <a:ext uri="{FF2B5EF4-FFF2-40B4-BE49-F238E27FC236}">
                  <a16:creationId xmlns:a16="http://schemas.microsoft.com/office/drawing/2014/main" id="{13783919-5700-4482-AC88-BBF203D64302}"/>
                </a:ext>
              </a:extLst>
            </p:cNvPr>
            <p:cNvSpPr txBox="1">
              <a:spLocks noChangeArrowheads="1"/>
            </p:cNvSpPr>
            <p:nvPr/>
          </p:nvSpPr>
          <p:spPr bwMode="auto">
            <a:xfrm>
              <a:off x="505516" y="5057052"/>
              <a:ext cx="6963842" cy="116979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34925" lvl="0" indent="0" algn="l" defTabSz="914400" rtl="0" eaLnBrk="0" fontAlgn="base" latinLnBrk="0" hangingPunct="0">
                <a:lnSpc>
                  <a:spcPct val="128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endParaRPr>
            </a:p>
            <a:p>
              <a:pPr marL="0" marR="0" lvl="0" indent="0" algn="l" defTabSz="2286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Legal capacity and the right to decide</a:t>
              </a:r>
            </a:p>
          </p:txBody>
        </p:sp>
      </p:grpSp>
      <p:sp>
        <p:nvSpPr>
          <p:cNvPr id="9" name="Rectangle 6">
            <a:extLst>
              <a:ext uri="{FF2B5EF4-FFF2-40B4-BE49-F238E27FC236}">
                <a16:creationId xmlns:a16="http://schemas.microsoft.com/office/drawing/2014/main" id="{3B18EFA3-65A5-4B8E-B37E-CC057EFE6E71}"/>
              </a:ext>
            </a:extLst>
          </p:cNvPr>
          <p:cNvSpPr>
            <a:spLocks noChangeArrowheads="1"/>
          </p:cNvSpPr>
          <p:nvPr/>
        </p:nvSpPr>
        <p:spPr bwMode="auto">
          <a:xfrm rot="16200000">
            <a:off x="4959752" y="-344870"/>
            <a:ext cx="2243467" cy="12192000"/>
          </a:xfrm>
          <a:prstGeom prst="rect">
            <a:avLst/>
          </a:prstGeom>
          <a:gradFill rotWithShape="1">
            <a:gsLst>
              <a:gs pos="0">
                <a:srgbClr val="00B0F0">
                  <a:gamma/>
                  <a:shade val="60000"/>
                  <a:invGamma/>
                </a:srgbClr>
              </a:gs>
              <a:gs pos="100000">
                <a:srgbClr val="00B0F0">
                  <a:alpha val="0"/>
                </a:srgbClr>
              </a:gs>
            </a:gsLst>
            <a:lin ang="0" scaled="1"/>
          </a:gradFill>
          <a:ln w="31750" algn="ctr">
            <a:solidFill>
              <a:srgbClr val="DCD6D4">
                <a:alpha val="0"/>
              </a:srgbClr>
            </a:solidFill>
            <a:miter lim="800000"/>
            <a:headEnd/>
            <a:tailEnd/>
          </a:ln>
          <a:effectLst/>
          <a:extLst>
            <a:ext uri="{AF507438-7753-43E0-B8FC-AC1667EBCBE1}">
              <a14:hiddenEffects xmlns:a14="http://schemas.microsoft.com/office/drawing/2010/main">
                <a:effectLst>
                  <a:outerShdw blurRad="63500"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a:ea typeface="Arial Unicode MS"/>
              <a:cs typeface="Arial Unicode MS"/>
            </a:endParaRPr>
          </a:p>
        </p:txBody>
      </p:sp>
      <p:pic>
        <p:nvPicPr>
          <p:cNvPr id="10" name="Picture 11" descr="WHO-EN-W-H">
            <a:extLst>
              <a:ext uri="{FF2B5EF4-FFF2-40B4-BE49-F238E27FC236}">
                <a16:creationId xmlns:a16="http://schemas.microsoft.com/office/drawing/2014/main" id="{FDC5E04E-B654-4B88-A451-D5DA12E5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995" y="5751130"/>
            <a:ext cx="2025434" cy="6199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2" name="Text Box 13">
            <a:extLst>
              <a:ext uri="{FF2B5EF4-FFF2-40B4-BE49-F238E27FC236}">
                <a16:creationId xmlns:a16="http://schemas.microsoft.com/office/drawing/2014/main" id="{52C9B636-449C-4024-AA96-839452621A79}"/>
              </a:ext>
            </a:extLst>
          </p:cNvPr>
          <p:cNvSpPr txBox="1">
            <a:spLocks noChangeArrowheads="1"/>
          </p:cNvSpPr>
          <p:nvPr/>
        </p:nvSpPr>
        <p:spPr bwMode="auto">
          <a:xfrm>
            <a:off x="9898742" y="249572"/>
            <a:ext cx="2293258" cy="514692"/>
          </a:xfrm>
          <a:prstGeom prst="rect">
            <a:avLst/>
          </a:pr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Course Slides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grpSp>
        <p:nvGrpSpPr>
          <p:cNvPr id="13" name="Group 12">
            <a:extLst>
              <a:ext uri="{FF2B5EF4-FFF2-40B4-BE49-F238E27FC236}">
                <a16:creationId xmlns:a16="http://schemas.microsoft.com/office/drawing/2014/main" id="{1F14302D-0490-428C-AD6D-5551D5EB7ACF}"/>
              </a:ext>
            </a:extLst>
          </p:cNvPr>
          <p:cNvGrpSpPr/>
          <p:nvPr/>
        </p:nvGrpSpPr>
        <p:grpSpPr>
          <a:xfrm>
            <a:off x="10685742" y="5441619"/>
            <a:ext cx="1292431" cy="1238986"/>
            <a:chOff x="158998" y="5422506"/>
            <a:chExt cx="1133135" cy="1128709"/>
          </a:xfrm>
        </p:grpSpPr>
        <p:pic>
          <p:nvPicPr>
            <p:cNvPr id="14" name="Picture 8">
              <a:extLst>
                <a:ext uri="{FF2B5EF4-FFF2-40B4-BE49-F238E27FC236}">
                  <a16:creationId xmlns:a16="http://schemas.microsoft.com/office/drawing/2014/main" id="{1731102D-11F1-445F-848D-177849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98" y="5422506"/>
              <a:ext cx="1133135" cy="9396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5" name="TextBox 14">
              <a:extLst>
                <a:ext uri="{FF2B5EF4-FFF2-40B4-BE49-F238E27FC236}">
                  <a16:creationId xmlns:a16="http://schemas.microsoft.com/office/drawing/2014/main" id="{299B5348-9AA1-4F5F-8DFD-6A4E61A04D04}"/>
                </a:ext>
              </a:extLst>
            </p:cNvPr>
            <p:cNvSpPr txBox="1"/>
            <p:nvPr/>
          </p:nvSpPr>
          <p:spPr>
            <a:xfrm>
              <a:off x="290136" y="6375666"/>
              <a:ext cx="870857" cy="175549"/>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Light"/>
                  <a:ea typeface="Arial Unicode MS"/>
                  <a:cs typeface="Arial Unicode MS"/>
                </a:rPr>
                <a:t>QualityRights</a:t>
              </a:r>
            </a:p>
          </p:txBody>
        </p:sp>
      </p:grpSp>
      <p:sp>
        <p:nvSpPr>
          <p:cNvPr id="16" name="Text Box 2">
            <a:extLst>
              <a:ext uri="{FF2B5EF4-FFF2-40B4-BE49-F238E27FC236}">
                <a16:creationId xmlns:a16="http://schemas.microsoft.com/office/drawing/2014/main" id="{E6CF4AAF-98E7-4232-AE1D-3708D1E74ADB}"/>
              </a:ext>
            </a:extLst>
          </p:cNvPr>
          <p:cNvSpPr txBox="1">
            <a:spLocks noChangeArrowheads="1"/>
          </p:cNvSpPr>
          <p:nvPr/>
        </p:nvSpPr>
        <p:spPr bwMode="auto">
          <a:xfrm>
            <a:off x="461972" y="4889499"/>
            <a:ext cx="8339127" cy="52546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WHO QualityRights core training:</a:t>
            </a:r>
            <a:r>
              <a:rPr kumimoji="0" lang="en-GB" altLang="en-US" sz="3000" b="0" i="0" u="none" strike="noStrike" kern="1200" cap="none" spc="0" normalizeH="0" baseline="0" noProof="0" dirty="0">
                <a:ln>
                  <a:noFill/>
                </a:ln>
                <a:solidFill>
                  <a:srgbClr val="006386"/>
                </a:solidFill>
                <a:effectLst/>
                <a:uLnTx/>
                <a:uFillTx/>
                <a:latin typeface="Calibri" panose="020F0502020204030204" pitchFamily="34" charset="0"/>
                <a:ea typeface="Arial Unicode MS"/>
                <a:cs typeface="Arial Unicode MS"/>
              </a:rPr>
              <a:t>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mental health &amp; social services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sp>
        <p:nvSpPr>
          <p:cNvPr id="4" name="Text Box 2">
            <a:extLst>
              <a:ext uri="{FF2B5EF4-FFF2-40B4-BE49-F238E27FC236}">
                <a16:creationId xmlns:a16="http://schemas.microsoft.com/office/drawing/2014/main" id="{E5BD192D-5240-4527-9E86-E73D0670EDC7}"/>
              </a:ext>
            </a:extLst>
          </p:cNvPr>
          <p:cNvSpPr txBox="1">
            <a:spLocks noChangeArrowheads="1"/>
          </p:cNvSpPr>
          <p:nvPr/>
        </p:nvSpPr>
        <p:spPr bwMode="auto">
          <a:xfrm>
            <a:off x="11157084" y="3174107"/>
            <a:ext cx="1343025" cy="25082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E"/>
                </a:solidFill>
                <a:effectLst/>
                <a:uLnTx/>
                <a:uFillTx/>
                <a:latin typeface="Calibri" panose="020F0502020204030204" pitchFamily="34" charset="0"/>
                <a:ea typeface="Arial Unicode MS"/>
                <a:cs typeface="Arial Unicode MS"/>
              </a:rPr>
              <a:t>WHO/Harold Ruiz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Tree>
    <p:extLst>
      <p:ext uri="{BB962C8B-B14F-4D97-AF65-F5344CB8AC3E}">
        <p14:creationId xmlns:p14="http://schemas.microsoft.com/office/powerpoint/2010/main" val="296195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2CD1F2-D650-4424-A62C-57538559B475}"/>
              </a:ext>
            </a:extLst>
          </p:cNvPr>
          <p:cNvSpPr/>
          <p:nvPr/>
        </p:nvSpPr>
        <p:spPr>
          <a:xfrm>
            <a:off x="14514" y="5002306"/>
            <a:ext cx="12192000" cy="1870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err="1">
              <a:ln>
                <a:noFill/>
              </a:ln>
              <a:solidFill>
                <a:srgbClr val="FFFFFF"/>
              </a:solidFill>
              <a:effectLst/>
              <a:uLnTx/>
              <a:uFillTx/>
              <a:latin typeface="Calibri Light"/>
              <a:ea typeface="Arial Unicode MS"/>
              <a:cs typeface="Arial Unicode MS"/>
            </a:endParaRPr>
          </a:p>
        </p:txBody>
      </p:sp>
      <p:pic>
        <p:nvPicPr>
          <p:cNvPr id="5" name="Picture 3">
            <a:extLst>
              <a:ext uri="{FF2B5EF4-FFF2-40B4-BE49-F238E27FC236}">
                <a16:creationId xmlns:a16="http://schemas.microsoft.com/office/drawing/2014/main" id="{9A6E0113-B30B-4220-8312-A5C035022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 t="16821" r="-268" b="40992"/>
          <a:stretch/>
        </p:blipFill>
        <p:spPr bwMode="auto">
          <a:xfrm>
            <a:off x="-14514" y="0"/>
            <a:ext cx="12221028" cy="34290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sx="0" sy="0" algn="ctr" rotWithShape="0">
                    <a:srgbClr val="DCD6D4">
                      <a:alpha val="0"/>
                    </a:srgbClr>
                  </a:outerShdw>
                </a:effectLst>
              </a14:hiddenEffects>
            </a:ext>
          </a:extLst>
        </p:spPr>
      </p:pic>
      <p:grpSp>
        <p:nvGrpSpPr>
          <p:cNvPr id="6" name="Group 5">
            <a:extLst>
              <a:ext uri="{FF2B5EF4-FFF2-40B4-BE49-F238E27FC236}">
                <a16:creationId xmlns:a16="http://schemas.microsoft.com/office/drawing/2014/main" id="{E9DFEB22-E759-4243-81A0-025B8746DE33}"/>
              </a:ext>
            </a:extLst>
          </p:cNvPr>
          <p:cNvGrpSpPr/>
          <p:nvPr/>
        </p:nvGrpSpPr>
        <p:grpSpPr>
          <a:xfrm>
            <a:off x="395133" y="2745561"/>
            <a:ext cx="7030682" cy="2143938"/>
            <a:chOff x="438676" y="5057052"/>
            <a:chExt cx="7030682" cy="2029099"/>
          </a:xfrm>
        </p:grpSpPr>
        <p:sp>
          <p:nvSpPr>
            <p:cNvPr id="7" name="Text Box 4">
              <a:extLst>
                <a:ext uri="{FF2B5EF4-FFF2-40B4-BE49-F238E27FC236}">
                  <a16:creationId xmlns:a16="http://schemas.microsoft.com/office/drawing/2014/main" id="{71C7B2CF-40C4-4F8D-9157-A9B81ECA204C}"/>
                </a:ext>
              </a:extLst>
            </p:cNvPr>
            <p:cNvSpPr txBox="1">
              <a:spLocks noChangeArrowheads="1"/>
            </p:cNvSpPr>
            <p:nvPr/>
          </p:nvSpPr>
          <p:spPr bwMode="auto">
            <a:xfrm>
              <a:off x="438676" y="5367549"/>
              <a:ext cx="6426581" cy="1718602"/>
            </a:xfrm>
            <a:prstGeom prst="rect">
              <a:avLst/>
            </a:prstGeom>
            <a:solidFill>
              <a:srgbClr val="00B0F0"/>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a:cs typeface="Arial Unicode MS"/>
              </a:endParaRPr>
            </a:p>
          </p:txBody>
        </p:sp>
        <p:sp>
          <p:nvSpPr>
            <p:cNvPr id="8" name="Text Box 5">
              <a:extLst>
                <a:ext uri="{FF2B5EF4-FFF2-40B4-BE49-F238E27FC236}">
                  <a16:creationId xmlns:a16="http://schemas.microsoft.com/office/drawing/2014/main" id="{13783919-5700-4482-AC88-BBF203D64302}"/>
                </a:ext>
              </a:extLst>
            </p:cNvPr>
            <p:cNvSpPr txBox="1">
              <a:spLocks noChangeArrowheads="1"/>
            </p:cNvSpPr>
            <p:nvPr/>
          </p:nvSpPr>
          <p:spPr bwMode="auto">
            <a:xfrm>
              <a:off x="505516" y="5057052"/>
              <a:ext cx="6963842" cy="1169798"/>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34925" lvl="0" indent="0" algn="l" defTabSz="914400" rtl="0" eaLnBrk="0" fontAlgn="base" latinLnBrk="0" hangingPunct="0">
                <a:lnSpc>
                  <a:spcPct val="128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Freedom from coercion, violence and abuse</a:t>
              </a:r>
            </a:p>
          </p:txBody>
        </p:sp>
      </p:grpSp>
      <p:sp>
        <p:nvSpPr>
          <p:cNvPr id="9" name="Rectangle 6">
            <a:extLst>
              <a:ext uri="{FF2B5EF4-FFF2-40B4-BE49-F238E27FC236}">
                <a16:creationId xmlns:a16="http://schemas.microsoft.com/office/drawing/2014/main" id="{3B18EFA3-65A5-4B8E-B37E-CC057EFE6E71}"/>
              </a:ext>
            </a:extLst>
          </p:cNvPr>
          <p:cNvSpPr>
            <a:spLocks noChangeArrowheads="1"/>
          </p:cNvSpPr>
          <p:nvPr/>
        </p:nvSpPr>
        <p:spPr bwMode="auto">
          <a:xfrm rot="16200000">
            <a:off x="4974267" y="-359385"/>
            <a:ext cx="2243467" cy="12221030"/>
          </a:xfrm>
          <a:prstGeom prst="rect">
            <a:avLst/>
          </a:prstGeom>
          <a:gradFill rotWithShape="1">
            <a:gsLst>
              <a:gs pos="0">
                <a:srgbClr val="00B0F0">
                  <a:gamma/>
                  <a:shade val="60000"/>
                  <a:invGamma/>
                </a:srgbClr>
              </a:gs>
              <a:gs pos="100000">
                <a:srgbClr val="00B0F0">
                  <a:alpha val="0"/>
                </a:srgbClr>
              </a:gs>
            </a:gsLst>
            <a:lin ang="0" scaled="1"/>
          </a:gradFill>
          <a:ln w="31750" algn="ctr">
            <a:solidFill>
              <a:srgbClr val="DCD6D4">
                <a:alpha val="0"/>
              </a:srgbClr>
            </a:solidFill>
            <a:miter lim="800000"/>
            <a:headEnd/>
            <a:tailEnd/>
          </a:ln>
          <a:effectLst/>
          <a:extLst>
            <a:ext uri="{AF507438-7753-43E0-B8FC-AC1667EBCBE1}">
              <a14:hiddenEffects xmlns:a14="http://schemas.microsoft.com/office/drawing/2010/main">
                <a:effectLst>
                  <a:outerShdw blurRad="63500"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Arial Unicode MS"/>
              <a:cs typeface="Arial Unicode MS"/>
            </a:endParaRPr>
          </a:p>
        </p:txBody>
      </p:sp>
      <p:pic>
        <p:nvPicPr>
          <p:cNvPr id="10" name="Picture 11" descr="WHO-EN-W-H">
            <a:extLst>
              <a:ext uri="{FF2B5EF4-FFF2-40B4-BE49-F238E27FC236}">
                <a16:creationId xmlns:a16="http://schemas.microsoft.com/office/drawing/2014/main" id="{FDC5E04E-B654-4B88-A451-D5DA12E5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0995" y="5751130"/>
            <a:ext cx="2025434" cy="61996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2" name="Text Box 13">
            <a:extLst>
              <a:ext uri="{FF2B5EF4-FFF2-40B4-BE49-F238E27FC236}">
                <a16:creationId xmlns:a16="http://schemas.microsoft.com/office/drawing/2014/main" id="{52C9B636-449C-4024-AA96-839452621A79}"/>
              </a:ext>
            </a:extLst>
          </p:cNvPr>
          <p:cNvSpPr txBox="1">
            <a:spLocks noChangeArrowheads="1"/>
          </p:cNvSpPr>
          <p:nvPr/>
        </p:nvSpPr>
        <p:spPr bwMode="auto">
          <a:xfrm>
            <a:off x="9898742" y="249572"/>
            <a:ext cx="2293258" cy="514692"/>
          </a:xfrm>
          <a:prstGeom prst="rect">
            <a:avLst/>
          </a:pr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57150" algn="ctr">
                <a:solidFill>
                  <a:srgbClr val="FFFFFE"/>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Course Slides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grpSp>
        <p:nvGrpSpPr>
          <p:cNvPr id="13" name="Group 12">
            <a:extLst>
              <a:ext uri="{FF2B5EF4-FFF2-40B4-BE49-F238E27FC236}">
                <a16:creationId xmlns:a16="http://schemas.microsoft.com/office/drawing/2014/main" id="{1F14302D-0490-428C-AD6D-5551D5EB7ACF}"/>
              </a:ext>
            </a:extLst>
          </p:cNvPr>
          <p:cNvGrpSpPr/>
          <p:nvPr/>
        </p:nvGrpSpPr>
        <p:grpSpPr>
          <a:xfrm>
            <a:off x="10685742" y="5441619"/>
            <a:ext cx="1292431" cy="1238986"/>
            <a:chOff x="158998" y="5422506"/>
            <a:chExt cx="1133135" cy="1128709"/>
          </a:xfrm>
        </p:grpSpPr>
        <p:pic>
          <p:nvPicPr>
            <p:cNvPr id="14" name="Picture 8">
              <a:extLst>
                <a:ext uri="{FF2B5EF4-FFF2-40B4-BE49-F238E27FC236}">
                  <a16:creationId xmlns:a16="http://schemas.microsoft.com/office/drawing/2014/main" id="{1731102D-11F1-445F-848D-177849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98" y="5422506"/>
              <a:ext cx="1133135" cy="939657"/>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5" name="TextBox 14">
              <a:extLst>
                <a:ext uri="{FF2B5EF4-FFF2-40B4-BE49-F238E27FC236}">
                  <a16:creationId xmlns:a16="http://schemas.microsoft.com/office/drawing/2014/main" id="{299B5348-9AA1-4F5F-8DFD-6A4E61A04D04}"/>
                </a:ext>
              </a:extLst>
            </p:cNvPr>
            <p:cNvSpPr txBox="1"/>
            <p:nvPr/>
          </p:nvSpPr>
          <p:spPr>
            <a:xfrm>
              <a:off x="290136" y="6375666"/>
              <a:ext cx="870857" cy="17554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Light"/>
                  <a:ea typeface="Arial Unicode MS"/>
                  <a:cs typeface="Arial Unicode MS"/>
                </a:rPr>
                <a:t>QualityRights</a:t>
              </a:r>
            </a:p>
          </p:txBody>
        </p:sp>
      </p:grpSp>
      <p:sp>
        <p:nvSpPr>
          <p:cNvPr id="2" name="Text Box 2">
            <a:extLst>
              <a:ext uri="{FF2B5EF4-FFF2-40B4-BE49-F238E27FC236}">
                <a16:creationId xmlns:a16="http://schemas.microsoft.com/office/drawing/2014/main" id="{8D831CA2-97ED-4188-AC51-968860B9906C}"/>
              </a:ext>
            </a:extLst>
          </p:cNvPr>
          <p:cNvSpPr txBox="1">
            <a:spLocks noChangeArrowheads="1"/>
          </p:cNvSpPr>
          <p:nvPr/>
        </p:nvSpPr>
        <p:spPr bwMode="auto">
          <a:xfrm>
            <a:off x="461972" y="4889499"/>
            <a:ext cx="8339127" cy="525463"/>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000" b="0" i="0" u="none" strike="noStrike" kern="1200" cap="none" spc="0" normalizeH="0" baseline="0" noProof="0">
                <a:ln>
                  <a:noFill/>
                </a:ln>
                <a:solidFill>
                  <a:srgbClr val="00B0F0"/>
                </a:solidFill>
                <a:effectLst/>
                <a:uLnTx/>
                <a:uFillTx/>
                <a:latin typeface="Calibri" panose="020F0502020204030204" pitchFamily="34" charset="0"/>
                <a:ea typeface="Arial Unicode MS"/>
                <a:cs typeface="Arial Unicode MS"/>
              </a:rPr>
              <a:t>WHO QualityRights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c</a:t>
            </a:r>
            <a:r>
              <a:rPr kumimoji="0" lang="en-GB" altLang="en-US" sz="3000" b="0" i="0" u="none" strike="noStrike" kern="1200" cap="none" spc="0" normalizeH="0" baseline="0" noProof="0">
                <a:ln>
                  <a:noFill/>
                </a:ln>
                <a:solidFill>
                  <a:srgbClr val="00B0F0"/>
                </a:solidFill>
                <a:effectLst/>
                <a:uLnTx/>
                <a:uFillTx/>
                <a:latin typeface="Calibri" panose="020F0502020204030204" pitchFamily="34" charset="0"/>
                <a:ea typeface="Arial Unicode MS"/>
                <a:cs typeface="Arial Unicode MS"/>
              </a:rPr>
              <a:t>ore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training:</a:t>
            </a:r>
            <a:r>
              <a:rPr kumimoji="0" lang="en-GB" altLang="en-US" sz="3000" b="0" i="0" u="none" strike="noStrike" kern="1200" cap="none" spc="0" normalizeH="0" baseline="0" noProof="0" dirty="0">
                <a:ln>
                  <a:noFill/>
                </a:ln>
                <a:solidFill>
                  <a:srgbClr val="006386"/>
                </a:solidFill>
                <a:effectLst/>
                <a:uLnTx/>
                <a:uFillTx/>
                <a:latin typeface="Calibri" panose="020F0502020204030204" pitchFamily="34" charset="0"/>
                <a:ea typeface="Arial Unicode MS"/>
                <a:cs typeface="Arial Unicode MS"/>
              </a:rPr>
              <a:t> </a:t>
            </a:r>
            <a:r>
              <a:rPr kumimoji="0" lang="en-GB" altLang="en-US" sz="3000" b="0" i="0" u="none" strike="noStrike" kern="1200" cap="none" spc="0" normalizeH="0" baseline="0" noProof="0" dirty="0">
                <a:ln>
                  <a:noFill/>
                </a:ln>
                <a:solidFill>
                  <a:srgbClr val="00B0F0"/>
                </a:solidFill>
                <a:effectLst/>
                <a:uLnTx/>
                <a:uFillTx/>
                <a:latin typeface="Calibri" panose="020F0502020204030204" pitchFamily="34" charset="0"/>
                <a:ea typeface="Arial Unicode MS"/>
                <a:cs typeface="Arial Unicode MS"/>
              </a:rPr>
              <a:t>mental health &amp; social services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sp>
        <p:nvSpPr>
          <p:cNvPr id="4" name="Text Box 2">
            <a:extLst>
              <a:ext uri="{FF2B5EF4-FFF2-40B4-BE49-F238E27FC236}">
                <a16:creationId xmlns:a16="http://schemas.microsoft.com/office/drawing/2014/main" id="{D7E62671-12F7-4AB4-B452-72A81A898E00}"/>
              </a:ext>
            </a:extLst>
          </p:cNvPr>
          <p:cNvSpPr txBox="1">
            <a:spLocks noChangeArrowheads="1"/>
          </p:cNvSpPr>
          <p:nvPr/>
        </p:nvSpPr>
        <p:spPr bwMode="auto">
          <a:xfrm>
            <a:off x="10931638" y="3178174"/>
            <a:ext cx="1509712" cy="250826"/>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FFFFFE"/>
                </a:solidFill>
                <a:effectLst/>
                <a:uLnTx/>
                <a:uFillTx/>
                <a:latin typeface="Calibri" panose="020F0502020204030204" pitchFamily="34" charset="0"/>
                <a:ea typeface="Arial Unicode MS"/>
                <a:cs typeface="Arial Unicode MS"/>
              </a:rPr>
              <a:t>CBM/Cathy </a:t>
            </a:r>
            <a:r>
              <a:rPr kumimoji="0" lang="en-US" altLang="en-US" sz="1000" b="0" i="0" u="none" strike="noStrike" kern="1200" cap="none" spc="0" normalizeH="0" baseline="0" noProof="0" dirty="0" err="1">
                <a:ln>
                  <a:noFill/>
                </a:ln>
                <a:solidFill>
                  <a:srgbClr val="FFFFFE"/>
                </a:solidFill>
                <a:effectLst/>
                <a:uLnTx/>
                <a:uFillTx/>
                <a:latin typeface="Calibri" panose="020F0502020204030204" pitchFamily="34" charset="0"/>
                <a:ea typeface="Arial Unicode MS"/>
                <a:cs typeface="Arial Unicode MS"/>
              </a:rPr>
              <a:t>Greenblat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Unicode MS"/>
            </a:endParaRPr>
          </a:p>
        </p:txBody>
      </p:sp>
    </p:spTree>
    <p:extLst>
      <p:ext uri="{BB962C8B-B14F-4D97-AF65-F5344CB8AC3E}">
        <p14:creationId xmlns:p14="http://schemas.microsoft.com/office/powerpoint/2010/main" val="136235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61513" y="1712997"/>
            <a:ext cx="3168352" cy="3970318"/>
          </a:xfrm>
          <a:prstGeom prst="rect">
            <a:avLst/>
          </a:prstGeom>
          <a:noFill/>
        </p:spPr>
        <p:txBody>
          <a:bodyPr wrap="square" rtlCol="0">
            <a:spAutoFit/>
          </a:bodyPr>
          <a:lstStyle/>
          <a:p>
            <a:pPr marL="171450" indent="-171450" defTabSz="457200">
              <a:buFont typeface="Arial" panose="020B0604020202020204" pitchFamily="34" charset="0"/>
              <a:buChar char="•"/>
            </a:pPr>
            <a:r>
              <a:rPr lang="en-GB" sz="1800" b="1" dirty="0">
                <a:solidFill>
                  <a:prstClr val="white"/>
                </a:solidFill>
                <a:latin typeface="Calibri"/>
              </a:rPr>
              <a:t>E-training version of 6 core human rights modules</a:t>
            </a:r>
          </a:p>
          <a:p>
            <a:pPr marL="171450" indent="-171450" defTabSz="457200">
              <a:buFont typeface="Arial" panose="020B0604020202020204" pitchFamily="34" charset="0"/>
              <a:buChar char="•"/>
            </a:pPr>
            <a:endParaRPr lang="en-GB" sz="1800" b="1" dirty="0">
              <a:solidFill>
                <a:prstClr val="white"/>
              </a:solidFill>
              <a:latin typeface="Calibri"/>
            </a:endParaRPr>
          </a:p>
          <a:p>
            <a:pPr marL="171450" indent="-171450" defTabSz="457200">
              <a:buFont typeface="Arial" panose="020B0604020202020204" pitchFamily="34" charset="0"/>
              <a:buChar char="•"/>
            </a:pPr>
            <a:r>
              <a:rPr lang="en-GB" sz="1800" b="1" dirty="0">
                <a:solidFill>
                  <a:prstClr val="white"/>
                </a:solidFill>
                <a:latin typeface="Calibri"/>
              </a:rPr>
              <a:t>Reach, engage and train more people</a:t>
            </a:r>
          </a:p>
          <a:p>
            <a:pPr marL="171450" indent="-171450" defTabSz="457200">
              <a:buFont typeface="Arial" panose="020B0604020202020204" pitchFamily="34" charset="0"/>
              <a:buChar char="•"/>
            </a:pPr>
            <a:endParaRPr lang="en-GB" sz="1800" b="1" dirty="0">
              <a:solidFill>
                <a:prstClr val="white"/>
              </a:solidFill>
              <a:latin typeface="Calibri"/>
            </a:endParaRPr>
          </a:p>
          <a:p>
            <a:pPr marL="171450" indent="-171450" defTabSz="457200">
              <a:buFont typeface="Arial" panose="020B0604020202020204" pitchFamily="34" charset="0"/>
              <a:buChar char="•"/>
            </a:pPr>
            <a:r>
              <a:rPr lang="en-GB" sz="1800" b="1" dirty="0">
                <a:solidFill>
                  <a:prstClr val="white"/>
                </a:solidFill>
                <a:latin typeface="Calibri"/>
              </a:rPr>
              <a:t>Identify champions and build stronger movement  to advocate for human rights &amp; quality services </a:t>
            </a:r>
          </a:p>
          <a:p>
            <a:pPr marL="171450" indent="-171450" defTabSz="457200">
              <a:buFont typeface="Arial" panose="020B0604020202020204" pitchFamily="34" charset="0"/>
              <a:buChar char="•"/>
            </a:pPr>
            <a:endParaRPr lang="en-GB" sz="1800" b="1" dirty="0">
              <a:solidFill>
                <a:prstClr val="white"/>
              </a:solidFill>
              <a:latin typeface="Calibri"/>
            </a:endParaRPr>
          </a:p>
          <a:p>
            <a:pPr marL="171450" indent="-171450" defTabSz="457200">
              <a:buFont typeface="Arial" panose="020B0604020202020204" pitchFamily="34" charset="0"/>
              <a:buChar char="•"/>
            </a:pPr>
            <a:r>
              <a:rPr lang="en-GB" sz="1800" b="1" dirty="0">
                <a:solidFill>
                  <a:prstClr val="white"/>
                </a:solidFill>
                <a:latin typeface="Calibri"/>
              </a:rPr>
              <a:t>Change in  cultural norms and practices</a:t>
            </a:r>
          </a:p>
          <a:p>
            <a:pPr defTabSz="457200"/>
            <a:r>
              <a:rPr lang="en-GB" sz="1800" b="1" dirty="0">
                <a:solidFill>
                  <a:prstClr val="white"/>
                </a:solidFill>
                <a:latin typeface="Calibri"/>
              </a:rPr>
              <a:t> </a:t>
            </a:r>
          </a:p>
        </p:txBody>
      </p:sp>
      <p:pic>
        <p:nvPicPr>
          <p:cNvPr id="8" name="Picture 7" descr="Graphical user interface, website&#10;&#10;Description automatically generated">
            <a:extLst>
              <a:ext uri="{FF2B5EF4-FFF2-40B4-BE49-F238E27FC236}">
                <a16:creationId xmlns:a16="http://schemas.microsoft.com/office/drawing/2014/main" id="{EC468849-5CE1-6E42-BE33-46238580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78929" cy="6858000"/>
          </a:xfrm>
          <a:prstGeom prst="rect">
            <a:avLst/>
          </a:prstGeom>
        </p:spPr>
      </p:pic>
    </p:spTree>
    <p:extLst>
      <p:ext uri="{BB962C8B-B14F-4D97-AF65-F5344CB8AC3E}">
        <p14:creationId xmlns:p14="http://schemas.microsoft.com/office/powerpoint/2010/main" val="409901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BD469AF2-C7CA-4BA3-B0D3-31881150C7FD}"/>
              </a:ext>
            </a:extLst>
          </p:cNvPr>
          <p:cNvSpPr txBox="1">
            <a:spLocks/>
          </p:cNvSpPr>
          <p:nvPr/>
        </p:nvSpPr>
        <p:spPr>
          <a:xfrm>
            <a:off x="2481416" y="4931"/>
            <a:ext cx="7582427" cy="1152201"/>
          </a:xfrm>
          <a:prstGeom prst="rect">
            <a:avLst/>
          </a:prstGeom>
          <a:ln>
            <a:noFill/>
          </a:ln>
        </p:spPr>
        <p:txBody>
          <a:bodyPr>
            <a:noAutofit/>
          </a:bodyPr>
          <a:lstStyle>
            <a:lvl1pPr algn="l" defTabSz="897016" rtl="0" eaLnBrk="1" fontAlgn="base" hangingPunct="1">
              <a:spcBef>
                <a:spcPct val="0"/>
              </a:spcBef>
              <a:spcAft>
                <a:spcPct val="0"/>
              </a:spcAft>
              <a:tabLst>
                <a:tab pos="270383" algn="l"/>
              </a:tabLst>
              <a:defRPr sz="2000" b="0" baseline="0">
                <a:solidFill>
                  <a:schemeClr val="accent4"/>
                </a:solidFill>
                <a:latin typeface="+mj-lt"/>
                <a:ea typeface="+mj-ea"/>
                <a:cs typeface="+mj-cs"/>
              </a:defRPr>
            </a:lvl1pPr>
            <a:lvl2pPr algn="l" defTabSz="897016" rtl="0" eaLnBrk="1" fontAlgn="base" hangingPunct="1">
              <a:spcBef>
                <a:spcPct val="0"/>
              </a:spcBef>
              <a:spcAft>
                <a:spcPct val="0"/>
              </a:spcAft>
              <a:defRPr sz="1900" b="1">
                <a:solidFill>
                  <a:schemeClr val="tx2"/>
                </a:solidFill>
                <a:latin typeface="Arial" charset="0"/>
              </a:defRPr>
            </a:lvl2pPr>
            <a:lvl3pPr algn="l" defTabSz="897016" rtl="0" eaLnBrk="1" fontAlgn="base" hangingPunct="1">
              <a:spcBef>
                <a:spcPct val="0"/>
              </a:spcBef>
              <a:spcAft>
                <a:spcPct val="0"/>
              </a:spcAft>
              <a:defRPr sz="1900" b="1">
                <a:solidFill>
                  <a:schemeClr val="tx2"/>
                </a:solidFill>
                <a:latin typeface="Arial" charset="0"/>
              </a:defRPr>
            </a:lvl3pPr>
            <a:lvl4pPr algn="l" defTabSz="897016" rtl="0" eaLnBrk="1" fontAlgn="base" hangingPunct="1">
              <a:spcBef>
                <a:spcPct val="0"/>
              </a:spcBef>
              <a:spcAft>
                <a:spcPct val="0"/>
              </a:spcAft>
              <a:defRPr sz="1900" b="1">
                <a:solidFill>
                  <a:schemeClr val="tx2"/>
                </a:solidFill>
                <a:latin typeface="Arial" charset="0"/>
              </a:defRPr>
            </a:lvl4pPr>
            <a:lvl5pPr algn="l" defTabSz="897016" rtl="0" eaLnBrk="1" fontAlgn="base" hangingPunct="1">
              <a:spcBef>
                <a:spcPct val="0"/>
              </a:spcBef>
              <a:spcAft>
                <a:spcPct val="0"/>
              </a:spcAft>
              <a:defRPr sz="1900" b="1">
                <a:solidFill>
                  <a:schemeClr val="tx2"/>
                </a:solidFill>
                <a:latin typeface="Arial" charset="0"/>
              </a:defRPr>
            </a:lvl5pPr>
            <a:lvl6pPr marL="458000" algn="l" defTabSz="897016" rtl="0" eaLnBrk="1" fontAlgn="base" hangingPunct="1">
              <a:spcBef>
                <a:spcPct val="0"/>
              </a:spcBef>
              <a:spcAft>
                <a:spcPct val="0"/>
              </a:spcAft>
              <a:defRPr sz="1900" b="1">
                <a:solidFill>
                  <a:schemeClr val="tx2"/>
                </a:solidFill>
                <a:latin typeface="Arial" charset="0"/>
              </a:defRPr>
            </a:lvl6pPr>
            <a:lvl7pPr marL="916095" algn="l" defTabSz="897016" rtl="0" eaLnBrk="1" fontAlgn="base" hangingPunct="1">
              <a:spcBef>
                <a:spcPct val="0"/>
              </a:spcBef>
              <a:spcAft>
                <a:spcPct val="0"/>
              </a:spcAft>
              <a:defRPr sz="1900" b="1">
                <a:solidFill>
                  <a:schemeClr val="tx2"/>
                </a:solidFill>
                <a:latin typeface="Arial" charset="0"/>
              </a:defRPr>
            </a:lvl7pPr>
            <a:lvl8pPr marL="1374154" algn="l" defTabSz="897016" rtl="0" eaLnBrk="1" fontAlgn="base" hangingPunct="1">
              <a:spcBef>
                <a:spcPct val="0"/>
              </a:spcBef>
              <a:spcAft>
                <a:spcPct val="0"/>
              </a:spcAft>
              <a:defRPr sz="1900" b="1">
                <a:solidFill>
                  <a:schemeClr val="tx2"/>
                </a:solidFill>
                <a:latin typeface="Arial" charset="0"/>
              </a:defRPr>
            </a:lvl8pPr>
            <a:lvl9pPr marL="1832209" algn="l" defTabSz="897016" rtl="0" eaLnBrk="1" fontAlgn="base" hangingPunct="1">
              <a:spcBef>
                <a:spcPct val="0"/>
              </a:spcBef>
              <a:spcAft>
                <a:spcPct val="0"/>
              </a:spcAft>
              <a:defRPr sz="1900" b="1">
                <a:solidFill>
                  <a:schemeClr val="tx2"/>
                </a:solidFill>
                <a:latin typeface="Arial" charset="0"/>
              </a:defRPr>
            </a:lvl9pPr>
          </a:lstStyle>
          <a:p>
            <a:pPr algn="ctr"/>
            <a:r>
              <a:rPr lang="en-GB" sz="4000" kern="0" dirty="0">
                <a:solidFill>
                  <a:schemeClr val="bg1"/>
                </a:solidFill>
                <a:latin typeface="+mn-lt"/>
                <a:ea typeface="+mn-ea"/>
                <a:cs typeface="+mn-cs"/>
              </a:rPr>
              <a:t>Capacity building on human rights </a:t>
            </a:r>
          </a:p>
          <a:p>
            <a:pPr algn="ctr"/>
            <a:r>
              <a:rPr lang="en-GB" sz="4000" kern="0" dirty="0">
                <a:solidFill>
                  <a:schemeClr val="bg1"/>
                </a:solidFill>
                <a:latin typeface="+mn-lt"/>
                <a:ea typeface="+mn-ea"/>
                <a:cs typeface="+mn-cs"/>
              </a:rPr>
              <a:t>in mental health</a:t>
            </a:r>
            <a:endParaRPr lang="en-US" sz="4000" kern="0" dirty="0">
              <a:solidFill>
                <a:schemeClr val="bg1"/>
              </a:solidFill>
              <a:latin typeface="+mn-lt"/>
              <a:ea typeface="+mn-ea"/>
              <a:cs typeface="+mn-cs"/>
            </a:endParaRPr>
          </a:p>
        </p:txBody>
      </p:sp>
      <p:sp>
        <p:nvSpPr>
          <p:cNvPr id="6" name="Rectangle 7">
            <a:extLst>
              <a:ext uri="{FF2B5EF4-FFF2-40B4-BE49-F238E27FC236}">
                <a16:creationId xmlns:a16="http://schemas.microsoft.com/office/drawing/2014/main" id="{875A3130-6F50-EC40-91DE-7E4F98A1981A}"/>
              </a:ext>
            </a:extLst>
          </p:cNvPr>
          <p:cNvSpPr>
            <a:spLocks noChangeArrowheads="1"/>
          </p:cNvSpPr>
          <p:nvPr/>
        </p:nvSpPr>
        <p:spPr bwMode="auto">
          <a:xfrm>
            <a:off x="1506000" y="169771"/>
            <a:ext cx="9180000" cy="1260000"/>
          </a:xfrm>
          <a:prstGeom prst="rect">
            <a:avLst/>
          </a:prstGeom>
          <a:solidFill>
            <a:srgbClr val="4472C4"/>
          </a:solidFill>
          <a:ln>
            <a:noFill/>
          </a:ln>
          <a:effectLst>
            <a:outerShdw blurRad="50800" dist="76200" dir="5400000" algn="ctr" rotWithShape="0">
              <a:schemeClr val="tx1">
                <a:alpha val="40000"/>
              </a:schemeClr>
            </a:outerShdw>
          </a:effectLst>
        </p:spPr>
        <p:txBody>
          <a:bodyPr wrap="square" tIns="108000" rIns="720000" bIns="216000" anchor="ctr" anchorCtr="0">
            <a:no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800" b="1" dirty="0">
                <a:solidFill>
                  <a:schemeClr val="bg1"/>
                </a:solidFill>
                <a:latin typeface="Ebrima"/>
                <a:ea typeface="+mj-ea"/>
                <a:cs typeface="+mj-cs"/>
              </a:rPr>
              <a:t>QualityRights e-training</a:t>
            </a:r>
          </a:p>
        </p:txBody>
      </p:sp>
      <p:pic>
        <p:nvPicPr>
          <p:cNvPr id="7" name="Picture 3">
            <a:extLst>
              <a:ext uri="{FF2B5EF4-FFF2-40B4-BE49-F238E27FC236}">
                <a16:creationId xmlns:a16="http://schemas.microsoft.com/office/drawing/2014/main" id="{830CCECF-C211-BC4C-8EDE-20D5759F272B}"/>
              </a:ext>
            </a:extLst>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24000" y="0"/>
            <a:ext cx="1302888" cy="10764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pic>
        <p:nvPicPr>
          <p:cNvPr id="13" name="Picture 2">
            <a:extLst>
              <a:ext uri="{FF2B5EF4-FFF2-40B4-BE49-F238E27FC236}">
                <a16:creationId xmlns:a16="http://schemas.microsoft.com/office/drawing/2014/main" id="{03632C24-68EC-0048-8CA5-10D817774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443" y="1629826"/>
            <a:ext cx="8153400" cy="499923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TextBox 1">
            <a:extLst>
              <a:ext uri="{FF2B5EF4-FFF2-40B4-BE49-F238E27FC236}">
                <a16:creationId xmlns:a16="http://schemas.microsoft.com/office/drawing/2014/main" id="{61173A32-4A28-4847-9415-7D225F9015BF}"/>
              </a:ext>
            </a:extLst>
          </p:cNvPr>
          <p:cNvSpPr txBox="1"/>
          <p:nvPr/>
        </p:nvSpPr>
        <p:spPr>
          <a:xfrm>
            <a:off x="2307771" y="2029936"/>
            <a:ext cx="2550846" cy="3354765"/>
          </a:xfrm>
          <a:prstGeom prst="rect">
            <a:avLst/>
          </a:prstGeom>
          <a:noFill/>
        </p:spPr>
        <p:txBody>
          <a:bodyPr wrap="square" rtlCol="0">
            <a:spAutoFit/>
          </a:bodyPr>
          <a:lstStyle/>
          <a:p>
            <a:pPr defTabSz="457200"/>
            <a:endParaRPr lang="fr-CH" sz="1600" b="1" dirty="0">
              <a:solidFill>
                <a:prstClr val="white"/>
              </a:solidFill>
              <a:latin typeface="Ebrima"/>
            </a:endParaRPr>
          </a:p>
          <a:p>
            <a:pPr marL="285750" indent="-285750" defTabSz="457200">
              <a:buFont typeface="Arial" panose="020B0604020202020204" pitchFamily="34" charset="0"/>
              <a:buChar char="•"/>
            </a:pPr>
            <a:r>
              <a:rPr lang="en-US" sz="1400" b="1" dirty="0">
                <a:solidFill>
                  <a:prstClr val="white"/>
                </a:solidFill>
                <a:latin typeface="Ebrima"/>
              </a:rPr>
              <a:t>Changing mindsets of whole communities, on massive scale</a:t>
            </a:r>
          </a:p>
          <a:p>
            <a:pPr marL="285750" indent="-285750" defTabSz="457200">
              <a:buFont typeface="Arial" panose="020B0604020202020204" pitchFamily="34" charset="0"/>
              <a:buChar char="•"/>
            </a:pPr>
            <a:endParaRPr lang="en-US" sz="1400" b="1" dirty="0">
              <a:solidFill>
                <a:prstClr val="white"/>
              </a:solidFill>
              <a:latin typeface="Ebrima"/>
            </a:endParaRPr>
          </a:p>
          <a:p>
            <a:pPr marL="285750" indent="-285750" defTabSz="457200">
              <a:buFont typeface="Arial" panose="020B0604020202020204" pitchFamily="34" charset="0"/>
              <a:buChar char="•"/>
              <a:defRPr/>
            </a:pPr>
            <a:r>
              <a:rPr lang="en-US" sz="1400" b="1" dirty="0">
                <a:solidFill>
                  <a:prstClr val="white"/>
                </a:solidFill>
                <a:latin typeface="Ebrima"/>
              </a:rPr>
              <a:t>Free of cost and open to all </a:t>
            </a:r>
          </a:p>
          <a:p>
            <a:pPr marL="285750" indent="-285750" defTabSz="457200">
              <a:buFont typeface="Arial" panose="020B0604020202020204" pitchFamily="34" charset="0"/>
              <a:buChar char="•"/>
              <a:defRPr/>
            </a:pPr>
            <a:endParaRPr lang="en-US" sz="1400" b="1" dirty="0">
              <a:solidFill>
                <a:prstClr val="white"/>
              </a:solidFill>
              <a:latin typeface="Ebrima"/>
            </a:endParaRPr>
          </a:p>
          <a:p>
            <a:pPr marL="285750" indent="-285750" defTabSz="457200">
              <a:buFont typeface="Arial" panose="020B0604020202020204" pitchFamily="34" charset="0"/>
              <a:buChar char="•"/>
              <a:defRPr/>
            </a:pPr>
            <a:r>
              <a:rPr lang="en-US" sz="1400" b="1" dirty="0">
                <a:solidFill>
                  <a:prstClr val="white"/>
                </a:solidFill>
                <a:latin typeface="Ebrima"/>
              </a:rPr>
              <a:t>Available in 11 languages including English, Spanish and French</a:t>
            </a:r>
          </a:p>
          <a:p>
            <a:pPr marL="285750" indent="-285750" defTabSz="457200">
              <a:buFont typeface="Arial" panose="020B0604020202020204" pitchFamily="34" charset="0"/>
              <a:buChar char="•"/>
              <a:defRPr/>
            </a:pPr>
            <a:endParaRPr lang="en-US" sz="1400" b="1" dirty="0">
              <a:solidFill>
                <a:prstClr val="white"/>
              </a:solidFill>
              <a:latin typeface="Ebrima"/>
            </a:endParaRPr>
          </a:p>
          <a:p>
            <a:pPr marL="285750" indent="-285750" defTabSz="457200">
              <a:buFont typeface="Arial" panose="020B0604020202020204" pitchFamily="34" charset="0"/>
              <a:buChar char="•"/>
              <a:defRPr/>
            </a:pPr>
            <a:r>
              <a:rPr lang="en-US" sz="1400" b="1" dirty="0">
                <a:solidFill>
                  <a:prstClr val="white"/>
                </a:solidFill>
                <a:latin typeface="Ebrima"/>
              </a:rPr>
              <a:t>WHO certificate upon completion</a:t>
            </a:r>
            <a:endParaRPr lang="en-US" sz="1400" dirty="0">
              <a:solidFill>
                <a:prstClr val="black"/>
              </a:solidFill>
            </a:endParaRPr>
          </a:p>
        </p:txBody>
      </p:sp>
      <p:sp>
        <p:nvSpPr>
          <p:cNvPr id="16" name="TextBox 3">
            <a:extLst>
              <a:ext uri="{FF2B5EF4-FFF2-40B4-BE49-F238E27FC236}">
                <a16:creationId xmlns:a16="http://schemas.microsoft.com/office/drawing/2014/main" id="{7B4FDA01-C7C1-024F-B78A-00C15695DC8F}"/>
              </a:ext>
            </a:extLst>
          </p:cNvPr>
          <p:cNvSpPr txBox="1"/>
          <p:nvPr/>
        </p:nvSpPr>
        <p:spPr>
          <a:xfrm>
            <a:off x="2826889" y="1629826"/>
            <a:ext cx="6364737" cy="400110"/>
          </a:xfrm>
          <a:prstGeom prst="rect">
            <a:avLst/>
          </a:prstGeom>
          <a:noFill/>
        </p:spPr>
        <p:txBody>
          <a:bodyPr wrap="square" rtlCol="0">
            <a:spAutoFit/>
          </a:bodyPr>
          <a:lstStyle/>
          <a:p>
            <a:pPr algn="ctr" defTabSz="457200"/>
            <a:r>
              <a:rPr lang="en-US" sz="2000" b="1" dirty="0">
                <a:solidFill>
                  <a:prstClr val="white"/>
                </a:solidFill>
              </a:rPr>
              <a:t>Mental Health, recovery and community inclusion</a:t>
            </a:r>
            <a:endParaRPr lang="en-US" sz="2000" dirty="0">
              <a:solidFill>
                <a:prstClr val="black"/>
              </a:solidFill>
            </a:endParaRPr>
          </a:p>
        </p:txBody>
      </p:sp>
      <p:sp>
        <p:nvSpPr>
          <p:cNvPr id="2" name="TextBox 1">
            <a:extLst>
              <a:ext uri="{FF2B5EF4-FFF2-40B4-BE49-F238E27FC236}">
                <a16:creationId xmlns:a16="http://schemas.microsoft.com/office/drawing/2014/main" id="{16C8660D-D257-49E6-A546-A5F394186FDB}"/>
              </a:ext>
            </a:extLst>
          </p:cNvPr>
          <p:cNvSpPr txBox="1"/>
          <p:nvPr/>
        </p:nvSpPr>
        <p:spPr>
          <a:xfrm>
            <a:off x="7222435" y="3031789"/>
            <a:ext cx="2107095" cy="1631216"/>
          </a:xfrm>
          <a:prstGeom prst="rect">
            <a:avLst/>
          </a:prstGeom>
          <a:noFill/>
        </p:spPr>
        <p:txBody>
          <a:bodyPr wrap="square" rtlCol="0">
            <a:spAutoFit/>
          </a:bodyPr>
          <a:lstStyle/>
          <a:p>
            <a:r>
              <a:rPr lang="en-US" sz="2000" b="1" dirty="0">
                <a:solidFill>
                  <a:srgbClr val="FF0000"/>
                </a:solidFill>
                <a:latin typeface="Calibri" panose="020F0502020204030204" pitchFamily="34" charset="0"/>
                <a:ea typeface="Calibri" panose="020F0502020204030204" pitchFamily="34" charset="0"/>
              </a:rPr>
              <a:t>Target: </a:t>
            </a:r>
          </a:p>
          <a:p>
            <a:r>
              <a:rPr lang="en-US" sz="2000" b="1" dirty="0">
                <a:solidFill>
                  <a:srgbClr val="FF0000"/>
                </a:solidFill>
                <a:latin typeface="Calibri" panose="020F0502020204030204" pitchFamily="34" charset="0"/>
                <a:ea typeface="Calibri" panose="020F0502020204030204" pitchFamily="34" charset="0"/>
              </a:rPr>
              <a:t>5 million learners to complete the e-training by end 2024</a:t>
            </a:r>
            <a:endParaRPr lang="en-US" sz="2000" b="1" dirty="0">
              <a:solidFill>
                <a:srgbClr val="FF0000"/>
              </a:solidFill>
            </a:endParaRPr>
          </a:p>
        </p:txBody>
      </p:sp>
    </p:spTree>
    <p:extLst>
      <p:ext uri="{BB962C8B-B14F-4D97-AF65-F5344CB8AC3E}">
        <p14:creationId xmlns:p14="http://schemas.microsoft.com/office/powerpoint/2010/main" val="326817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DE3F9E9E-76B2-4C6B-AFEC-93B594FB1DB0}"/>
              </a:ext>
            </a:extLst>
          </p:cNvPr>
          <p:cNvSpPr txBox="1">
            <a:spLocks/>
          </p:cNvSpPr>
          <p:nvPr/>
        </p:nvSpPr>
        <p:spPr bwMode="auto">
          <a:xfrm>
            <a:off x="3612450" y="159330"/>
            <a:ext cx="5437760" cy="64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lgn="l" defTabSz="897016" rtl="0" eaLnBrk="1" fontAlgn="base" hangingPunct="1">
              <a:spcBef>
                <a:spcPct val="0"/>
              </a:spcBef>
              <a:spcAft>
                <a:spcPct val="0"/>
              </a:spcAft>
              <a:tabLst>
                <a:tab pos="270383" algn="l"/>
              </a:tabLst>
              <a:defRPr sz="2000" b="0" baseline="0">
                <a:solidFill>
                  <a:schemeClr val="accent4"/>
                </a:solidFill>
                <a:latin typeface="+mj-lt"/>
                <a:ea typeface="+mj-ea"/>
                <a:cs typeface="+mj-cs"/>
              </a:defRPr>
            </a:lvl1pPr>
            <a:lvl2pPr algn="l" defTabSz="897016" rtl="0" eaLnBrk="1" fontAlgn="base" hangingPunct="1">
              <a:spcBef>
                <a:spcPct val="0"/>
              </a:spcBef>
              <a:spcAft>
                <a:spcPct val="0"/>
              </a:spcAft>
              <a:defRPr sz="1900" b="1">
                <a:solidFill>
                  <a:schemeClr val="tx2"/>
                </a:solidFill>
                <a:latin typeface="Arial" charset="0"/>
              </a:defRPr>
            </a:lvl2pPr>
            <a:lvl3pPr algn="l" defTabSz="897016" rtl="0" eaLnBrk="1" fontAlgn="base" hangingPunct="1">
              <a:spcBef>
                <a:spcPct val="0"/>
              </a:spcBef>
              <a:spcAft>
                <a:spcPct val="0"/>
              </a:spcAft>
              <a:defRPr sz="1900" b="1">
                <a:solidFill>
                  <a:schemeClr val="tx2"/>
                </a:solidFill>
                <a:latin typeface="Arial" charset="0"/>
              </a:defRPr>
            </a:lvl3pPr>
            <a:lvl4pPr algn="l" defTabSz="897016" rtl="0" eaLnBrk="1" fontAlgn="base" hangingPunct="1">
              <a:spcBef>
                <a:spcPct val="0"/>
              </a:spcBef>
              <a:spcAft>
                <a:spcPct val="0"/>
              </a:spcAft>
              <a:defRPr sz="1900" b="1">
                <a:solidFill>
                  <a:schemeClr val="tx2"/>
                </a:solidFill>
                <a:latin typeface="Arial" charset="0"/>
              </a:defRPr>
            </a:lvl4pPr>
            <a:lvl5pPr algn="l" defTabSz="897016" rtl="0" eaLnBrk="1" fontAlgn="base" hangingPunct="1">
              <a:spcBef>
                <a:spcPct val="0"/>
              </a:spcBef>
              <a:spcAft>
                <a:spcPct val="0"/>
              </a:spcAft>
              <a:defRPr sz="1900" b="1">
                <a:solidFill>
                  <a:schemeClr val="tx2"/>
                </a:solidFill>
                <a:latin typeface="Arial" charset="0"/>
              </a:defRPr>
            </a:lvl5pPr>
            <a:lvl6pPr marL="458000" algn="l" defTabSz="897016" rtl="0" eaLnBrk="1" fontAlgn="base" hangingPunct="1">
              <a:spcBef>
                <a:spcPct val="0"/>
              </a:spcBef>
              <a:spcAft>
                <a:spcPct val="0"/>
              </a:spcAft>
              <a:defRPr sz="1900" b="1">
                <a:solidFill>
                  <a:schemeClr val="tx2"/>
                </a:solidFill>
                <a:latin typeface="Arial" charset="0"/>
              </a:defRPr>
            </a:lvl6pPr>
            <a:lvl7pPr marL="916095" algn="l" defTabSz="897016" rtl="0" eaLnBrk="1" fontAlgn="base" hangingPunct="1">
              <a:spcBef>
                <a:spcPct val="0"/>
              </a:spcBef>
              <a:spcAft>
                <a:spcPct val="0"/>
              </a:spcAft>
              <a:defRPr sz="1900" b="1">
                <a:solidFill>
                  <a:schemeClr val="tx2"/>
                </a:solidFill>
                <a:latin typeface="Arial" charset="0"/>
              </a:defRPr>
            </a:lvl7pPr>
            <a:lvl8pPr marL="1374154" algn="l" defTabSz="897016" rtl="0" eaLnBrk="1" fontAlgn="base" hangingPunct="1">
              <a:spcBef>
                <a:spcPct val="0"/>
              </a:spcBef>
              <a:spcAft>
                <a:spcPct val="0"/>
              </a:spcAft>
              <a:defRPr sz="1900" b="1">
                <a:solidFill>
                  <a:schemeClr val="tx2"/>
                </a:solidFill>
                <a:latin typeface="Arial" charset="0"/>
              </a:defRPr>
            </a:lvl8pPr>
            <a:lvl9pPr marL="1832209" algn="l" defTabSz="897016" rtl="0" eaLnBrk="1" fontAlgn="base" hangingPunct="1">
              <a:spcBef>
                <a:spcPct val="0"/>
              </a:spcBef>
              <a:spcAft>
                <a:spcPct val="0"/>
              </a:spcAft>
              <a:defRPr sz="1900" b="1">
                <a:solidFill>
                  <a:schemeClr val="tx2"/>
                </a:solidFill>
                <a:latin typeface="Arial" charset="0"/>
              </a:defRPr>
            </a:lvl9pPr>
          </a:lstStyle>
          <a:p>
            <a:pPr algn="ctr"/>
            <a:r>
              <a:rPr lang="en-GB" sz="4000" kern="0" dirty="0">
                <a:solidFill>
                  <a:schemeClr val="bg1"/>
                </a:solidFill>
                <a:latin typeface="+mn-lt"/>
                <a:ea typeface="+mn-ea"/>
                <a:cs typeface="+mn-cs"/>
              </a:rPr>
              <a:t>Rights based law reform</a:t>
            </a:r>
          </a:p>
          <a:p>
            <a:pPr algn="ctr"/>
            <a:endParaRPr lang="en-US" sz="2250" kern="0" dirty="0">
              <a:solidFill>
                <a:schemeClr val="bg1"/>
              </a:solidFill>
              <a:latin typeface="+mn-lt"/>
              <a:ea typeface="+mn-ea"/>
              <a:cs typeface="+mn-cs"/>
            </a:endParaRPr>
          </a:p>
        </p:txBody>
      </p:sp>
      <p:sp>
        <p:nvSpPr>
          <p:cNvPr id="2" name="TextBox 1">
            <a:extLst>
              <a:ext uri="{FF2B5EF4-FFF2-40B4-BE49-F238E27FC236}">
                <a16:creationId xmlns:a16="http://schemas.microsoft.com/office/drawing/2014/main" id="{DB75FB11-723B-4C8A-8CE4-46A031313E9B}"/>
              </a:ext>
            </a:extLst>
          </p:cNvPr>
          <p:cNvSpPr txBox="1"/>
          <p:nvPr/>
        </p:nvSpPr>
        <p:spPr>
          <a:xfrm>
            <a:off x="1524000" y="1742849"/>
            <a:ext cx="8083758" cy="2053639"/>
          </a:xfrm>
          <a:prstGeom prst="rect">
            <a:avLst/>
          </a:prstGeom>
          <a:noFill/>
        </p:spPr>
        <p:txBody>
          <a:bodyPr wrap="square" rtlCol="0">
            <a:spAutoFit/>
          </a:bodyPr>
          <a:lstStyle/>
          <a:p>
            <a:pPr marL="800900" lvl="1" indent="-342900">
              <a:lnSpc>
                <a:spcPct val="107000"/>
              </a:lnSpc>
              <a:buFont typeface="Wingdings" pitchFamily="2" charset="2"/>
              <a:buChar char="§"/>
            </a:pPr>
            <a:r>
              <a:rPr lang="en-US" sz="2000" dirty="0"/>
              <a:t>60,0000 enrollments, 30,000 successful completion </a:t>
            </a:r>
          </a:p>
          <a:p>
            <a:pPr marL="800900" lvl="1" indent="-342900">
              <a:lnSpc>
                <a:spcPct val="107000"/>
              </a:lnSpc>
              <a:buFont typeface="Wingdings" pitchFamily="2" charset="2"/>
              <a:buChar char="§"/>
            </a:pPr>
            <a:r>
              <a:rPr lang="en-US" sz="2000" dirty="0">
                <a:sym typeface="Wingdings" pitchFamily="2" charset="2"/>
              </a:rPr>
              <a:t>E-training implementation in Ghana, Bosnia &amp; Herzegovina, Czechia, Kenya, Philippines, Turkey and Zimbabwe </a:t>
            </a:r>
          </a:p>
          <a:p>
            <a:pPr marL="800900" lvl="1" indent="-342900">
              <a:lnSpc>
                <a:spcPct val="107000"/>
              </a:lnSpc>
              <a:buFont typeface="Wingdings" pitchFamily="2" charset="2"/>
              <a:buChar char="§"/>
            </a:pPr>
            <a:r>
              <a:rPr lang="en-US" sz="2000" dirty="0">
                <a:sym typeface="Wingdings" pitchFamily="2" charset="2"/>
              </a:rPr>
              <a:t>Translation into 11 languages: </a:t>
            </a:r>
            <a:br>
              <a:rPr lang="en-US" sz="2000" dirty="0">
                <a:sym typeface="Wingdings" pitchFamily="2" charset="2"/>
              </a:rPr>
            </a:br>
            <a:r>
              <a:rPr lang="en-US" sz="2000" dirty="0">
                <a:sym typeface="Wingdings" pitchFamily="2" charset="2"/>
              </a:rPr>
              <a:t>English, French, Spanish, Armenian, Bosnian, Czech, Estonian, Filipino, Italian, Polish, Turkish </a:t>
            </a:r>
          </a:p>
        </p:txBody>
      </p:sp>
      <p:sp>
        <p:nvSpPr>
          <p:cNvPr id="10" name="TextBox 9">
            <a:extLst>
              <a:ext uri="{FF2B5EF4-FFF2-40B4-BE49-F238E27FC236}">
                <a16:creationId xmlns:a16="http://schemas.microsoft.com/office/drawing/2014/main" id="{39F53F70-C561-45E3-8D5A-1ADE44DD3E88}"/>
              </a:ext>
            </a:extLst>
          </p:cNvPr>
          <p:cNvSpPr txBox="1"/>
          <p:nvPr/>
        </p:nvSpPr>
        <p:spPr>
          <a:xfrm>
            <a:off x="2175445" y="4135120"/>
            <a:ext cx="7881075" cy="2208916"/>
          </a:xfrm>
          <a:prstGeom prst="rect">
            <a:avLst/>
          </a:prstGeom>
          <a:solidFill>
            <a:schemeClr val="accent1">
              <a:lumMod val="20000"/>
              <a:lumOff val="80000"/>
            </a:schemeClr>
          </a:solidFill>
        </p:spPr>
        <p:txBody>
          <a:bodyPr wrap="square" tIns="90000" bIns="90000">
            <a:spAutoFit/>
          </a:bodyPr>
          <a:lstStyle/>
          <a:p>
            <a:pPr>
              <a:lnSpc>
                <a:spcPct val="107000"/>
              </a:lnSpc>
            </a:pPr>
            <a:r>
              <a:rPr lang="en-US" sz="2400" dirty="0">
                <a:ea typeface="Calibri" panose="020F0502020204030204" pitchFamily="34" charset="0"/>
                <a:cs typeface="Times New Roman" panose="02020603050405020304" pitchFamily="18" charset="0"/>
              </a:rPr>
              <a:t>First phase e-training evaluation:</a:t>
            </a:r>
          </a:p>
          <a:p>
            <a:pPr marL="800900" lvl="1" indent="-342900">
              <a:lnSpc>
                <a:spcPct val="107000"/>
              </a:lnSpc>
              <a:buFont typeface="Wingdings" pitchFamily="2" charset="2"/>
              <a:buChar char="§"/>
            </a:pPr>
            <a:r>
              <a:rPr lang="en-US" sz="2000" b="1" dirty="0"/>
              <a:t>Highly significant changes </a:t>
            </a:r>
            <a:r>
              <a:rPr lang="en-US" sz="2000" dirty="0"/>
              <a:t>on all pre and post training attitudinal scores (p&lt;0.0001)</a:t>
            </a:r>
            <a:br>
              <a:rPr lang="en-US" sz="2000" dirty="0"/>
            </a:br>
            <a:endParaRPr lang="en-US" sz="2000" dirty="0"/>
          </a:p>
          <a:p>
            <a:pPr marL="800900" lvl="1" indent="-342900">
              <a:lnSpc>
                <a:spcPct val="107000"/>
              </a:lnSpc>
              <a:buFont typeface="Wingdings" pitchFamily="2" charset="2"/>
              <a:buChar char="§"/>
            </a:pPr>
            <a:r>
              <a:rPr lang="en-US" sz="2000" b="1" dirty="0"/>
              <a:t>38% improvement in overall attitudes </a:t>
            </a:r>
            <a:r>
              <a:rPr lang="en-US" sz="2000" dirty="0"/>
              <a:t>towards a rights-based approach aligned with the CRPD </a:t>
            </a:r>
          </a:p>
        </p:txBody>
      </p:sp>
      <p:sp>
        <p:nvSpPr>
          <p:cNvPr id="14" name="Rectangle 7">
            <a:extLst>
              <a:ext uri="{FF2B5EF4-FFF2-40B4-BE49-F238E27FC236}">
                <a16:creationId xmlns:a16="http://schemas.microsoft.com/office/drawing/2014/main" id="{B1A132F8-9C96-AE40-906F-56B7148A0FD7}"/>
              </a:ext>
            </a:extLst>
          </p:cNvPr>
          <p:cNvSpPr>
            <a:spLocks noChangeArrowheads="1"/>
          </p:cNvSpPr>
          <p:nvPr/>
        </p:nvSpPr>
        <p:spPr bwMode="auto">
          <a:xfrm>
            <a:off x="1506000" y="213892"/>
            <a:ext cx="9180000" cy="1260000"/>
          </a:xfrm>
          <a:prstGeom prst="rect">
            <a:avLst/>
          </a:prstGeom>
          <a:solidFill>
            <a:srgbClr val="4472C4"/>
          </a:solidFill>
          <a:ln>
            <a:noFill/>
          </a:ln>
          <a:effectLst>
            <a:outerShdw blurRad="50800" dist="76200" dir="5400000" algn="ctr" rotWithShape="0">
              <a:schemeClr val="tx1">
                <a:alpha val="40000"/>
              </a:schemeClr>
            </a:outerShdw>
          </a:effectLst>
        </p:spPr>
        <p:txBody>
          <a:bodyPr wrap="square" tIns="108000" rIns="720000" bIns="216000" anchor="ctr" anchorCtr="0">
            <a:no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800" b="1" dirty="0">
                <a:solidFill>
                  <a:schemeClr val="bg1"/>
                </a:solidFill>
                <a:latin typeface="Ebrima"/>
              </a:rPr>
              <a:t>	Impact of WHO’s QualityRights e-training</a:t>
            </a:r>
            <a:endParaRPr lang="en-US" sz="2000" b="1" dirty="0">
              <a:solidFill>
                <a:schemeClr val="bg1"/>
              </a:solidFill>
            </a:endParaRPr>
          </a:p>
        </p:txBody>
      </p:sp>
      <p:pic>
        <p:nvPicPr>
          <p:cNvPr id="17" name="Picture 3">
            <a:extLst>
              <a:ext uri="{FF2B5EF4-FFF2-40B4-BE49-F238E27FC236}">
                <a16:creationId xmlns:a16="http://schemas.microsoft.com/office/drawing/2014/main" id="{BB29D6CE-40CD-0D47-A86E-78438283D8AB}"/>
              </a:ext>
            </a:extLst>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200" y="165446"/>
            <a:ext cx="1302888" cy="10764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Tree>
    <p:extLst>
      <p:ext uri="{BB962C8B-B14F-4D97-AF65-F5344CB8AC3E}">
        <p14:creationId xmlns:p14="http://schemas.microsoft.com/office/powerpoint/2010/main" val="104399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
            <a:extLst>
              <a:ext uri="{FF2B5EF4-FFF2-40B4-BE49-F238E27FC236}">
                <a16:creationId xmlns:a16="http://schemas.microsoft.com/office/drawing/2014/main" id="{6FE1B54D-12B0-4012-E600-FD05BFED728A}"/>
              </a:ext>
            </a:extLst>
          </p:cNvPr>
          <p:cNvSpPr>
            <a:spLocks noGrp="1"/>
          </p:cNvSpPr>
          <p:nvPr>
            <p:ph type="ftr" sz="quarter" idx="11"/>
          </p:nvPr>
        </p:nvSpPr>
        <p:spPr>
          <a:xfrm>
            <a:off x="507205" y="6623100"/>
            <a:ext cx="9018587" cy="216000"/>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3A33D483-AC57-857E-79A4-F377A0E79B11}"/>
              </a:ext>
            </a:extLst>
          </p:cNvPr>
          <p:cNvSpPr>
            <a:spLocks noGrp="1"/>
          </p:cNvSpPr>
          <p:nvPr>
            <p:ph type="sldNum" sz="quarter" idx="12"/>
          </p:nvPr>
        </p:nvSpPr>
        <p:spPr>
          <a:xfrm>
            <a:off x="10034587" y="6623100"/>
            <a:ext cx="1648619" cy="216000"/>
          </a:xfrm>
        </p:spPr>
        <p:txBody>
          <a:bodyPr anchor="ctr">
            <a:normAutofit/>
          </a:bodyPr>
          <a:lstStyle/>
          <a:p>
            <a:pPr>
              <a:spcAft>
                <a:spcPts val="600"/>
              </a:spcAft>
            </a:pPr>
            <a:fld id="{CFE7C01E-97B8-4569-8908-63AB0F06FED5}" type="slidenum">
              <a:rPr lang="en-US" smtClean="0"/>
              <a:pPr>
                <a:spcAft>
                  <a:spcPts val="600"/>
                </a:spcAft>
              </a:pPr>
              <a:t>2</a:t>
            </a:fld>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F3613971-65BA-D157-D890-41C4D04FF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05" y="208345"/>
            <a:ext cx="6530204" cy="3115314"/>
          </a:xfrm>
          <a:prstGeom prst="rect">
            <a:avLst/>
          </a:prstGeom>
          <a:noFill/>
        </p:spPr>
      </p:pic>
      <p:pic>
        <p:nvPicPr>
          <p:cNvPr id="10" name="Picture 9" descr="Graphical user interface, text, application, email&#10;&#10;Description automatically generated">
            <a:extLst>
              <a:ext uri="{FF2B5EF4-FFF2-40B4-BE49-F238E27FC236}">
                <a16:creationId xmlns:a16="http://schemas.microsoft.com/office/drawing/2014/main" id="{AF62E5B7-F012-4030-8C24-6CB029F26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72" y="3429000"/>
            <a:ext cx="7208425" cy="2982238"/>
          </a:xfrm>
          <a:prstGeom prst="rect">
            <a:avLst/>
          </a:prstGeom>
          <a:noFill/>
        </p:spPr>
      </p:pic>
      <p:sp>
        <p:nvSpPr>
          <p:cNvPr id="4" name="Date Placeholder 3">
            <a:extLst>
              <a:ext uri="{FF2B5EF4-FFF2-40B4-BE49-F238E27FC236}">
                <a16:creationId xmlns:a16="http://schemas.microsoft.com/office/drawing/2014/main" id="{0E314F04-8CE5-CFBE-6A0D-368D05D1D757}"/>
              </a:ext>
            </a:extLst>
          </p:cNvPr>
          <p:cNvSpPr>
            <a:spLocks noGrp="1"/>
          </p:cNvSpPr>
          <p:nvPr>
            <p:ph type="dt" sz="half" idx="4294967295"/>
          </p:nvPr>
        </p:nvSpPr>
        <p:spPr/>
        <p:txBody>
          <a:bodyPr/>
          <a:lstStyle/>
          <a:p>
            <a:pPr>
              <a:spcAft>
                <a:spcPts val="600"/>
              </a:spcAft>
            </a:pPr>
            <a:fld id="{B1DE0AC8-95C4-B541-B6E6-0868A832B41F}" type="datetime1">
              <a:rPr lang="en-US" smtClean="0"/>
              <a:pPr>
                <a:spcAft>
                  <a:spcPts val="600"/>
                </a:spcAft>
              </a:pPr>
              <a:t>6/1/2022</a:t>
            </a:fld>
            <a:endParaRPr lang="en-US"/>
          </a:p>
        </p:txBody>
      </p:sp>
    </p:spTree>
    <p:extLst>
      <p:ext uri="{BB962C8B-B14F-4D97-AF65-F5344CB8AC3E}">
        <p14:creationId xmlns:p14="http://schemas.microsoft.com/office/powerpoint/2010/main" val="234036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HO-EN-white-H">
            <a:extLst>
              <a:ext uri="{FF2B5EF4-FFF2-40B4-BE49-F238E27FC236}">
                <a16:creationId xmlns:a16="http://schemas.microsoft.com/office/drawing/2014/main" id="{52E98643-8F7A-4704-896E-5F758B9E0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2" y="5598676"/>
            <a:ext cx="2720339" cy="88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0AC458E6-8BE4-2544-AAF5-29BE01EE5F4A}"/>
              </a:ext>
            </a:extLst>
          </p:cNvPr>
          <p:cNvSpPr txBox="1">
            <a:spLocks noChangeArrowheads="1"/>
          </p:cNvSpPr>
          <p:nvPr/>
        </p:nvSpPr>
        <p:spPr bwMode="auto">
          <a:xfrm>
            <a:off x="1737361" y="1719438"/>
            <a:ext cx="88646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50000"/>
              </a:spcBef>
              <a:spcAft>
                <a:spcPct val="0"/>
              </a:spcAft>
              <a:defRPr/>
            </a:pPr>
            <a:r>
              <a:rPr lang="en-US" altLang="en-US" sz="3300" b="1" dirty="0">
                <a:latin typeface="Calibri" panose="020F0502020204030204" pitchFamily="34" charset="0"/>
                <a:cs typeface="Calibri" panose="020F0502020204030204" pitchFamily="34" charset="0"/>
              </a:rPr>
              <a:t>A</a:t>
            </a:r>
            <a:r>
              <a:rPr lang="en-US" altLang="en-US" sz="3300" b="1" dirty="0" err="1">
                <a:latin typeface="Calibri" panose="020F0502020204030204" pitchFamily="34" charset="0"/>
                <a:cs typeface="Calibri" panose="020F0502020204030204" pitchFamily="34" charset="0"/>
              </a:rPr>
              <a:t>ccess</a:t>
            </a:r>
            <a:r>
              <a:rPr lang="en-US" altLang="en-US" sz="3300" b="1" dirty="0">
                <a:latin typeface="Calibri" panose="020F0502020204030204" pitchFamily="34" charset="0"/>
                <a:cs typeface="Calibri" panose="020F0502020204030204" pitchFamily="34" charset="0"/>
              </a:rPr>
              <a:t> QualityRights e-training at:</a:t>
            </a:r>
          </a:p>
          <a:p>
            <a:pPr algn="ctr" defTabSz="914400" fontAlgn="base">
              <a:spcBef>
                <a:spcPct val="50000"/>
              </a:spcBef>
              <a:spcAft>
                <a:spcPct val="0"/>
              </a:spcAft>
              <a:defRPr/>
            </a:pPr>
            <a:r>
              <a:rPr lang="en-US" altLang="en-US" sz="3300" b="1" dirty="0">
                <a:solidFill>
                  <a:srgbClr val="0000CC"/>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https://www.who.int/teams/mental-health-and-substance-use/policy-law-rights/qr-e-training</a:t>
            </a:r>
            <a:r>
              <a:rPr lang="en-US" altLang="en-US" sz="3300" b="1" dirty="0">
                <a:solidFill>
                  <a:srgbClr val="0000CC"/>
                </a:solidFill>
                <a:latin typeface="Calibri" panose="020F0502020204030204" pitchFamily="34" charset="0"/>
                <a:cs typeface="Calibri" panose="020F0502020204030204" pitchFamily="34" charset="0"/>
              </a:rPr>
              <a:t> </a:t>
            </a:r>
            <a:endParaRPr lang="en-GB" altLang="en-US" sz="3300" b="1" dirty="0">
              <a:solidFill>
                <a:srgbClr val="0000CC"/>
              </a:solidFill>
              <a:latin typeface="Calibri" panose="020F0502020204030204" pitchFamily="34" charset="0"/>
              <a:cs typeface="Calibri" panose="020F0502020204030204" pitchFamily="34" charset="0"/>
            </a:endParaRPr>
          </a:p>
        </p:txBody>
      </p:sp>
      <p:grpSp>
        <p:nvGrpSpPr>
          <p:cNvPr id="8" name="Google Shape;96;p1">
            <a:extLst>
              <a:ext uri="{FF2B5EF4-FFF2-40B4-BE49-F238E27FC236}">
                <a16:creationId xmlns:a16="http://schemas.microsoft.com/office/drawing/2014/main" id="{70DC10F9-8A55-ED45-B099-0B07C3408844}"/>
              </a:ext>
            </a:extLst>
          </p:cNvPr>
          <p:cNvGrpSpPr/>
          <p:nvPr/>
        </p:nvGrpSpPr>
        <p:grpSpPr>
          <a:xfrm rot="10800000">
            <a:off x="1496914" y="5634534"/>
            <a:ext cx="9199051" cy="1257337"/>
            <a:chOff x="-44772" y="-14288"/>
            <a:chExt cx="3473771" cy="894956"/>
          </a:xfrm>
        </p:grpSpPr>
        <p:sp>
          <p:nvSpPr>
            <p:cNvPr id="11" name="Google Shape;97;p1">
              <a:extLst>
                <a:ext uri="{FF2B5EF4-FFF2-40B4-BE49-F238E27FC236}">
                  <a16:creationId xmlns:a16="http://schemas.microsoft.com/office/drawing/2014/main" id="{8C7EBAC1-C3D0-4D4A-8FFF-EA3AAFC0A297}"/>
                </a:ext>
              </a:extLst>
            </p:cNvPr>
            <p:cNvSpPr/>
            <p:nvPr/>
          </p:nvSpPr>
          <p:spPr>
            <a:xfrm rot="10800000">
              <a:off x="714370" y="-1283"/>
              <a:ext cx="2714625" cy="814944"/>
            </a:xfrm>
            <a:prstGeom prst="rtTriangle">
              <a:avLst/>
            </a:prstGeom>
            <a:solidFill>
              <a:srgbClr val="4472C4">
                <a:alpha val="20392"/>
              </a:srgbClr>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3" name="Google Shape;98;p1">
              <a:extLst>
                <a:ext uri="{FF2B5EF4-FFF2-40B4-BE49-F238E27FC236}">
                  <a16:creationId xmlns:a16="http://schemas.microsoft.com/office/drawing/2014/main" id="{1971C816-E835-3947-93DA-758C55FEB842}"/>
                </a:ext>
              </a:extLst>
            </p:cNvPr>
            <p:cNvSpPr/>
            <p:nvPr/>
          </p:nvSpPr>
          <p:spPr>
            <a:xfrm rot="10800000">
              <a:off x="714371" y="-1"/>
              <a:ext cx="2714625" cy="654491"/>
            </a:xfrm>
            <a:prstGeom prst="rtTriangle">
              <a:avLst/>
            </a:prstGeom>
            <a:solidFill>
              <a:srgbClr val="4472C4">
                <a:alpha val="47450"/>
              </a:srgbClr>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4" name="Google Shape;99;p1">
              <a:extLst>
                <a:ext uri="{FF2B5EF4-FFF2-40B4-BE49-F238E27FC236}">
                  <a16:creationId xmlns:a16="http://schemas.microsoft.com/office/drawing/2014/main" id="{D34942E1-347A-5441-A72F-4491D7C99D36}"/>
                </a:ext>
              </a:extLst>
            </p:cNvPr>
            <p:cNvSpPr/>
            <p:nvPr/>
          </p:nvSpPr>
          <p:spPr>
            <a:xfrm rot="10800000">
              <a:off x="714374" y="-14288"/>
              <a:ext cx="2714625" cy="471488"/>
            </a:xfrm>
            <a:prstGeom prst="rtTriangle">
              <a:avLst/>
            </a:prstGeom>
            <a:solidFill>
              <a:srgbClr val="4472C4"/>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9233F82E-3239-5043-8402-165ED74CE679}"/>
                </a:ext>
              </a:extLst>
            </p:cNvPr>
            <p:cNvSpPr/>
            <p:nvPr/>
          </p:nvSpPr>
          <p:spPr>
            <a:xfrm rot="10800000" flipH="1">
              <a:off x="-42353" y="-6118"/>
              <a:ext cx="2895611" cy="886786"/>
            </a:xfrm>
            <a:prstGeom prst="rtTriangle">
              <a:avLst/>
            </a:prstGeom>
            <a:solidFill>
              <a:srgbClr val="B3C6E7"/>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6" name="Google Shape;101;p1">
              <a:extLst>
                <a:ext uri="{FF2B5EF4-FFF2-40B4-BE49-F238E27FC236}">
                  <a16:creationId xmlns:a16="http://schemas.microsoft.com/office/drawing/2014/main" id="{628B596E-A301-574F-9C0A-15F3A3E5D198}"/>
                </a:ext>
              </a:extLst>
            </p:cNvPr>
            <p:cNvSpPr/>
            <p:nvPr/>
          </p:nvSpPr>
          <p:spPr>
            <a:xfrm rot="10800000" flipH="1">
              <a:off x="-44772" y="-6117"/>
              <a:ext cx="3045150" cy="714376"/>
            </a:xfrm>
            <a:prstGeom prst="rtTriangle">
              <a:avLst/>
            </a:prstGeom>
            <a:solidFill>
              <a:srgbClr val="4472C4">
                <a:alpha val="47450"/>
              </a:srgbClr>
            </a:solidFill>
            <a:ln>
              <a:noFill/>
            </a:ln>
          </p:spPr>
          <p:txBody>
            <a:bodyPr spcFirstLastPara="1" wrap="square" lIns="91425" tIns="45700" rIns="91425" bIns="45700" anchor="ctr" anchorCtr="0">
              <a:noAutofit/>
            </a:bodyPr>
            <a:lstStyle/>
            <a:p>
              <a:pPr algn="ctr">
                <a:buClr>
                  <a:srgbClr val="000000"/>
                </a:buClr>
                <a:buSzPts val="1800"/>
              </a:pPr>
              <a:endParaRPr sz="1800" dirty="0">
                <a:solidFill>
                  <a:schemeClr val="lt1"/>
                </a:solidFill>
                <a:latin typeface="Calibri"/>
                <a:ea typeface="Calibri"/>
                <a:cs typeface="Calibri"/>
                <a:sym typeface="Calibri"/>
              </a:endParaRPr>
            </a:p>
          </p:txBody>
        </p:sp>
      </p:grpSp>
      <p:pic>
        <p:nvPicPr>
          <p:cNvPr id="9" name="Picture 3" descr="WHO-EN-white-H">
            <a:extLst>
              <a:ext uri="{FF2B5EF4-FFF2-40B4-BE49-F238E27FC236}">
                <a16:creationId xmlns:a16="http://schemas.microsoft.com/office/drawing/2014/main" id="{92684BD7-DE22-B347-B309-DF032D3C1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4389" y="6247835"/>
            <a:ext cx="1545505" cy="50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a:extLst>
              <a:ext uri="{FF2B5EF4-FFF2-40B4-BE49-F238E27FC236}">
                <a16:creationId xmlns:a16="http://schemas.microsoft.com/office/drawing/2014/main" id="{665DEBF2-2251-994D-817B-CE83BE986F74}"/>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4960" y="142240"/>
            <a:ext cx="1302888" cy="10764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Tree>
    <p:extLst>
      <p:ext uri="{BB962C8B-B14F-4D97-AF65-F5344CB8AC3E}">
        <p14:creationId xmlns:p14="http://schemas.microsoft.com/office/powerpoint/2010/main" val="214746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WHO: Providing &quot;QualityRights&quot; in mental health services (Gujarat, India)">
            <a:hlinkClick r:id="" action="ppaction://media"/>
            <a:extLst>
              <a:ext uri="{FF2B5EF4-FFF2-40B4-BE49-F238E27FC236}">
                <a16:creationId xmlns:a16="http://schemas.microsoft.com/office/drawing/2014/main" id="{C160D303-8A0A-3858-9867-E012D88F258D}"/>
              </a:ext>
            </a:extLst>
          </p:cNvPr>
          <p:cNvPicPr>
            <a:picLocks noRot="1" noChangeAspect="1"/>
          </p:cNvPicPr>
          <p:nvPr>
            <a:videoFile r:link="rId1"/>
          </p:nvPr>
        </p:nvPicPr>
        <p:blipFill>
          <a:blip r:embed="rId3"/>
          <a:stretch>
            <a:fillRect/>
          </a:stretch>
        </p:blipFill>
        <p:spPr>
          <a:xfrm>
            <a:off x="1165854" y="643467"/>
            <a:ext cx="9860292"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5ABDD10-E9A9-75A5-179A-FA4F04DF57BF}"/>
              </a:ext>
            </a:extLst>
          </p:cNvPr>
          <p:cNvSpPr>
            <a:spLocks noGrp="1"/>
          </p:cNvSpPr>
          <p:nvPr>
            <p:ph type="title"/>
          </p:nvPr>
        </p:nvSpPr>
        <p:spPr>
          <a:xfrm>
            <a:off x="1179073" y="341247"/>
            <a:ext cx="9833548" cy="1325563"/>
          </a:xfrm>
        </p:spPr>
        <p:txBody>
          <a:bodyPr vert="horz" lIns="91440" tIns="45720" rIns="91440" bIns="45720" rtlCol="0" anchor="b">
            <a:normAutofit/>
          </a:bodyPr>
          <a:lstStyle/>
          <a:p>
            <a:pPr defTabSz="914400">
              <a:lnSpc>
                <a:spcPct val="90000"/>
              </a:lnSpc>
            </a:pPr>
            <a:r>
              <a:rPr lang="en-US" sz="2400" b="1" dirty="0">
                <a:solidFill>
                  <a:schemeClr val="tx2"/>
                </a:solidFill>
              </a:rPr>
              <a:t>GRAND DESIGNS: Person-</a:t>
            </a:r>
            <a:r>
              <a:rPr lang="en-US" sz="2400" b="1" dirty="0" err="1">
                <a:solidFill>
                  <a:schemeClr val="tx2"/>
                </a:solidFill>
              </a:rPr>
              <a:t>sentrerte</a:t>
            </a:r>
            <a:r>
              <a:rPr lang="en-US" sz="2400" b="1" dirty="0">
                <a:solidFill>
                  <a:schemeClr val="tx2"/>
                </a:solidFill>
              </a:rPr>
              <a:t> / recovery </a:t>
            </a:r>
            <a:r>
              <a:rPr lang="en-US" sz="2400" b="1" dirty="0" err="1">
                <a:solidFill>
                  <a:schemeClr val="tx2"/>
                </a:solidFill>
              </a:rPr>
              <a:t>orienterte</a:t>
            </a:r>
            <a:r>
              <a:rPr lang="en-US" sz="2400" b="1" dirty="0">
                <a:solidFill>
                  <a:schemeClr val="tx2"/>
                </a:solidFill>
              </a:rPr>
              <a:t> </a:t>
            </a:r>
            <a:r>
              <a:rPr lang="en-US" sz="2400" b="1" dirty="0" err="1">
                <a:solidFill>
                  <a:schemeClr val="tx2"/>
                </a:solidFill>
              </a:rPr>
              <a:t>tjenester</a:t>
            </a:r>
            <a:r>
              <a:rPr lang="en-US" sz="2400" b="1" dirty="0">
                <a:solidFill>
                  <a:schemeClr val="tx2"/>
                </a:solidFill>
              </a:rPr>
              <a:t>: </a:t>
            </a:r>
            <a:br>
              <a:rPr lang="en-US" sz="1700" kern="1200" dirty="0">
                <a:solidFill>
                  <a:schemeClr val="tx2"/>
                </a:solidFill>
                <a:latin typeface="+mj-lt"/>
                <a:ea typeface="+mj-ea"/>
                <a:cs typeface="+mj-cs"/>
              </a:rPr>
            </a:br>
            <a:br>
              <a:rPr lang="en-US" sz="1700" kern="1200" dirty="0">
                <a:solidFill>
                  <a:schemeClr val="tx2"/>
                </a:solidFill>
                <a:latin typeface="+mj-lt"/>
                <a:ea typeface="+mj-ea"/>
                <a:cs typeface="+mj-cs"/>
              </a:rPr>
            </a:br>
            <a:endParaRPr lang="en-US" sz="1700" kern="1200" dirty="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F9994556-35A4-D698-A19A-134DD690B3FF}"/>
              </a:ext>
            </a:extLst>
          </p:cNvPr>
          <p:cNvSpPr>
            <a:spLocks noGrp="1"/>
          </p:cNvSpPr>
          <p:nvPr>
            <p:ph idx="1"/>
          </p:nvPr>
        </p:nvSpPr>
        <p:spPr>
          <a:xfrm>
            <a:off x="1179226" y="1666810"/>
            <a:ext cx="9833548" cy="3918145"/>
          </a:xfrm>
        </p:spPr>
        <p:txBody>
          <a:bodyPr>
            <a:normAutofit fontScale="92500" lnSpcReduction="10000"/>
          </a:bodyPr>
          <a:lstStyle/>
          <a:p>
            <a:r>
              <a:rPr lang="en-US" sz="2400" dirty="0" err="1">
                <a:solidFill>
                  <a:schemeClr val="tx2"/>
                </a:solidFill>
              </a:rPr>
              <a:t>Hvordan</a:t>
            </a:r>
            <a:r>
              <a:rPr lang="en-US" sz="2400" dirty="0">
                <a:solidFill>
                  <a:schemeClr val="tx2"/>
                </a:solidFill>
              </a:rPr>
              <a:t> ser de </a:t>
            </a:r>
            <a:r>
              <a:rPr lang="en-US" sz="2400" dirty="0" err="1">
                <a:solidFill>
                  <a:schemeClr val="tx2"/>
                </a:solidFill>
              </a:rPr>
              <a:t>ut</a:t>
            </a:r>
            <a:r>
              <a:rPr lang="en-US" sz="2400" dirty="0">
                <a:solidFill>
                  <a:schemeClr val="tx2"/>
                </a:solidFill>
              </a:rPr>
              <a:t>?</a:t>
            </a:r>
          </a:p>
          <a:p>
            <a:pPr marL="0" indent="0">
              <a:buNone/>
            </a:pPr>
            <a:endParaRPr lang="en-US" sz="2400" dirty="0">
              <a:solidFill>
                <a:schemeClr val="tx2"/>
              </a:solidFill>
            </a:endParaRPr>
          </a:p>
          <a:p>
            <a:r>
              <a:rPr lang="en-US" sz="2400" dirty="0" err="1">
                <a:solidFill>
                  <a:schemeClr val="tx2"/>
                </a:solidFill>
              </a:rPr>
              <a:t>Forteller</a:t>
            </a:r>
            <a:r>
              <a:rPr lang="en-US" sz="2400" dirty="0">
                <a:solidFill>
                  <a:schemeClr val="tx2"/>
                </a:solidFill>
              </a:rPr>
              <a:t> meg </a:t>
            </a:r>
            <a:r>
              <a:rPr lang="en-US" sz="2400" dirty="0" err="1">
                <a:solidFill>
                  <a:schemeClr val="tx2"/>
                </a:solidFill>
              </a:rPr>
              <a:t>litt</a:t>
            </a:r>
            <a:r>
              <a:rPr lang="en-US" sz="2400" dirty="0">
                <a:solidFill>
                  <a:schemeClr val="tx2"/>
                </a:solidFill>
              </a:rPr>
              <a:t> om </a:t>
            </a:r>
            <a:r>
              <a:rPr lang="en-US" sz="2400" dirty="0" err="1">
                <a:solidFill>
                  <a:schemeClr val="tx2"/>
                </a:solidFill>
              </a:rPr>
              <a:t>bygningen</a:t>
            </a:r>
            <a:r>
              <a:rPr lang="en-US" sz="2400" dirty="0">
                <a:solidFill>
                  <a:schemeClr val="tx2"/>
                </a:solidFill>
              </a:rPr>
              <a:t> / </a:t>
            </a:r>
            <a:r>
              <a:rPr lang="en-US" sz="2400" dirty="0" err="1">
                <a:solidFill>
                  <a:schemeClr val="tx2"/>
                </a:solidFill>
              </a:rPr>
              <a:t>hvor</a:t>
            </a:r>
            <a:r>
              <a:rPr lang="en-US" sz="2400" dirty="0">
                <a:solidFill>
                  <a:schemeClr val="tx2"/>
                </a:solidFill>
              </a:rPr>
              <a:t> er det? </a:t>
            </a:r>
          </a:p>
          <a:p>
            <a:pPr marL="0" indent="0">
              <a:buNone/>
            </a:pPr>
            <a:endParaRPr lang="en-US" sz="2400" dirty="0">
              <a:solidFill>
                <a:schemeClr val="tx2"/>
              </a:solidFill>
            </a:endParaRPr>
          </a:p>
          <a:p>
            <a:r>
              <a:rPr lang="en-US" sz="2400" dirty="0">
                <a:solidFill>
                  <a:schemeClr val="tx2"/>
                </a:solidFill>
              </a:rPr>
              <a:t>Kan du </a:t>
            </a:r>
            <a:r>
              <a:rPr lang="en-US" sz="2400" dirty="0" err="1">
                <a:solidFill>
                  <a:schemeClr val="tx2"/>
                </a:solidFill>
              </a:rPr>
              <a:t>beskriver</a:t>
            </a:r>
            <a:r>
              <a:rPr lang="en-US" sz="2400" dirty="0">
                <a:solidFill>
                  <a:schemeClr val="tx2"/>
                </a:solidFill>
              </a:rPr>
              <a:t> </a:t>
            </a:r>
            <a:r>
              <a:rPr lang="en-US" sz="2400" dirty="0" err="1">
                <a:solidFill>
                  <a:schemeClr val="tx2"/>
                </a:solidFill>
              </a:rPr>
              <a:t>kulturen</a:t>
            </a:r>
            <a:r>
              <a:rPr lang="en-US" sz="2400" dirty="0">
                <a:solidFill>
                  <a:schemeClr val="tx2"/>
                </a:solidFill>
              </a:rPr>
              <a:t>? </a:t>
            </a:r>
            <a:r>
              <a:rPr lang="en-US" sz="2400" dirty="0" err="1">
                <a:solidFill>
                  <a:schemeClr val="tx2"/>
                </a:solidFill>
              </a:rPr>
              <a:t>Regler</a:t>
            </a:r>
            <a:r>
              <a:rPr lang="en-US" sz="2400" dirty="0">
                <a:solidFill>
                  <a:schemeClr val="tx2"/>
                </a:solidFill>
              </a:rPr>
              <a:t>? (ink det </a:t>
            </a:r>
            <a:r>
              <a:rPr lang="en-US" sz="2400" dirty="0" err="1">
                <a:solidFill>
                  <a:schemeClr val="tx2"/>
                </a:solidFill>
              </a:rPr>
              <a:t>usagte</a:t>
            </a:r>
            <a:r>
              <a:rPr lang="en-US" sz="2400" dirty="0">
                <a:solidFill>
                  <a:schemeClr val="tx2"/>
                </a:solidFill>
              </a:rPr>
              <a:t>)</a:t>
            </a:r>
          </a:p>
          <a:p>
            <a:pPr marL="0" indent="0">
              <a:buNone/>
            </a:pPr>
            <a:endParaRPr lang="en-US" sz="2400" dirty="0">
              <a:solidFill>
                <a:schemeClr val="tx2"/>
              </a:solidFill>
            </a:endParaRPr>
          </a:p>
          <a:p>
            <a:r>
              <a:rPr lang="en-US" sz="2400" dirty="0" err="1">
                <a:solidFill>
                  <a:schemeClr val="tx2"/>
                </a:solidFill>
              </a:rPr>
              <a:t>Hvordan</a:t>
            </a:r>
            <a:r>
              <a:rPr lang="en-US" sz="2400" dirty="0">
                <a:solidFill>
                  <a:schemeClr val="tx2"/>
                </a:solidFill>
              </a:rPr>
              <a:t> </a:t>
            </a:r>
            <a:r>
              <a:rPr lang="en-US" sz="2400" dirty="0" err="1">
                <a:solidFill>
                  <a:schemeClr val="tx2"/>
                </a:solidFill>
              </a:rPr>
              <a:t>snakker</a:t>
            </a:r>
            <a:r>
              <a:rPr lang="en-US" sz="2400" dirty="0">
                <a:solidFill>
                  <a:schemeClr val="tx2"/>
                </a:solidFill>
              </a:rPr>
              <a:t> folk med </a:t>
            </a:r>
            <a:r>
              <a:rPr lang="en-US" sz="2400" dirty="0" err="1">
                <a:solidFill>
                  <a:schemeClr val="tx2"/>
                </a:solidFill>
              </a:rPr>
              <a:t>hverandre</a:t>
            </a:r>
            <a:r>
              <a:rPr lang="en-US" sz="2400" dirty="0">
                <a:solidFill>
                  <a:schemeClr val="tx2"/>
                </a:solidFill>
              </a:rPr>
              <a:t>?</a:t>
            </a:r>
          </a:p>
          <a:p>
            <a:pPr marL="0" indent="0">
              <a:buNone/>
            </a:pPr>
            <a:endParaRPr lang="en-US" sz="2400" dirty="0">
              <a:solidFill>
                <a:schemeClr val="tx2"/>
              </a:solidFill>
            </a:endParaRPr>
          </a:p>
          <a:p>
            <a:r>
              <a:rPr lang="en-US" sz="2400" dirty="0" err="1">
                <a:solidFill>
                  <a:schemeClr val="tx2"/>
                </a:solidFill>
              </a:rPr>
              <a:t>Hva</a:t>
            </a:r>
            <a:r>
              <a:rPr lang="en-US" sz="2400" dirty="0">
                <a:solidFill>
                  <a:schemeClr val="tx2"/>
                </a:solidFill>
              </a:rPr>
              <a:t> er </a:t>
            </a:r>
            <a:r>
              <a:rPr lang="en-US" sz="2400" dirty="0" err="1">
                <a:solidFill>
                  <a:schemeClr val="tx2"/>
                </a:solidFill>
              </a:rPr>
              <a:t>forskjellen</a:t>
            </a:r>
            <a:r>
              <a:rPr lang="en-US" sz="2400" dirty="0">
                <a:solidFill>
                  <a:schemeClr val="tx2"/>
                </a:solidFill>
              </a:rPr>
              <a:t> </a:t>
            </a:r>
            <a:r>
              <a:rPr lang="en-US" sz="2400" dirty="0" err="1">
                <a:solidFill>
                  <a:schemeClr val="tx2"/>
                </a:solidFill>
              </a:rPr>
              <a:t>mellom</a:t>
            </a:r>
            <a:r>
              <a:rPr lang="en-US" sz="2400" dirty="0">
                <a:solidFill>
                  <a:schemeClr val="tx2"/>
                </a:solidFill>
              </a:rPr>
              <a:t> </a:t>
            </a:r>
            <a:r>
              <a:rPr lang="en-US" sz="2400" dirty="0" err="1">
                <a:solidFill>
                  <a:schemeClr val="tx2"/>
                </a:solidFill>
              </a:rPr>
              <a:t>en</a:t>
            </a:r>
            <a:r>
              <a:rPr lang="en-US" sz="2400" dirty="0">
                <a:solidFill>
                  <a:schemeClr val="tx2"/>
                </a:solidFill>
              </a:rPr>
              <a:t> Recovery </a:t>
            </a:r>
            <a:r>
              <a:rPr lang="en-US" sz="2400" dirty="0" err="1">
                <a:solidFill>
                  <a:schemeClr val="tx2"/>
                </a:solidFill>
              </a:rPr>
              <a:t>orientert</a:t>
            </a:r>
            <a:r>
              <a:rPr lang="en-US" sz="2400" dirty="0">
                <a:solidFill>
                  <a:schemeClr val="tx2"/>
                </a:solidFill>
              </a:rPr>
              <a:t> </a:t>
            </a:r>
            <a:r>
              <a:rPr lang="en-US" sz="2400" dirty="0" err="1">
                <a:solidFill>
                  <a:schemeClr val="tx2"/>
                </a:solidFill>
              </a:rPr>
              <a:t>tjeneste</a:t>
            </a:r>
            <a:r>
              <a:rPr lang="en-US" sz="2400" dirty="0">
                <a:solidFill>
                  <a:schemeClr val="tx2"/>
                </a:solidFill>
              </a:rPr>
              <a:t> </a:t>
            </a:r>
            <a:r>
              <a:rPr lang="en-US" sz="2400" dirty="0" err="1">
                <a:solidFill>
                  <a:schemeClr val="tx2"/>
                </a:solidFill>
              </a:rPr>
              <a:t>og</a:t>
            </a:r>
            <a:r>
              <a:rPr lang="en-US" sz="2400" dirty="0">
                <a:solidFill>
                  <a:schemeClr val="tx2"/>
                </a:solidFill>
              </a:rPr>
              <a:t> det </a:t>
            </a:r>
            <a:r>
              <a:rPr lang="en-US" sz="2400" dirty="0" err="1">
                <a:solidFill>
                  <a:schemeClr val="tx2"/>
                </a:solidFill>
              </a:rPr>
              <a:t>som</a:t>
            </a:r>
            <a:r>
              <a:rPr lang="en-US" sz="2400" dirty="0">
                <a:solidFill>
                  <a:schemeClr val="tx2"/>
                </a:solidFill>
              </a:rPr>
              <a:t> vi </a:t>
            </a:r>
            <a:r>
              <a:rPr lang="en-US" sz="2400" dirty="0" err="1">
                <a:solidFill>
                  <a:schemeClr val="tx2"/>
                </a:solidFill>
              </a:rPr>
              <a:t>har</a:t>
            </a:r>
            <a:r>
              <a:rPr lang="en-US" sz="2400" dirty="0">
                <a:solidFill>
                  <a:schemeClr val="tx2"/>
                </a:solidFill>
              </a:rPr>
              <a:t> </a:t>
            </a:r>
            <a:r>
              <a:rPr lang="en-US" sz="2400" dirty="0" err="1">
                <a:solidFill>
                  <a:schemeClr val="tx2"/>
                </a:solidFill>
              </a:rPr>
              <a:t>i</a:t>
            </a:r>
            <a:r>
              <a:rPr lang="en-US" sz="2400" dirty="0">
                <a:solidFill>
                  <a:schemeClr val="tx2"/>
                </a:solidFill>
              </a:rPr>
              <a:t> Norge per </a:t>
            </a:r>
            <a:r>
              <a:rPr lang="en-US" sz="2400" dirty="0" err="1">
                <a:solidFill>
                  <a:schemeClr val="tx2"/>
                </a:solidFill>
              </a:rPr>
              <a:t>i</a:t>
            </a:r>
            <a:r>
              <a:rPr lang="en-US" sz="2400" dirty="0">
                <a:solidFill>
                  <a:schemeClr val="tx2"/>
                </a:solidFill>
              </a:rPr>
              <a:t> </a:t>
            </a:r>
            <a:r>
              <a:rPr lang="en-US" sz="2400" dirty="0" err="1">
                <a:solidFill>
                  <a:schemeClr val="tx2"/>
                </a:solidFill>
              </a:rPr>
              <a:t>dag</a:t>
            </a:r>
            <a:r>
              <a:rPr lang="en-US" sz="2400" dirty="0">
                <a:solidFill>
                  <a:schemeClr val="tx2"/>
                </a:solidFill>
              </a:rPr>
              <a:t>?</a:t>
            </a:r>
            <a:endParaRPr lang="nb-NO" sz="2400" dirty="0">
              <a:solidFill>
                <a:schemeClr val="tx2"/>
              </a:solidFill>
            </a:endParaRPr>
          </a:p>
        </p:txBody>
      </p:sp>
      <p:grpSp>
        <p:nvGrpSpPr>
          <p:cNvPr id="19" name="Group 1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0" name="Freeform: Shape 1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05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llage of people and a dog&#10;&#10;Description automatically generated with medium confidence">
            <a:extLst>
              <a:ext uri="{FF2B5EF4-FFF2-40B4-BE49-F238E27FC236}">
                <a16:creationId xmlns:a16="http://schemas.microsoft.com/office/drawing/2014/main" id="{33C13DFB-CCAD-AC47-B53C-FCC4F5031F49}"/>
              </a:ext>
            </a:extLst>
          </p:cNvPr>
          <p:cNvPicPr>
            <a:picLocks noChangeAspect="1"/>
          </p:cNvPicPr>
          <p:nvPr/>
        </p:nvPicPr>
        <p:blipFill rotWithShape="1">
          <a:blip r:embed="rId2">
            <a:extLst>
              <a:ext uri="{28A0092B-C50C-407E-A947-70E740481C1C}">
                <a14:useLocalDpi xmlns:a14="http://schemas.microsoft.com/office/drawing/2010/main" val="0"/>
              </a:ext>
            </a:extLst>
          </a:blip>
          <a:srcRect t="33327" b="23812"/>
          <a:stretch/>
        </p:blipFill>
        <p:spPr>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855547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FE9CEC9-9238-E24C-A15A-BD1213090D0D}"/>
              </a:ext>
            </a:extLst>
          </p:cNvPr>
          <p:cNvSpPr>
            <a:spLocks noGrp="1"/>
          </p:cNvSpPr>
          <p:nvPr>
            <p:ph type="sldNum" sz="quarter" idx="12"/>
          </p:nvPr>
        </p:nvSpPr>
        <p:spPr/>
        <p:txBody>
          <a:bodyPr/>
          <a:lstStyle/>
          <a:p>
            <a:fld id="{04260D4A-DEC1-45DD-8AB2-A3349BAAA59E}" type="slidenum">
              <a:rPr lang="en-US" smtClean="0"/>
              <a:pPr/>
              <a:t>24</a:t>
            </a:fld>
            <a:endParaRPr lang="en-US"/>
          </a:p>
        </p:txBody>
      </p:sp>
      <p:sp>
        <p:nvSpPr>
          <p:cNvPr id="3" name="Plassholder for tekst 2">
            <a:extLst>
              <a:ext uri="{FF2B5EF4-FFF2-40B4-BE49-F238E27FC236}">
                <a16:creationId xmlns:a16="http://schemas.microsoft.com/office/drawing/2014/main" id="{3A9C18C5-6EDC-3941-9CCC-FB4B09CDFA6C}"/>
              </a:ext>
            </a:extLst>
          </p:cNvPr>
          <p:cNvSpPr>
            <a:spLocks noGrp="1"/>
          </p:cNvSpPr>
          <p:nvPr>
            <p:ph type="body" sz="quarter" idx="13"/>
          </p:nvPr>
        </p:nvSpPr>
        <p:spPr/>
        <p:txBody>
          <a:bodyPr/>
          <a:lstStyle/>
          <a:p>
            <a:r>
              <a:rPr lang="nb-NO" dirty="0"/>
              <a:t>Tjenester i basert i menneskerettighetene</a:t>
            </a:r>
          </a:p>
        </p:txBody>
      </p:sp>
      <p:sp>
        <p:nvSpPr>
          <p:cNvPr id="4" name="Plassholder for innhold 3">
            <a:extLst>
              <a:ext uri="{FF2B5EF4-FFF2-40B4-BE49-F238E27FC236}">
                <a16:creationId xmlns:a16="http://schemas.microsoft.com/office/drawing/2014/main" id="{2432B68A-E827-DF4E-A230-0BD85C255B3E}"/>
              </a:ext>
            </a:extLst>
          </p:cNvPr>
          <p:cNvSpPr>
            <a:spLocks noGrp="1"/>
          </p:cNvSpPr>
          <p:nvPr>
            <p:ph sz="quarter" idx="14"/>
          </p:nvPr>
        </p:nvSpPr>
        <p:spPr/>
        <p:txBody>
          <a:bodyPr/>
          <a:lstStyle/>
          <a:p>
            <a:pPr marL="0" indent="0">
              <a:buNone/>
            </a:pPr>
            <a:r>
              <a:rPr lang="nb-NO" dirty="0"/>
              <a:t>Fem kjerne-prinsipper tjenestene må oppfylle:</a:t>
            </a:r>
          </a:p>
          <a:p>
            <a:r>
              <a:rPr lang="nb-NO" dirty="0"/>
              <a:t>Respekt for rettslig handleevne</a:t>
            </a:r>
          </a:p>
          <a:p>
            <a:r>
              <a:rPr lang="nb-NO" dirty="0"/>
              <a:t>Ikke tvangsbasert praksis</a:t>
            </a:r>
          </a:p>
          <a:p>
            <a:r>
              <a:rPr lang="nb-NO" dirty="0"/>
              <a:t>Deltagelse og medvirkning</a:t>
            </a:r>
          </a:p>
          <a:p>
            <a:r>
              <a:rPr lang="nb-NO" dirty="0"/>
              <a:t>Inkludering i samfunnet</a:t>
            </a:r>
          </a:p>
          <a:p>
            <a:r>
              <a:rPr lang="nb-NO" dirty="0" err="1"/>
              <a:t>Recovery</a:t>
            </a:r>
            <a:r>
              <a:rPr lang="nb-NO" dirty="0"/>
              <a:t> og personsentrert praksis</a:t>
            </a:r>
          </a:p>
          <a:p>
            <a:endParaRPr lang="nb-NO" dirty="0"/>
          </a:p>
          <a:p>
            <a:endParaRPr lang="nb-NO" dirty="0"/>
          </a:p>
        </p:txBody>
      </p:sp>
      <p:sp>
        <p:nvSpPr>
          <p:cNvPr id="5" name="Tittel 4">
            <a:extLst>
              <a:ext uri="{FF2B5EF4-FFF2-40B4-BE49-F238E27FC236}">
                <a16:creationId xmlns:a16="http://schemas.microsoft.com/office/drawing/2014/main" id="{3B1C1983-CE84-A046-A5EC-4D3D9310432F}"/>
              </a:ext>
            </a:extLst>
          </p:cNvPr>
          <p:cNvSpPr>
            <a:spLocks noGrp="1"/>
          </p:cNvSpPr>
          <p:nvPr>
            <p:ph type="title"/>
          </p:nvPr>
        </p:nvSpPr>
        <p:spPr/>
        <p:txBody>
          <a:bodyPr/>
          <a:lstStyle/>
          <a:p>
            <a:r>
              <a:rPr lang="nb-NO" dirty="0"/>
              <a:t>Veileder i samfunnsbaserte psykiske helsetjenester</a:t>
            </a:r>
          </a:p>
        </p:txBody>
      </p:sp>
      <p:pic>
        <p:nvPicPr>
          <p:cNvPr id="6" name="Picture 5">
            <a:extLst>
              <a:ext uri="{FF2B5EF4-FFF2-40B4-BE49-F238E27FC236}">
                <a16:creationId xmlns:a16="http://schemas.microsoft.com/office/drawing/2014/main" id="{413E02A2-E633-8926-F2AF-DFEE855E3BE0}"/>
              </a:ext>
            </a:extLst>
          </p:cNvPr>
          <p:cNvPicPr>
            <a:picLocks noChangeAspect="1"/>
          </p:cNvPicPr>
          <p:nvPr/>
        </p:nvPicPr>
        <p:blipFill>
          <a:blip r:embed="rId2"/>
          <a:stretch>
            <a:fillRect/>
          </a:stretch>
        </p:blipFill>
        <p:spPr>
          <a:xfrm>
            <a:off x="7202129" y="1879390"/>
            <a:ext cx="3809999" cy="2787649"/>
          </a:xfrm>
          <a:prstGeom prst="rect">
            <a:avLst/>
          </a:prstGeom>
        </p:spPr>
      </p:pic>
    </p:spTree>
    <p:extLst>
      <p:ext uri="{BB962C8B-B14F-4D97-AF65-F5344CB8AC3E}">
        <p14:creationId xmlns:p14="http://schemas.microsoft.com/office/powerpoint/2010/main" val="1363401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A189A4-6E38-E9CC-88B7-A0F8AFDA0E99}"/>
              </a:ext>
            </a:extLst>
          </p:cNvPr>
          <p:cNvSpPr>
            <a:spLocks noGrp="1"/>
          </p:cNvSpPr>
          <p:nvPr>
            <p:ph type="sldNum" sz="quarter" idx="12"/>
          </p:nvPr>
        </p:nvSpPr>
        <p:spPr/>
        <p:txBody>
          <a:bodyPr/>
          <a:lstStyle/>
          <a:p>
            <a:fld id="{04260D4A-DEC1-45DD-8AB2-A3349BAAA59E}" type="slidenum">
              <a:rPr lang="en-US" smtClean="0"/>
              <a:pPr/>
              <a:t>25</a:t>
            </a:fld>
            <a:endParaRPr lang="en-US"/>
          </a:p>
        </p:txBody>
      </p:sp>
      <p:sp>
        <p:nvSpPr>
          <p:cNvPr id="4" name="Content Placeholder 3">
            <a:extLst>
              <a:ext uri="{FF2B5EF4-FFF2-40B4-BE49-F238E27FC236}">
                <a16:creationId xmlns:a16="http://schemas.microsoft.com/office/drawing/2014/main" id="{DE49A95B-731A-BB88-1B0F-D3B490EA50F6}"/>
              </a:ext>
            </a:extLst>
          </p:cNvPr>
          <p:cNvSpPr>
            <a:spLocks noGrp="1"/>
          </p:cNvSpPr>
          <p:nvPr>
            <p:ph sz="quarter" idx="14"/>
          </p:nvPr>
        </p:nvSpPr>
        <p:spPr>
          <a:xfrm>
            <a:off x="508794" y="850788"/>
            <a:ext cx="11174412" cy="4500000"/>
          </a:xfrm>
        </p:spPr>
        <p:txBody>
          <a:bodyPr/>
          <a:lstStyle/>
          <a:p>
            <a:pPr marL="0" indent="0" algn="ctr">
              <a:buNone/>
            </a:pPr>
            <a:endParaRPr lang="nb-NO" dirty="0"/>
          </a:p>
          <a:p>
            <a:pPr marL="0" indent="0" algn="ctr">
              <a:buNone/>
            </a:pPr>
            <a:endParaRPr lang="nb-NO" dirty="0"/>
          </a:p>
          <a:p>
            <a:pPr algn="ctr"/>
            <a:r>
              <a:rPr lang="nb-NO" dirty="0"/>
              <a:t>Har vi som mennesker alltid den </a:t>
            </a:r>
            <a:r>
              <a:rPr lang="nb-NO" b="1" i="1" dirty="0"/>
              <a:t>evnen</a:t>
            </a:r>
            <a:r>
              <a:rPr lang="nb-NO" dirty="0"/>
              <a:t> for å bestemme selv?</a:t>
            </a:r>
          </a:p>
          <a:p>
            <a:pPr algn="ctr"/>
            <a:endParaRPr lang="nb-NO" dirty="0"/>
          </a:p>
          <a:p>
            <a:pPr algn="ctr"/>
            <a:r>
              <a:rPr lang="nb-NO" dirty="0"/>
              <a:t>Trenger vi støtte inni mellom?</a:t>
            </a:r>
          </a:p>
          <a:p>
            <a:pPr algn="ctr"/>
            <a:endParaRPr lang="nb-NO" dirty="0"/>
          </a:p>
          <a:p>
            <a:pPr algn="ctr"/>
            <a:r>
              <a:rPr lang="nb-NO" dirty="0"/>
              <a:t>Hva med retten for å bestemme selv?</a:t>
            </a:r>
          </a:p>
          <a:p>
            <a:pPr algn="ctr"/>
            <a:endParaRPr lang="nb-NO" dirty="0"/>
          </a:p>
        </p:txBody>
      </p:sp>
    </p:spTree>
    <p:extLst>
      <p:ext uri="{BB962C8B-B14F-4D97-AF65-F5344CB8AC3E}">
        <p14:creationId xmlns:p14="http://schemas.microsoft.com/office/powerpoint/2010/main" val="11992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C24C39-3628-5E42-8A90-58819C03DD43}"/>
              </a:ext>
            </a:extLst>
          </p:cNvPr>
          <p:cNvSpPr>
            <a:spLocks noGrp="1"/>
          </p:cNvSpPr>
          <p:nvPr>
            <p:ph type="sldNum" sz="quarter" idx="12"/>
          </p:nvPr>
        </p:nvSpPr>
        <p:spPr/>
        <p:txBody>
          <a:bodyPr/>
          <a:lstStyle/>
          <a:p>
            <a:fld id="{04260D4A-DEC1-45DD-8AB2-A3349BAAA59E}" type="slidenum">
              <a:rPr lang="en-US" smtClean="0"/>
              <a:pPr/>
              <a:t>26</a:t>
            </a:fld>
            <a:endParaRPr lang="en-US"/>
          </a:p>
        </p:txBody>
      </p:sp>
      <p:sp>
        <p:nvSpPr>
          <p:cNvPr id="4" name="Content Placeholder 3">
            <a:extLst>
              <a:ext uri="{FF2B5EF4-FFF2-40B4-BE49-F238E27FC236}">
                <a16:creationId xmlns:a16="http://schemas.microsoft.com/office/drawing/2014/main" id="{016A50CC-DB75-0944-A311-B4F5C0F2C9DF}"/>
              </a:ext>
            </a:extLst>
          </p:cNvPr>
          <p:cNvSpPr>
            <a:spLocks noGrp="1"/>
          </p:cNvSpPr>
          <p:nvPr>
            <p:ph sz="quarter" idx="14"/>
          </p:nvPr>
        </p:nvSpPr>
        <p:spPr/>
        <p:txBody>
          <a:bodyPr/>
          <a:lstStyle/>
          <a:p>
            <a:pPr marL="0" indent="0">
              <a:buNone/>
            </a:pPr>
            <a:r>
              <a:rPr lang="en-US" dirty="0" err="1"/>
              <a:t>Står</a:t>
            </a:r>
            <a:r>
              <a:rPr lang="en-US" dirty="0"/>
              <a:t> </a:t>
            </a:r>
            <a:r>
              <a:rPr lang="en-US" dirty="0" err="1"/>
              <a:t>i</a:t>
            </a:r>
            <a:r>
              <a:rPr lang="en-US" dirty="0"/>
              <a:t> </a:t>
            </a:r>
            <a:r>
              <a:rPr lang="en-US" dirty="0" err="1"/>
              <a:t>motsetning</a:t>
            </a:r>
            <a:r>
              <a:rPr lang="en-US" dirty="0"/>
              <a:t> </a:t>
            </a:r>
            <a:r>
              <a:rPr lang="en-US" dirty="0" err="1"/>
              <a:t>til</a:t>
            </a:r>
            <a:r>
              <a:rPr lang="en-US" dirty="0"/>
              <a:t> </a:t>
            </a:r>
            <a:r>
              <a:rPr lang="en-US" dirty="0" err="1"/>
              <a:t>overformynderi</a:t>
            </a:r>
            <a:r>
              <a:rPr lang="en-US" dirty="0"/>
              <a:t> </a:t>
            </a:r>
            <a:r>
              <a:rPr lang="en-US" dirty="0" err="1"/>
              <a:t>eller</a:t>
            </a:r>
            <a:r>
              <a:rPr lang="en-US" dirty="0"/>
              <a:t> </a:t>
            </a:r>
            <a:r>
              <a:rPr lang="en-US" dirty="0" err="1"/>
              <a:t>beslutningstaking</a:t>
            </a:r>
            <a:r>
              <a:rPr lang="en-US" dirty="0"/>
              <a:t> </a:t>
            </a:r>
            <a:r>
              <a:rPr lang="en-US" dirty="0" err="1"/>
              <a:t>fra</a:t>
            </a:r>
            <a:r>
              <a:rPr lang="en-US" dirty="0"/>
              <a:t> </a:t>
            </a:r>
            <a:r>
              <a:rPr lang="en-US" dirty="0" err="1"/>
              <a:t>tredjeparter</a:t>
            </a:r>
            <a:endParaRPr lang="en-US" dirty="0"/>
          </a:p>
          <a:p>
            <a:r>
              <a:rPr lang="en-US" dirty="0" err="1"/>
              <a:t>Skiftet</a:t>
            </a:r>
            <a:r>
              <a:rPr lang="en-US" dirty="0"/>
              <a:t> </a:t>
            </a:r>
            <a:r>
              <a:rPr lang="en-US" dirty="0" err="1"/>
              <a:t>fra</a:t>
            </a:r>
            <a:r>
              <a:rPr lang="en-US" dirty="0"/>
              <a:t> </a:t>
            </a:r>
            <a:r>
              <a:rPr lang="en-US" dirty="0" err="1"/>
              <a:t>beslutningstaking</a:t>
            </a:r>
            <a:r>
              <a:rPr lang="en-US" dirty="0"/>
              <a:t> </a:t>
            </a:r>
            <a:r>
              <a:rPr lang="en-US" dirty="0" err="1"/>
              <a:t>ovenfra</a:t>
            </a:r>
            <a:r>
              <a:rPr lang="en-US" dirty="0"/>
              <a:t> </a:t>
            </a:r>
            <a:r>
              <a:rPr lang="en-US" dirty="0" err="1"/>
              <a:t>basert</a:t>
            </a:r>
            <a:r>
              <a:rPr lang="en-US" dirty="0"/>
              <a:t> </a:t>
            </a:r>
            <a:r>
              <a:rPr lang="en-US" dirty="0" err="1"/>
              <a:t>på</a:t>
            </a:r>
            <a:r>
              <a:rPr lang="en-US" dirty="0"/>
              <a:t> </a:t>
            </a:r>
            <a:r>
              <a:rPr lang="en-US" dirty="0" err="1"/>
              <a:t>hva</a:t>
            </a:r>
            <a:r>
              <a:rPr lang="en-US" dirty="0"/>
              <a:t> </a:t>
            </a:r>
            <a:r>
              <a:rPr lang="en-US" dirty="0" err="1"/>
              <a:t>som</a:t>
            </a:r>
            <a:r>
              <a:rPr lang="en-US" dirty="0"/>
              <a:t> </a:t>
            </a:r>
            <a:r>
              <a:rPr lang="en-US" dirty="0" err="1"/>
              <a:t>anses</a:t>
            </a:r>
            <a:r>
              <a:rPr lang="en-US" dirty="0"/>
              <a:t> </a:t>
            </a:r>
            <a:r>
              <a:rPr lang="en-US" dirty="0" err="1"/>
              <a:t>som</a:t>
            </a:r>
            <a:r>
              <a:rPr lang="en-US" dirty="0"/>
              <a:t> «</a:t>
            </a:r>
            <a:r>
              <a:rPr lang="en-US" dirty="0" err="1"/>
              <a:t>personens</a:t>
            </a:r>
            <a:r>
              <a:rPr lang="en-US" dirty="0"/>
              <a:t> </a:t>
            </a:r>
            <a:r>
              <a:rPr lang="en-US" dirty="0" err="1"/>
              <a:t>beste</a:t>
            </a:r>
            <a:r>
              <a:rPr lang="en-US" dirty="0"/>
              <a:t>», </a:t>
            </a:r>
            <a:r>
              <a:rPr lang="en-US" b="1" dirty="0" err="1"/>
              <a:t>til</a:t>
            </a:r>
            <a:r>
              <a:rPr lang="en-US" b="1" dirty="0"/>
              <a:t> </a:t>
            </a:r>
            <a:r>
              <a:rPr lang="en-US" b="1" dirty="0" err="1"/>
              <a:t>støtte</a:t>
            </a:r>
            <a:r>
              <a:rPr lang="en-US" b="1" dirty="0"/>
              <a:t> </a:t>
            </a:r>
            <a:r>
              <a:rPr lang="en-US" b="1" dirty="0" err="1"/>
              <a:t>til</a:t>
            </a:r>
            <a:r>
              <a:rPr lang="en-US" b="1" dirty="0"/>
              <a:t> </a:t>
            </a:r>
            <a:r>
              <a:rPr lang="en-US" b="1" dirty="0" err="1"/>
              <a:t>beslutninger</a:t>
            </a:r>
            <a:r>
              <a:rPr lang="en-US" b="1" dirty="0"/>
              <a:t> </a:t>
            </a:r>
            <a:r>
              <a:rPr lang="en-US" b="1" dirty="0" err="1"/>
              <a:t>fundert</a:t>
            </a:r>
            <a:r>
              <a:rPr lang="en-US" b="1" dirty="0"/>
              <a:t> </a:t>
            </a:r>
            <a:r>
              <a:rPr lang="en-US" b="1" dirty="0" err="1"/>
              <a:t>i</a:t>
            </a:r>
            <a:r>
              <a:rPr lang="en-US" b="1" dirty="0"/>
              <a:t> </a:t>
            </a:r>
            <a:r>
              <a:rPr lang="en-US" b="1" dirty="0" err="1"/>
              <a:t>personens</a:t>
            </a:r>
            <a:r>
              <a:rPr lang="en-US" b="1" dirty="0"/>
              <a:t> </a:t>
            </a:r>
            <a:r>
              <a:rPr lang="en-US" b="1" dirty="0" err="1"/>
              <a:t>vilje</a:t>
            </a:r>
            <a:r>
              <a:rPr lang="en-US" b="1" dirty="0"/>
              <a:t>, </a:t>
            </a:r>
            <a:r>
              <a:rPr lang="en-US" b="1" dirty="0" err="1"/>
              <a:t>ønske</a:t>
            </a:r>
            <a:r>
              <a:rPr lang="en-US" b="1" dirty="0"/>
              <a:t> </a:t>
            </a:r>
            <a:r>
              <a:rPr lang="en-US" b="1" dirty="0" err="1"/>
              <a:t>og</a:t>
            </a:r>
            <a:r>
              <a:rPr lang="en-US" b="1" dirty="0"/>
              <a:t> </a:t>
            </a:r>
            <a:r>
              <a:rPr lang="en-US" b="1" dirty="0" err="1"/>
              <a:t>verdier</a:t>
            </a:r>
            <a:endParaRPr lang="en-US" b="1" dirty="0"/>
          </a:p>
          <a:p>
            <a:r>
              <a:rPr lang="en-US" dirty="0"/>
              <a:t>CRPD </a:t>
            </a:r>
            <a:r>
              <a:rPr lang="en-US" dirty="0" err="1"/>
              <a:t>anerkjenner</a:t>
            </a:r>
            <a:r>
              <a:rPr lang="en-US" dirty="0"/>
              <a:t> at alle </a:t>
            </a:r>
            <a:r>
              <a:rPr lang="en-US" dirty="0" err="1"/>
              <a:t>mennesker</a:t>
            </a:r>
            <a:r>
              <a:rPr lang="en-US" dirty="0"/>
              <a:t>, </a:t>
            </a:r>
            <a:r>
              <a:rPr lang="en-US" dirty="0" err="1"/>
              <a:t>uavhengig</a:t>
            </a:r>
            <a:r>
              <a:rPr lang="en-US" dirty="0"/>
              <a:t> av </a:t>
            </a:r>
            <a:r>
              <a:rPr lang="en-US" dirty="0" err="1"/>
              <a:t>forutsetninger</a:t>
            </a:r>
            <a:r>
              <a:rPr lang="en-US" dirty="0"/>
              <a:t> </a:t>
            </a:r>
            <a:r>
              <a:rPr lang="en-US" dirty="0" err="1"/>
              <a:t>eller</a:t>
            </a:r>
            <a:r>
              <a:rPr lang="en-US" dirty="0"/>
              <a:t> </a:t>
            </a:r>
            <a:r>
              <a:rPr lang="en-US" dirty="0" err="1"/>
              <a:t>kompetanse</a:t>
            </a:r>
            <a:r>
              <a:rPr lang="en-US" dirty="0"/>
              <a:t>, har </a:t>
            </a:r>
            <a:r>
              <a:rPr lang="en-US" b="1" dirty="0" err="1"/>
              <a:t>en</a:t>
            </a:r>
            <a:r>
              <a:rPr lang="en-US" b="1" dirty="0"/>
              <a:t> </a:t>
            </a:r>
            <a:r>
              <a:rPr lang="en-US" b="1" dirty="0" err="1"/>
              <a:t>vilje</a:t>
            </a:r>
            <a:r>
              <a:rPr lang="en-US" b="1" dirty="0"/>
              <a:t> </a:t>
            </a:r>
            <a:r>
              <a:rPr lang="en-US" b="1" dirty="0" err="1"/>
              <a:t>og</a:t>
            </a:r>
            <a:r>
              <a:rPr lang="en-US" b="1" dirty="0"/>
              <a:t> </a:t>
            </a:r>
            <a:r>
              <a:rPr lang="en-US" b="1" dirty="0" err="1"/>
              <a:t>preferanser</a:t>
            </a:r>
            <a:r>
              <a:rPr lang="en-US" b="1" dirty="0"/>
              <a:t> </a:t>
            </a:r>
            <a:r>
              <a:rPr lang="en-US" b="1" dirty="0" err="1"/>
              <a:t>og</a:t>
            </a:r>
            <a:r>
              <a:rPr lang="en-US" b="1" dirty="0"/>
              <a:t> </a:t>
            </a:r>
            <a:r>
              <a:rPr lang="en-US" b="1" dirty="0" err="1"/>
              <a:t>rett</a:t>
            </a:r>
            <a:r>
              <a:rPr lang="en-US" b="1" dirty="0"/>
              <a:t> </a:t>
            </a:r>
            <a:r>
              <a:rPr lang="en-US" b="1" dirty="0" err="1"/>
              <a:t>til</a:t>
            </a:r>
            <a:r>
              <a:rPr lang="en-US" b="1" dirty="0"/>
              <a:t> at </a:t>
            </a:r>
            <a:r>
              <a:rPr lang="en-US" b="1" dirty="0" err="1"/>
              <a:t>dette</a:t>
            </a:r>
            <a:r>
              <a:rPr lang="en-US" b="1" dirty="0"/>
              <a:t> </a:t>
            </a:r>
            <a:r>
              <a:rPr lang="en-US" b="1" dirty="0" err="1"/>
              <a:t>respekteres</a:t>
            </a:r>
            <a:r>
              <a:rPr lang="en-US" b="1" dirty="0"/>
              <a:t> </a:t>
            </a:r>
            <a:r>
              <a:rPr lang="en-US" b="1" dirty="0" err="1"/>
              <a:t>og</a:t>
            </a:r>
            <a:r>
              <a:rPr lang="en-US" b="1" dirty="0"/>
              <a:t> </a:t>
            </a:r>
            <a:r>
              <a:rPr lang="en-US" b="1" dirty="0" err="1"/>
              <a:t>understøttes</a:t>
            </a:r>
            <a:r>
              <a:rPr lang="en-US" b="1" dirty="0"/>
              <a:t>.</a:t>
            </a:r>
            <a:r>
              <a:rPr lang="en-US" dirty="0"/>
              <a:t> </a:t>
            </a:r>
          </a:p>
          <a:p>
            <a:r>
              <a:rPr lang="en-US" dirty="0" err="1"/>
              <a:t>Beslutningsstøtte</a:t>
            </a:r>
            <a:r>
              <a:rPr lang="en-US" dirty="0"/>
              <a:t> handler om </a:t>
            </a:r>
            <a:r>
              <a:rPr lang="en-US" b="1" dirty="0" err="1"/>
              <a:t>å</a:t>
            </a:r>
            <a:r>
              <a:rPr lang="en-US" b="1" dirty="0"/>
              <a:t> </a:t>
            </a:r>
            <a:r>
              <a:rPr lang="en-US" b="1" dirty="0" err="1"/>
              <a:t>forstå</a:t>
            </a:r>
            <a:r>
              <a:rPr lang="en-US" b="1" dirty="0"/>
              <a:t>, </a:t>
            </a:r>
            <a:r>
              <a:rPr lang="en-US" b="1" dirty="0" err="1"/>
              <a:t>støtte</a:t>
            </a:r>
            <a:r>
              <a:rPr lang="en-US" b="1" dirty="0"/>
              <a:t> </a:t>
            </a:r>
            <a:r>
              <a:rPr lang="en-US" b="1" dirty="0" err="1"/>
              <a:t>og</a:t>
            </a:r>
            <a:r>
              <a:rPr lang="en-US" b="1" dirty="0"/>
              <a:t> </a:t>
            </a:r>
            <a:r>
              <a:rPr lang="en-US" b="1" dirty="0" err="1"/>
              <a:t>gjennomføre</a:t>
            </a:r>
            <a:r>
              <a:rPr lang="en-US" b="1" dirty="0"/>
              <a:t> </a:t>
            </a:r>
            <a:r>
              <a:rPr lang="en-US" b="1" dirty="0" err="1"/>
              <a:t>personens</a:t>
            </a:r>
            <a:r>
              <a:rPr lang="en-US" b="1" dirty="0"/>
              <a:t> </a:t>
            </a:r>
            <a:r>
              <a:rPr lang="en-US" b="1" dirty="0" err="1"/>
              <a:t>egen</a:t>
            </a:r>
            <a:r>
              <a:rPr lang="en-US" b="1" dirty="0"/>
              <a:t> </a:t>
            </a:r>
            <a:r>
              <a:rPr lang="en-US" b="1" dirty="0" err="1"/>
              <a:t>vilje</a:t>
            </a:r>
            <a:r>
              <a:rPr lang="en-US" b="1" dirty="0"/>
              <a:t> </a:t>
            </a:r>
            <a:r>
              <a:rPr lang="en-US" b="1" dirty="0" err="1"/>
              <a:t>og</a:t>
            </a:r>
            <a:r>
              <a:rPr lang="en-US" b="1" dirty="0"/>
              <a:t> </a:t>
            </a:r>
            <a:r>
              <a:rPr lang="en-US" b="1" dirty="0" err="1"/>
              <a:t>valg</a:t>
            </a:r>
            <a:r>
              <a:rPr lang="en-US" dirty="0"/>
              <a:t>, </a:t>
            </a:r>
            <a:r>
              <a:rPr lang="en-US" dirty="0" err="1"/>
              <a:t>ikke</a:t>
            </a:r>
            <a:r>
              <a:rPr lang="en-US" dirty="0"/>
              <a:t> </a:t>
            </a:r>
            <a:r>
              <a:rPr lang="en-US" dirty="0" err="1"/>
              <a:t>å</a:t>
            </a:r>
            <a:r>
              <a:rPr lang="en-US" dirty="0"/>
              <a:t> </a:t>
            </a:r>
            <a:r>
              <a:rPr lang="en-US" dirty="0" err="1"/>
              <a:t>få</a:t>
            </a:r>
            <a:r>
              <a:rPr lang="en-US" dirty="0"/>
              <a:t> dem </a:t>
            </a:r>
            <a:r>
              <a:rPr lang="en-US" dirty="0" err="1"/>
              <a:t>til</a:t>
            </a:r>
            <a:r>
              <a:rPr lang="en-US" dirty="0"/>
              <a:t> </a:t>
            </a:r>
            <a:r>
              <a:rPr lang="en-US" dirty="0" err="1"/>
              <a:t>å</a:t>
            </a:r>
            <a:r>
              <a:rPr lang="en-US" dirty="0"/>
              <a:t> ta </a:t>
            </a:r>
            <a:r>
              <a:rPr lang="en-US" dirty="0" err="1"/>
              <a:t>valg</a:t>
            </a:r>
            <a:r>
              <a:rPr lang="en-US" dirty="0"/>
              <a:t> </a:t>
            </a:r>
            <a:r>
              <a:rPr lang="en-US" dirty="0" err="1"/>
              <a:t>som</a:t>
            </a:r>
            <a:r>
              <a:rPr lang="en-US" dirty="0"/>
              <a:t> er </a:t>
            </a:r>
            <a:r>
              <a:rPr lang="en-US" dirty="0" err="1"/>
              <a:t>i</a:t>
            </a:r>
            <a:r>
              <a:rPr lang="en-US" dirty="0"/>
              <a:t> </a:t>
            </a:r>
            <a:r>
              <a:rPr lang="en-US" dirty="0" err="1"/>
              <a:t>tråd</a:t>
            </a:r>
            <a:r>
              <a:rPr lang="en-US" dirty="0"/>
              <a:t> med det </a:t>
            </a:r>
            <a:r>
              <a:rPr lang="en-US" dirty="0" err="1"/>
              <a:t>behandlingspersonale</a:t>
            </a:r>
            <a:r>
              <a:rPr lang="en-US" dirty="0"/>
              <a:t>/</a:t>
            </a:r>
            <a:r>
              <a:rPr lang="en-US" dirty="0" err="1"/>
              <a:t>pårørende</a:t>
            </a:r>
            <a:r>
              <a:rPr lang="en-US" dirty="0"/>
              <a:t>/</a:t>
            </a:r>
            <a:r>
              <a:rPr lang="en-US" dirty="0" err="1"/>
              <a:t>omgivelsene</a:t>
            </a:r>
            <a:r>
              <a:rPr lang="en-US" dirty="0"/>
              <a:t> </a:t>
            </a:r>
            <a:r>
              <a:rPr lang="en-US" dirty="0" err="1"/>
              <a:t>mener</a:t>
            </a:r>
            <a:r>
              <a:rPr lang="en-US" dirty="0"/>
              <a:t> er det </a:t>
            </a:r>
            <a:r>
              <a:rPr lang="en-US" dirty="0" err="1"/>
              <a:t>beste</a:t>
            </a:r>
            <a:r>
              <a:rPr lang="en-US" dirty="0"/>
              <a:t>. </a:t>
            </a:r>
          </a:p>
          <a:p>
            <a:r>
              <a:rPr lang="en-US" dirty="0"/>
              <a:t>Det </a:t>
            </a:r>
            <a:r>
              <a:rPr lang="en-US" dirty="0" err="1"/>
              <a:t>vil</a:t>
            </a:r>
            <a:r>
              <a:rPr lang="en-US" dirty="0"/>
              <a:t> </a:t>
            </a:r>
            <a:r>
              <a:rPr lang="en-US" dirty="0" err="1"/>
              <a:t>variere</a:t>
            </a:r>
            <a:r>
              <a:rPr lang="en-US" dirty="0"/>
              <a:t> </a:t>
            </a:r>
            <a:r>
              <a:rPr lang="en-US" dirty="0" err="1"/>
              <a:t>hvor</a:t>
            </a:r>
            <a:r>
              <a:rPr lang="en-US" dirty="0"/>
              <a:t> </a:t>
            </a:r>
            <a:r>
              <a:rPr lang="en-US" dirty="0" err="1"/>
              <a:t>mye</a:t>
            </a:r>
            <a:r>
              <a:rPr lang="en-US" dirty="0"/>
              <a:t> </a:t>
            </a:r>
            <a:r>
              <a:rPr lang="en-US" dirty="0" err="1"/>
              <a:t>støtte</a:t>
            </a:r>
            <a:r>
              <a:rPr lang="en-US" dirty="0"/>
              <a:t> man </a:t>
            </a:r>
            <a:r>
              <a:rPr lang="en-US" dirty="0" err="1"/>
              <a:t>ønsker</a:t>
            </a:r>
            <a:r>
              <a:rPr lang="en-US" dirty="0"/>
              <a:t> </a:t>
            </a:r>
            <a:r>
              <a:rPr lang="en-US" dirty="0" err="1"/>
              <a:t>og</a:t>
            </a:r>
            <a:r>
              <a:rPr lang="en-US" dirty="0"/>
              <a:t> </a:t>
            </a:r>
            <a:r>
              <a:rPr lang="en-US" dirty="0" err="1"/>
              <a:t>trenger</a:t>
            </a:r>
            <a:r>
              <a:rPr lang="en-US" dirty="0"/>
              <a:t>, </a:t>
            </a:r>
            <a:r>
              <a:rPr lang="en-US" dirty="0" err="1"/>
              <a:t>avhengig</a:t>
            </a:r>
            <a:r>
              <a:rPr lang="en-US" dirty="0"/>
              <a:t> av </a:t>
            </a:r>
            <a:r>
              <a:rPr lang="en-US" dirty="0" err="1"/>
              <a:t>hvilke</a:t>
            </a:r>
            <a:r>
              <a:rPr lang="en-US" dirty="0"/>
              <a:t> </a:t>
            </a:r>
            <a:r>
              <a:rPr lang="en-US" dirty="0" err="1"/>
              <a:t>personlige</a:t>
            </a:r>
            <a:r>
              <a:rPr lang="en-US" dirty="0"/>
              <a:t> </a:t>
            </a:r>
            <a:r>
              <a:rPr lang="en-US" dirty="0" err="1"/>
              <a:t>behov</a:t>
            </a:r>
            <a:r>
              <a:rPr lang="en-US" dirty="0"/>
              <a:t> man har. </a:t>
            </a:r>
          </a:p>
          <a:p>
            <a:endParaRPr lang="en-US" dirty="0"/>
          </a:p>
          <a:p>
            <a:endParaRPr lang="en-US" dirty="0"/>
          </a:p>
        </p:txBody>
      </p:sp>
      <p:sp>
        <p:nvSpPr>
          <p:cNvPr id="5" name="Title 4">
            <a:extLst>
              <a:ext uri="{FF2B5EF4-FFF2-40B4-BE49-F238E27FC236}">
                <a16:creationId xmlns:a16="http://schemas.microsoft.com/office/drawing/2014/main" id="{04472CA3-F8B9-0740-9FC4-60180FE89FE7}"/>
              </a:ext>
            </a:extLst>
          </p:cNvPr>
          <p:cNvSpPr>
            <a:spLocks noGrp="1"/>
          </p:cNvSpPr>
          <p:nvPr>
            <p:ph type="title"/>
          </p:nvPr>
        </p:nvSpPr>
        <p:spPr/>
        <p:txBody>
          <a:bodyPr/>
          <a:lstStyle/>
          <a:p>
            <a:r>
              <a:rPr lang="en-US" dirty="0"/>
              <a:t>Supported decision-making / </a:t>
            </a:r>
            <a:r>
              <a:rPr lang="en-US" dirty="0" err="1"/>
              <a:t>Beslutningsstøtte</a:t>
            </a:r>
            <a:r>
              <a:rPr lang="en-US" dirty="0"/>
              <a:t>  </a:t>
            </a:r>
          </a:p>
        </p:txBody>
      </p:sp>
    </p:spTree>
    <p:extLst>
      <p:ext uri="{BB962C8B-B14F-4D97-AF65-F5344CB8AC3E}">
        <p14:creationId xmlns:p14="http://schemas.microsoft.com/office/powerpoint/2010/main" val="378043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BD987A-FA26-2FB4-E15A-F0744E7C4C7D}"/>
              </a:ext>
            </a:extLst>
          </p:cNvPr>
          <p:cNvSpPr>
            <a:spLocks noGrp="1"/>
          </p:cNvSpPr>
          <p:nvPr>
            <p:ph type="sldNum" sz="quarter" idx="12"/>
          </p:nvPr>
        </p:nvSpPr>
        <p:spPr/>
        <p:txBody>
          <a:bodyPr/>
          <a:lstStyle/>
          <a:p>
            <a:fld id="{04260D4A-DEC1-45DD-8AB2-A3349BAAA59E}" type="slidenum">
              <a:rPr lang="en-US" smtClean="0"/>
              <a:pPr/>
              <a:t>27</a:t>
            </a:fld>
            <a:endParaRPr lang="en-US"/>
          </a:p>
        </p:txBody>
      </p:sp>
      <p:sp>
        <p:nvSpPr>
          <p:cNvPr id="3" name="Text Placeholder 2">
            <a:extLst>
              <a:ext uri="{FF2B5EF4-FFF2-40B4-BE49-F238E27FC236}">
                <a16:creationId xmlns:a16="http://schemas.microsoft.com/office/drawing/2014/main" id="{D33D9E07-A1FC-A6B7-895D-D265B658860E}"/>
              </a:ext>
            </a:extLst>
          </p:cNvPr>
          <p:cNvSpPr>
            <a:spLocks noGrp="1"/>
          </p:cNvSpPr>
          <p:nvPr>
            <p:ph type="body" sz="quarter" idx="13"/>
          </p:nvPr>
        </p:nvSpPr>
        <p:spPr/>
        <p:txBody>
          <a:bodyPr/>
          <a:lstStyle/>
          <a:p>
            <a:endParaRPr lang="nb-NO"/>
          </a:p>
        </p:txBody>
      </p:sp>
      <p:pic>
        <p:nvPicPr>
          <p:cNvPr id="6" name="Online Media 5" descr="WHO QR Module leg cap &amp; Module SDM : Circles of Support (Inclusion Melbourne)">
            <a:hlinkClick r:id="" action="ppaction://media"/>
            <a:extLst>
              <a:ext uri="{FF2B5EF4-FFF2-40B4-BE49-F238E27FC236}">
                <a16:creationId xmlns:a16="http://schemas.microsoft.com/office/drawing/2014/main" id="{591C22C9-4040-3395-75E3-E71498FA9313}"/>
              </a:ext>
            </a:extLst>
          </p:cNvPr>
          <p:cNvPicPr>
            <a:picLocks noGrp="1" noRot="1" noChangeAspect="1"/>
          </p:cNvPicPr>
          <p:nvPr>
            <p:ph sz="quarter" idx="14"/>
            <a:videoFile r:link="rId1"/>
          </p:nvPr>
        </p:nvPicPr>
        <p:blipFill>
          <a:blip r:embed="rId3"/>
          <a:stretch>
            <a:fillRect/>
          </a:stretch>
        </p:blipFill>
        <p:spPr>
          <a:xfrm>
            <a:off x="893618" y="202798"/>
            <a:ext cx="10404763" cy="5878338"/>
          </a:xfrm>
          <a:prstGeom prst="rect">
            <a:avLst/>
          </a:prstGeom>
        </p:spPr>
      </p:pic>
      <p:sp>
        <p:nvSpPr>
          <p:cNvPr id="5" name="Title 4">
            <a:extLst>
              <a:ext uri="{FF2B5EF4-FFF2-40B4-BE49-F238E27FC236}">
                <a16:creationId xmlns:a16="http://schemas.microsoft.com/office/drawing/2014/main" id="{B5B80C9D-B3A1-9A5A-695F-6770159BC4B4}"/>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42078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F64AC4-5DE9-6D4B-8624-44AAC55EAC85}"/>
              </a:ext>
            </a:extLst>
          </p:cNvPr>
          <p:cNvSpPr>
            <a:spLocks noGrp="1"/>
          </p:cNvSpPr>
          <p:nvPr>
            <p:ph type="sldNum" sz="quarter" idx="12"/>
          </p:nvPr>
        </p:nvSpPr>
        <p:spPr/>
        <p:txBody>
          <a:bodyPr/>
          <a:lstStyle/>
          <a:p>
            <a:fld id="{04260D4A-DEC1-45DD-8AB2-A3349BAAA59E}" type="slidenum">
              <a:rPr lang="en-US" smtClean="0"/>
              <a:pPr/>
              <a:t>28</a:t>
            </a:fld>
            <a:endParaRPr lang="en-US"/>
          </a:p>
        </p:txBody>
      </p:sp>
      <p:sp>
        <p:nvSpPr>
          <p:cNvPr id="4" name="Content Placeholder 3">
            <a:extLst>
              <a:ext uri="{FF2B5EF4-FFF2-40B4-BE49-F238E27FC236}">
                <a16:creationId xmlns:a16="http://schemas.microsoft.com/office/drawing/2014/main" id="{39B74202-0D77-6041-902C-D4BAAAD1FFF4}"/>
              </a:ext>
            </a:extLst>
          </p:cNvPr>
          <p:cNvSpPr>
            <a:spLocks noGrp="1"/>
          </p:cNvSpPr>
          <p:nvPr>
            <p:ph sz="quarter" idx="14"/>
          </p:nvPr>
        </p:nvSpPr>
        <p:spPr>
          <a:xfrm>
            <a:off x="507195" y="1466584"/>
            <a:ext cx="11174412" cy="4500000"/>
          </a:xfrm>
        </p:spPr>
        <p:txBody>
          <a:bodyPr/>
          <a:lstStyle/>
          <a:p>
            <a:pPr marL="0" indent="0">
              <a:buNone/>
            </a:pPr>
            <a:r>
              <a:rPr lang="nb-NO" sz="2000" b="1" dirty="0"/>
              <a:t>Hva er en framtidsplan?</a:t>
            </a:r>
          </a:p>
          <a:p>
            <a:r>
              <a:rPr lang="nb-NO" sz="2000" dirty="0"/>
              <a:t>Mulighet til å dokumentere egen vilje og preferanser på forhånd </a:t>
            </a:r>
          </a:p>
          <a:p>
            <a:r>
              <a:rPr lang="nb-NO" sz="2000" dirty="0"/>
              <a:t>Skape en dokument som kan fungerer som en veileder for helsepersonell i en krise</a:t>
            </a:r>
          </a:p>
          <a:p>
            <a:r>
              <a:rPr lang="nb-NO" sz="2000" dirty="0"/>
              <a:t>Respekterer en persons rettslig handleevne</a:t>
            </a:r>
          </a:p>
          <a:p>
            <a:pPr marL="0" indent="0">
              <a:buNone/>
            </a:pPr>
            <a:r>
              <a:rPr lang="nb-NO" sz="2000" b="1" dirty="0" err="1"/>
              <a:t>Ulysees</a:t>
            </a:r>
            <a:r>
              <a:rPr lang="nb-NO" sz="2000" b="1" dirty="0"/>
              <a:t> </a:t>
            </a:r>
            <a:r>
              <a:rPr lang="nb-NO" sz="2000" b="1" dirty="0" err="1"/>
              <a:t>klauser</a:t>
            </a:r>
            <a:r>
              <a:rPr lang="nb-NO" sz="2000" b="1" dirty="0"/>
              <a:t>:</a:t>
            </a:r>
          </a:p>
          <a:p>
            <a:r>
              <a:rPr lang="nb-NO" sz="2000" dirty="0"/>
              <a:t>Dette kan være aktuelt hvis en person vet at han i en ekstrem tilstand vil kunne gjøre ting han vil angre på og ikke ønsker, og vil hindres fra dette. </a:t>
            </a:r>
          </a:p>
          <a:p>
            <a:r>
              <a:rPr lang="nb-NO" sz="2000" dirty="0"/>
              <a:t>Denne type avtaler, som innebærer å handle mot personens vilje i øyeblikket ut fra tidligere uttalte ønsker, må følges opp grundig for å sikre at det som gjøres faktisk er i tråd med personens ønsker.</a:t>
            </a:r>
          </a:p>
          <a:p>
            <a:r>
              <a:rPr lang="nb-NO" sz="2000" dirty="0"/>
              <a:t>Innebærer å gjøre avtaler som kan innebære midlertidig bruk av eks. tilbakeholdelse etter personens tidligere uttalte vilje.</a:t>
            </a:r>
            <a:endParaRPr lang="en-US" sz="2000" dirty="0"/>
          </a:p>
          <a:p>
            <a:endParaRPr lang="en-US" dirty="0"/>
          </a:p>
        </p:txBody>
      </p:sp>
      <p:sp>
        <p:nvSpPr>
          <p:cNvPr id="5" name="Title 4">
            <a:extLst>
              <a:ext uri="{FF2B5EF4-FFF2-40B4-BE49-F238E27FC236}">
                <a16:creationId xmlns:a16="http://schemas.microsoft.com/office/drawing/2014/main" id="{7A74FA64-DA1A-F241-BC5F-119642BE065E}"/>
              </a:ext>
            </a:extLst>
          </p:cNvPr>
          <p:cNvSpPr>
            <a:spLocks noGrp="1"/>
          </p:cNvSpPr>
          <p:nvPr>
            <p:ph type="title"/>
          </p:nvPr>
        </p:nvSpPr>
        <p:spPr/>
        <p:txBody>
          <a:bodyPr/>
          <a:lstStyle/>
          <a:p>
            <a:r>
              <a:rPr lang="en-US" dirty="0" err="1"/>
              <a:t>Fremtidsplanlegging</a:t>
            </a:r>
            <a:endParaRPr lang="en-US" dirty="0"/>
          </a:p>
        </p:txBody>
      </p:sp>
    </p:spTree>
    <p:extLst>
      <p:ext uri="{BB962C8B-B14F-4D97-AF65-F5344CB8AC3E}">
        <p14:creationId xmlns:p14="http://schemas.microsoft.com/office/powerpoint/2010/main" val="1376333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together&#10;&#10;Description automatically generated with medium confidence">
            <a:extLst>
              <a:ext uri="{FF2B5EF4-FFF2-40B4-BE49-F238E27FC236}">
                <a16:creationId xmlns:a16="http://schemas.microsoft.com/office/drawing/2014/main" id="{EC902F4B-FE35-5F46-B90E-98FAC168CE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4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3806C5-283F-6E4D-A32D-2A086360EF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Finnes</a:t>
            </a:r>
            <a:r>
              <a:rPr lang="en-US" sz="3600" dirty="0">
                <a:solidFill>
                  <a:schemeClr val="tx1">
                    <a:lumMod val="85000"/>
                    <a:lumOff val="15000"/>
                  </a:schemeClr>
                </a:solidFill>
              </a:rPr>
              <a:t> det </a:t>
            </a:r>
            <a:r>
              <a:rPr lang="en-US" sz="3600" dirty="0" err="1">
                <a:solidFill>
                  <a:schemeClr val="tx1">
                    <a:lumMod val="85000"/>
                    <a:lumOff val="15000"/>
                  </a:schemeClr>
                </a:solidFill>
              </a:rPr>
              <a:t>en</a:t>
            </a:r>
            <a:r>
              <a:rPr lang="en-US" sz="3600" dirty="0">
                <a:solidFill>
                  <a:schemeClr val="tx1">
                    <a:lumMod val="85000"/>
                    <a:lumOff val="15000"/>
                  </a:schemeClr>
                </a:solidFill>
              </a:rPr>
              <a:t> </a:t>
            </a:r>
            <a:r>
              <a:rPr lang="en-US" sz="3600" dirty="0" err="1">
                <a:solidFill>
                  <a:schemeClr val="tx1">
                    <a:lumMod val="85000"/>
                    <a:lumOff val="15000"/>
                  </a:schemeClr>
                </a:solidFill>
              </a:rPr>
              <a:t>konsensus</a:t>
            </a:r>
            <a:r>
              <a:rPr lang="en-US" sz="3600" dirty="0">
                <a:solidFill>
                  <a:schemeClr val="tx1">
                    <a:lumMod val="85000"/>
                    <a:lumOff val="15000"/>
                  </a:schemeClr>
                </a:solidFill>
              </a:rPr>
              <a:t> </a:t>
            </a:r>
            <a:r>
              <a:rPr lang="en-US" sz="3600" dirty="0" err="1">
                <a:solidFill>
                  <a:schemeClr val="tx1">
                    <a:lumMod val="85000"/>
                    <a:lumOff val="15000"/>
                  </a:schemeClr>
                </a:solidFill>
              </a:rPr>
              <a:t>i</a:t>
            </a:r>
            <a:r>
              <a:rPr lang="en-US" sz="3600" dirty="0">
                <a:solidFill>
                  <a:schemeClr val="tx1">
                    <a:lumMod val="85000"/>
                    <a:lumOff val="15000"/>
                  </a:schemeClr>
                </a:solidFill>
              </a:rPr>
              <a:t> det </a:t>
            </a:r>
            <a:r>
              <a:rPr lang="en-US" sz="3600" dirty="0" err="1">
                <a:solidFill>
                  <a:schemeClr val="tx1">
                    <a:lumMod val="85000"/>
                    <a:lumOff val="15000"/>
                  </a:schemeClr>
                </a:solidFill>
              </a:rPr>
              <a:t>psykiatriske</a:t>
            </a:r>
            <a:r>
              <a:rPr lang="en-US" sz="3600" dirty="0">
                <a:solidFill>
                  <a:schemeClr val="tx1">
                    <a:lumMod val="85000"/>
                    <a:lumOff val="15000"/>
                  </a:schemeClr>
                </a:solidFill>
              </a:rPr>
              <a:t> </a:t>
            </a:r>
            <a:r>
              <a:rPr lang="en-US" sz="3600" dirty="0" err="1">
                <a:solidFill>
                  <a:schemeClr val="tx1">
                    <a:lumMod val="85000"/>
                    <a:lumOff val="15000"/>
                  </a:schemeClr>
                </a:solidFill>
              </a:rPr>
              <a:t>fagfeltet</a:t>
            </a:r>
            <a:r>
              <a:rPr lang="en-US" sz="3600" dirty="0">
                <a:solidFill>
                  <a:schemeClr val="tx1">
                    <a:lumMod val="85000"/>
                    <a:lumOff val="15000"/>
                  </a:schemeClr>
                </a:solidFill>
              </a:rPr>
              <a: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0024AA7-8726-5A43-A664-21BCD0A44852}"/>
              </a:ext>
            </a:extLst>
          </p:cNvPr>
          <p:cNvSpPr/>
          <p:nvPr/>
        </p:nvSpPr>
        <p:spPr>
          <a:xfrm>
            <a:off x="8131628" y="182741"/>
            <a:ext cx="3603172" cy="2499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ysClr val="windowText" lastClr="000000"/>
              </a:solidFill>
            </a:endParaRPr>
          </a:p>
        </p:txBody>
      </p:sp>
      <p:sp>
        <p:nvSpPr>
          <p:cNvPr id="4" name="TextBox 3">
            <a:extLst>
              <a:ext uri="{FF2B5EF4-FFF2-40B4-BE49-F238E27FC236}">
                <a16:creationId xmlns:a16="http://schemas.microsoft.com/office/drawing/2014/main" id="{687DF02A-12DB-784C-B1AD-DDB9809C20F6}"/>
              </a:ext>
            </a:extLst>
          </p:cNvPr>
          <p:cNvSpPr txBox="1"/>
          <p:nvPr/>
        </p:nvSpPr>
        <p:spPr>
          <a:xfrm>
            <a:off x="8697686" y="911089"/>
            <a:ext cx="2688771" cy="1154162"/>
          </a:xfrm>
          <a:prstGeom prst="rect">
            <a:avLst/>
          </a:prstGeom>
          <a:noFill/>
        </p:spPr>
        <p:txBody>
          <a:bodyPr wrap="square" rtlCol="0">
            <a:spAutoFit/>
          </a:bodyPr>
          <a:lstStyle/>
          <a:p>
            <a:endParaRPr lang="nb-NO" dirty="0"/>
          </a:p>
          <a:p>
            <a:r>
              <a:rPr lang="nb-NO" sz="2000" dirty="0"/>
              <a:t>Har vi tid til å vente på at psykiatri skal endre seg?</a:t>
            </a:r>
          </a:p>
        </p:txBody>
      </p:sp>
    </p:spTree>
    <p:extLst>
      <p:ext uri="{BB962C8B-B14F-4D97-AF65-F5344CB8AC3E}">
        <p14:creationId xmlns:p14="http://schemas.microsoft.com/office/powerpoint/2010/main" val="241436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2928-5B8E-BC45-BA12-77CB126418D8}"/>
              </a:ext>
            </a:extLst>
          </p:cNvPr>
          <p:cNvSpPr>
            <a:spLocks noGrp="1"/>
          </p:cNvSpPr>
          <p:nvPr>
            <p:ph type="title"/>
          </p:nvPr>
        </p:nvSpPr>
        <p:spPr>
          <a:xfrm>
            <a:off x="4965431" y="988928"/>
            <a:ext cx="6586491" cy="802907"/>
          </a:xfrm>
        </p:spPr>
        <p:txBody>
          <a:bodyPr anchor="b">
            <a:noAutofit/>
          </a:bodyPr>
          <a:lstStyle/>
          <a:p>
            <a:r>
              <a:rPr lang="en-GB" sz="4100" dirty="0"/>
              <a:t>Vi </a:t>
            </a:r>
            <a:r>
              <a:rPr lang="en-GB" sz="4100" dirty="0" err="1"/>
              <a:t>vil</a:t>
            </a:r>
            <a:r>
              <a:rPr lang="en-GB" sz="4100" dirty="0"/>
              <a:t> </a:t>
            </a:r>
            <a:r>
              <a:rPr lang="en-GB" sz="4100"/>
              <a:t>si</a:t>
            </a:r>
            <a:endParaRPr lang="en-GB" sz="4100" dirty="0"/>
          </a:p>
        </p:txBody>
      </p:sp>
      <p:sp>
        <p:nvSpPr>
          <p:cNvPr id="3" name="Content Placeholder 2">
            <a:extLst>
              <a:ext uri="{FF2B5EF4-FFF2-40B4-BE49-F238E27FC236}">
                <a16:creationId xmlns:a16="http://schemas.microsoft.com/office/drawing/2014/main" id="{A0FAFF16-BDF4-5246-85BE-4E70D82EC397}"/>
              </a:ext>
            </a:extLst>
          </p:cNvPr>
          <p:cNvSpPr>
            <a:spLocks noGrp="1"/>
          </p:cNvSpPr>
          <p:nvPr>
            <p:ph idx="1"/>
          </p:nvPr>
        </p:nvSpPr>
        <p:spPr>
          <a:xfrm>
            <a:off x="4965431" y="2438400"/>
            <a:ext cx="6586489" cy="3785419"/>
          </a:xfrm>
        </p:spPr>
        <p:txBody>
          <a:bodyPr>
            <a:normAutofit/>
          </a:bodyPr>
          <a:lstStyle/>
          <a:p>
            <a:endParaRPr lang="nb-NO" sz="2000" dirty="0"/>
          </a:p>
          <a:p>
            <a:r>
              <a:rPr lang="en-GB" sz="2000" dirty="0" err="1"/>
              <a:t>Litt</a:t>
            </a:r>
            <a:r>
              <a:rPr lang="en-GB" sz="2000" dirty="0"/>
              <a:t> om </a:t>
            </a:r>
            <a:r>
              <a:rPr lang="en-GB" sz="2000" dirty="0" err="1"/>
              <a:t>struktur</a:t>
            </a:r>
            <a:r>
              <a:rPr lang="en-GB" sz="2000" dirty="0"/>
              <a:t> </a:t>
            </a:r>
            <a:r>
              <a:rPr lang="en-GB" sz="2000" dirty="0" err="1"/>
              <a:t>og</a:t>
            </a:r>
            <a:r>
              <a:rPr lang="en-GB" sz="2000" dirty="0"/>
              <a:t> </a:t>
            </a:r>
            <a:r>
              <a:rPr lang="en-GB" sz="2000" dirty="0" err="1"/>
              <a:t>innhold</a:t>
            </a:r>
            <a:r>
              <a:rPr lang="en-GB" sz="2000" dirty="0"/>
              <a:t> </a:t>
            </a:r>
            <a:r>
              <a:rPr lang="en-GB" sz="2000" dirty="0" err="1"/>
              <a:t>i</a:t>
            </a:r>
            <a:r>
              <a:rPr lang="en-GB" sz="2000" dirty="0"/>
              <a:t> WHO´s QualityRights </a:t>
            </a:r>
            <a:r>
              <a:rPr lang="en-GB" sz="2000" dirty="0" err="1"/>
              <a:t>initiativ</a:t>
            </a:r>
            <a:endParaRPr lang="en-GB" sz="2000" dirty="0"/>
          </a:p>
          <a:p>
            <a:r>
              <a:rPr lang="en-GB" sz="2000" dirty="0"/>
              <a:t>QualityRights </a:t>
            </a:r>
            <a:r>
              <a:rPr lang="en-GB" sz="2000" dirty="0" err="1"/>
              <a:t>som</a:t>
            </a:r>
            <a:r>
              <a:rPr lang="en-GB" sz="2000" dirty="0"/>
              <a:t> </a:t>
            </a:r>
            <a:r>
              <a:rPr lang="en-GB" sz="2000" dirty="0" err="1"/>
              <a:t>en</a:t>
            </a:r>
            <a:r>
              <a:rPr lang="en-GB" sz="2000" dirty="0"/>
              <a:t> </a:t>
            </a:r>
            <a:r>
              <a:rPr lang="en-GB" sz="2000" dirty="0" err="1"/>
              <a:t>løsning</a:t>
            </a:r>
            <a:r>
              <a:rPr lang="en-GB" sz="2000" dirty="0"/>
              <a:t> </a:t>
            </a:r>
            <a:r>
              <a:rPr lang="en-GB" sz="2000" dirty="0" err="1"/>
              <a:t>og</a:t>
            </a:r>
            <a:r>
              <a:rPr lang="en-GB" sz="2000" dirty="0"/>
              <a:t> </a:t>
            </a:r>
            <a:r>
              <a:rPr lang="en-GB" sz="2000" dirty="0" err="1"/>
              <a:t>veien</a:t>
            </a:r>
            <a:r>
              <a:rPr lang="en-GB" sz="2000" dirty="0"/>
              <a:t> </a:t>
            </a:r>
            <a:r>
              <a:rPr lang="en-GB" sz="2000" dirty="0" err="1"/>
              <a:t>videre</a:t>
            </a:r>
            <a:r>
              <a:rPr lang="en-GB" sz="2000" dirty="0"/>
              <a:t> - </a:t>
            </a:r>
            <a:r>
              <a:rPr lang="nb-NO" sz="2000" dirty="0"/>
              <a:t>en</a:t>
            </a:r>
            <a:r>
              <a:rPr lang="nb-NO" dirty="0"/>
              <a:t> </a:t>
            </a:r>
            <a:r>
              <a:rPr lang="nb-NO" sz="2000" dirty="0"/>
              <a:t>mulighet til å bryte opp en fastlåst situasjon i Norge </a:t>
            </a:r>
          </a:p>
          <a:p>
            <a:r>
              <a:rPr lang="nb-NO" sz="2000" dirty="0"/>
              <a:t>Litt om beslutningsstøtte / fremtidsplanlegging</a:t>
            </a:r>
          </a:p>
          <a:p>
            <a:r>
              <a:rPr lang="en-GB" sz="2000" dirty="0" err="1"/>
              <a:t>Psykiske</a:t>
            </a:r>
            <a:r>
              <a:rPr lang="en-GB" sz="2000" dirty="0"/>
              <a:t> </a:t>
            </a:r>
            <a:r>
              <a:rPr lang="en-GB" sz="2000" dirty="0" err="1"/>
              <a:t>helsetjenester</a:t>
            </a:r>
            <a:r>
              <a:rPr lang="en-GB" sz="2000" dirty="0"/>
              <a:t> </a:t>
            </a:r>
            <a:r>
              <a:rPr lang="en-GB" sz="2000" dirty="0" err="1"/>
              <a:t>ikke</a:t>
            </a:r>
            <a:r>
              <a:rPr lang="en-GB" sz="2000" dirty="0"/>
              <a:t> har </a:t>
            </a:r>
            <a:r>
              <a:rPr lang="en-GB" sz="2000" dirty="0" err="1"/>
              <a:t>noe</a:t>
            </a:r>
            <a:r>
              <a:rPr lang="en-GB" sz="2000" dirty="0"/>
              <a:t> </a:t>
            </a:r>
            <a:r>
              <a:rPr lang="en-GB" sz="2000" dirty="0" err="1"/>
              <a:t>å</a:t>
            </a:r>
            <a:r>
              <a:rPr lang="en-GB" sz="2000" dirty="0"/>
              <a:t> </a:t>
            </a:r>
            <a:r>
              <a:rPr lang="en-GB" sz="2000" dirty="0" err="1"/>
              <a:t>frykte</a:t>
            </a:r>
            <a:r>
              <a:rPr lang="en-GB" sz="2000" dirty="0"/>
              <a:t>, men </a:t>
            </a:r>
            <a:r>
              <a:rPr lang="en-GB" sz="2000" dirty="0" err="1"/>
              <a:t>faktisk</a:t>
            </a:r>
            <a:r>
              <a:rPr lang="en-GB" sz="2000" dirty="0"/>
              <a:t> </a:t>
            </a:r>
            <a:r>
              <a:rPr lang="en-GB" sz="2000" dirty="0" err="1"/>
              <a:t>mye</a:t>
            </a:r>
            <a:r>
              <a:rPr lang="en-GB" sz="2000" dirty="0"/>
              <a:t> </a:t>
            </a:r>
            <a:r>
              <a:rPr lang="en-GB" sz="2000" dirty="0" err="1"/>
              <a:t>å</a:t>
            </a:r>
            <a:r>
              <a:rPr lang="en-GB" sz="2000" dirty="0"/>
              <a:t> </a:t>
            </a:r>
            <a:r>
              <a:rPr lang="en-GB" sz="2000" dirty="0" err="1"/>
              <a:t>vinne</a:t>
            </a:r>
            <a:r>
              <a:rPr lang="en-GB" sz="2000" dirty="0"/>
              <a:t> </a:t>
            </a:r>
            <a:r>
              <a:rPr lang="en-GB" sz="2000" dirty="0" err="1"/>
              <a:t>på</a:t>
            </a:r>
            <a:r>
              <a:rPr lang="en-GB" sz="2000" dirty="0"/>
              <a:t> </a:t>
            </a:r>
            <a:r>
              <a:rPr lang="en-GB" sz="2000" dirty="0" err="1"/>
              <a:t>en</a:t>
            </a:r>
            <a:r>
              <a:rPr lang="en-GB" sz="2000" dirty="0"/>
              <a:t> </a:t>
            </a:r>
            <a:r>
              <a:rPr lang="en-GB" sz="2000" dirty="0" err="1"/>
              <a:t>menneskerettighetsbasert</a:t>
            </a:r>
            <a:r>
              <a:rPr lang="en-GB" sz="2000" dirty="0"/>
              <a:t> </a:t>
            </a:r>
            <a:r>
              <a:rPr lang="en-GB" sz="2000" dirty="0" err="1"/>
              <a:t>modell</a:t>
            </a:r>
            <a:endParaRPr lang="en-GB" sz="2000" dirty="0"/>
          </a:p>
        </p:txBody>
      </p:sp>
      <p:pic>
        <p:nvPicPr>
          <p:cNvPr id="4" name="Picture 3">
            <a:extLst>
              <a:ext uri="{FF2B5EF4-FFF2-40B4-BE49-F238E27FC236}">
                <a16:creationId xmlns:a16="http://schemas.microsoft.com/office/drawing/2014/main" id="{945E7474-09FB-5549-8DBA-749B68EE0E76}"/>
              </a:ext>
            </a:extLst>
          </p:cNvPr>
          <p:cNvPicPr>
            <a:picLocks noChangeAspect="1"/>
          </p:cNvPicPr>
          <p:nvPr/>
        </p:nvPicPr>
        <p:blipFill rotWithShape="1">
          <a:blip r:embed="rId2"/>
          <a:srcRect r="1076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93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D8124-A269-EF4D-B47B-D68824528C42}"/>
              </a:ext>
            </a:extLst>
          </p:cNvPr>
          <p:cNvPicPr>
            <a:picLocks noChangeAspect="1"/>
          </p:cNvPicPr>
          <p:nvPr/>
        </p:nvPicPr>
        <p:blipFill>
          <a:blip r:embed="rId2">
            <a:alphaModFix amt="28000"/>
          </a:blip>
          <a:stretch>
            <a:fillRect/>
          </a:stretch>
        </p:blipFill>
        <p:spPr>
          <a:xfrm>
            <a:off x="0" y="-2455818"/>
            <a:ext cx="12192000" cy="12192000"/>
          </a:xfrm>
          <a:prstGeom prst="rect">
            <a:avLst/>
          </a:prstGeom>
          <a:effectLst>
            <a:reflection endPos="65000" dist="50800" dir="5400000" sy="-100000" algn="bl" rotWithShape="0"/>
          </a:effectLst>
        </p:spPr>
      </p:pic>
      <p:sp>
        <p:nvSpPr>
          <p:cNvPr id="3" name="Text Placeholder 2">
            <a:extLst>
              <a:ext uri="{FF2B5EF4-FFF2-40B4-BE49-F238E27FC236}">
                <a16:creationId xmlns:a16="http://schemas.microsoft.com/office/drawing/2014/main" id="{3D1F4037-9057-D24E-B974-D9AA207FD325}"/>
              </a:ext>
            </a:extLst>
          </p:cNvPr>
          <p:cNvSpPr>
            <a:spLocks noGrp="1"/>
          </p:cNvSpPr>
          <p:nvPr>
            <p:ph type="body" idx="1"/>
          </p:nvPr>
        </p:nvSpPr>
        <p:spPr>
          <a:xfrm>
            <a:off x="838200" y="1142999"/>
            <a:ext cx="10515600" cy="5312229"/>
          </a:xfrm>
        </p:spPr>
        <p:txBody>
          <a:bodyPr>
            <a:normAutofit/>
          </a:bodyPr>
          <a:lstStyle/>
          <a:p>
            <a:endParaRPr lang="en-US" dirty="0"/>
          </a:p>
          <a:p>
            <a:endParaRPr lang="en-US" dirty="0"/>
          </a:p>
          <a:p>
            <a:endParaRPr lang="nb-NO" dirty="0"/>
          </a:p>
        </p:txBody>
      </p:sp>
      <p:sp>
        <p:nvSpPr>
          <p:cNvPr id="2" name="Title 1">
            <a:extLst>
              <a:ext uri="{FF2B5EF4-FFF2-40B4-BE49-F238E27FC236}">
                <a16:creationId xmlns:a16="http://schemas.microsoft.com/office/drawing/2014/main" id="{D6C5764E-36AE-5345-A44D-C7B73F4157A8}"/>
              </a:ext>
            </a:extLst>
          </p:cNvPr>
          <p:cNvSpPr>
            <a:spLocks noGrp="1"/>
          </p:cNvSpPr>
          <p:nvPr>
            <p:ph type="title"/>
          </p:nvPr>
        </p:nvSpPr>
        <p:spPr>
          <a:xfrm>
            <a:off x="609600" y="0"/>
            <a:ext cx="10972800" cy="1143000"/>
          </a:xfrm>
        </p:spPr>
        <p:txBody>
          <a:bodyPr/>
          <a:lstStyle/>
          <a:p>
            <a:r>
              <a:rPr lang="nb-NO"/>
              <a:t>Konklusjon:</a:t>
            </a:r>
            <a:endParaRPr lang="nb-NO" dirty="0"/>
          </a:p>
        </p:txBody>
      </p:sp>
      <p:sp>
        <p:nvSpPr>
          <p:cNvPr id="6" name="TextBox 5">
            <a:extLst>
              <a:ext uri="{FF2B5EF4-FFF2-40B4-BE49-F238E27FC236}">
                <a16:creationId xmlns:a16="http://schemas.microsoft.com/office/drawing/2014/main" id="{29C75F2E-1427-A141-BBF4-146398D8294A}"/>
              </a:ext>
            </a:extLst>
          </p:cNvPr>
          <p:cNvSpPr txBox="1"/>
          <p:nvPr/>
        </p:nvSpPr>
        <p:spPr>
          <a:xfrm>
            <a:off x="609600" y="1534886"/>
            <a:ext cx="10744200" cy="4678204"/>
          </a:xfrm>
          <a:prstGeom prst="rect">
            <a:avLst/>
          </a:prstGeom>
          <a:noFill/>
        </p:spPr>
        <p:txBody>
          <a:bodyPr wrap="square" rtlCol="0">
            <a:spAutoFit/>
          </a:bodyPr>
          <a:lstStyle/>
          <a:p>
            <a:pPr marL="285750" indent="-285750">
              <a:buFont typeface="Arial" panose="020B0604020202020204" pitchFamily="34" charset="0"/>
              <a:buChar char="•"/>
            </a:pPr>
            <a:r>
              <a:rPr lang="nb-NO" sz="2000" dirty="0"/>
              <a:t>Nå er det tid for aksjon – Fra kritikk og debatt til handling </a:t>
            </a:r>
          </a:p>
          <a:p>
            <a:endParaRPr lang="nb-NO" sz="2000" dirty="0"/>
          </a:p>
          <a:p>
            <a:pPr marL="285750" indent="-285750">
              <a:buFont typeface="Arial" panose="020B0604020202020204" pitchFamily="34" charset="0"/>
              <a:buChar char="•"/>
            </a:pPr>
            <a:r>
              <a:rPr lang="nb-NO" sz="2000" dirty="0"/>
              <a:t>Politisk ledelse og mot trengs for å skape person-sentrerte og </a:t>
            </a:r>
            <a:r>
              <a:rPr lang="nb-NO" sz="2000" dirty="0" err="1"/>
              <a:t>recovery</a:t>
            </a:r>
            <a:r>
              <a:rPr lang="nb-NO" sz="2000" dirty="0"/>
              <a:t> orienterte tjenester i Norge</a:t>
            </a:r>
          </a:p>
          <a:p>
            <a:endParaRPr lang="nb-NO" sz="2000" dirty="0"/>
          </a:p>
          <a:p>
            <a:pPr marL="285750" indent="-285750">
              <a:buFont typeface="Arial" panose="020B0604020202020204" pitchFamily="34" charset="0"/>
              <a:buChar char="•"/>
            </a:pPr>
            <a:r>
              <a:rPr lang="nb-NO" sz="2000" dirty="0"/>
              <a:t>En start med BET og medisin-frie tilbud men vi trenger å utvide det som funker og skape flere innovative / nye tjenester / (krise-team, </a:t>
            </a:r>
            <a:r>
              <a:rPr lang="nb-NO" sz="2000" dirty="0" err="1"/>
              <a:t>sanctuary</a:t>
            </a:r>
            <a:r>
              <a:rPr lang="nb-NO" sz="2000" dirty="0"/>
              <a:t> modell, </a:t>
            </a:r>
            <a:r>
              <a:rPr lang="nb-NO" sz="2000" dirty="0" err="1"/>
              <a:t>recovery</a:t>
            </a:r>
            <a:r>
              <a:rPr lang="nb-NO" sz="2000" dirty="0"/>
              <a:t> teams,  tilgang til 24/7 støtte uten tvang). Heidenheim / </a:t>
            </a:r>
            <a:r>
              <a:rPr lang="nb-NO" sz="2000"/>
              <a:t>Åpen dialog</a:t>
            </a:r>
            <a:endParaRPr lang="nb-NO" sz="2000" dirty="0"/>
          </a:p>
          <a:p>
            <a:endParaRPr lang="nb-NO" sz="2000" dirty="0"/>
          </a:p>
          <a:p>
            <a:pPr marL="342900" indent="-342900">
              <a:buFont typeface="Wingdings" pitchFamily="2" charset="2"/>
              <a:buChar char="Ø"/>
            </a:pPr>
            <a:r>
              <a:rPr lang="nb-NO" sz="2000" dirty="0"/>
              <a:t>Respekt for rettslig handleevne</a:t>
            </a:r>
          </a:p>
          <a:p>
            <a:pPr marL="342900" indent="-342900">
              <a:buFont typeface="Wingdings" pitchFamily="2" charset="2"/>
              <a:buChar char="Ø"/>
            </a:pPr>
            <a:r>
              <a:rPr lang="nb-NO" sz="2000" dirty="0"/>
              <a:t>En slutt på tvangsbasert praksis</a:t>
            </a:r>
          </a:p>
          <a:p>
            <a:pPr marL="342900" indent="-342900">
              <a:buFont typeface="Wingdings" pitchFamily="2" charset="2"/>
              <a:buChar char="Ø"/>
            </a:pPr>
            <a:r>
              <a:rPr lang="nb-NO" sz="2000" dirty="0"/>
              <a:t>Fokus på deltagelse og medvirkning</a:t>
            </a:r>
          </a:p>
          <a:p>
            <a:pPr marL="342900" indent="-342900">
              <a:buFont typeface="Wingdings" pitchFamily="2" charset="2"/>
              <a:buChar char="Ø"/>
            </a:pPr>
            <a:r>
              <a:rPr lang="nb-NO" sz="2000" dirty="0"/>
              <a:t>Inkludering i samfunnet</a:t>
            </a:r>
          </a:p>
          <a:p>
            <a:pPr marL="342900" indent="-342900">
              <a:buFont typeface="Wingdings" pitchFamily="2" charset="2"/>
              <a:buChar char="Ø"/>
            </a:pPr>
            <a:r>
              <a:rPr lang="nb-NO" sz="2000" dirty="0"/>
              <a:t>En mer holistisk tilnærming til psykisk helse som involverer hele det norske samfunnet, ikke bare psykiatri eller diagnosebaserte psykisk helse  tilbud.</a:t>
            </a:r>
          </a:p>
          <a:p>
            <a:pPr marL="285750" indent="-285750">
              <a:buFont typeface="Arial" panose="020B0604020202020204" pitchFamily="34" charset="0"/>
              <a:buChar char="•"/>
            </a:pPr>
            <a:endParaRPr lang="nb-NO" sz="1800" dirty="0"/>
          </a:p>
        </p:txBody>
      </p:sp>
    </p:spTree>
    <p:extLst>
      <p:ext uri="{BB962C8B-B14F-4D97-AF65-F5344CB8AC3E}">
        <p14:creationId xmlns:p14="http://schemas.microsoft.com/office/powerpoint/2010/main" val="4190937108"/>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2.96296E-6 L 0.24922 0.53472 " pathEditMode="relative" rAng="0" ptsTypes="AA">
                                      <p:cBhvr>
                                        <p:cTn id="6" dur="30000" fill="hold"/>
                                        <p:tgtEl>
                                          <p:spTgt spid="4"/>
                                        </p:tgtEl>
                                        <p:attrNameLst>
                                          <p:attrName>ppt_x</p:attrName>
                                          <p:attrName>ppt_y</p:attrName>
                                        </p:attrNameLst>
                                      </p:cBhvr>
                                      <p:rCtr x="12461" y="26736"/>
                                    </p:animMotion>
                                  </p:childTnLst>
                                </p:cTn>
                              </p:par>
                              <p:par>
                                <p:cTn id="7" presetID="6" presetClass="emph" presetSubtype="0" accel="50000" decel="50000" fill="hold" nodeType="withEffect">
                                  <p:stCondLst>
                                    <p:cond delay="0"/>
                                  </p:stCondLst>
                                  <p:childTnLst>
                                    <p:animScale>
                                      <p:cBhvr>
                                        <p:cTn id="8" dur="30000" fill="hold"/>
                                        <p:tgtEl>
                                          <p:spTgt spid="4"/>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53472 L -0.24922 0.4919 " pathEditMode="relative" rAng="0" ptsTypes="AA">
                                      <p:cBhvr>
                                        <p:cTn id="11" dur="30000" fill="hold"/>
                                        <p:tgtEl>
                                          <p:spTgt spid="4"/>
                                        </p:tgtEl>
                                        <p:attrNameLst>
                                          <p:attrName>ppt_x</p:attrName>
                                          <p:attrName>ppt_y</p:attrName>
                                        </p:attrNameLst>
                                      </p:cBhvr>
                                      <p:rCtr x="-24922" y="-2153"/>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922 0.4919 L 0.24922 -0.0125 " pathEditMode="relative" rAng="0" ptsTypes="AA">
                                      <p:cBhvr>
                                        <p:cTn id="14" dur="30000" fill="hold"/>
                                        <p:tgtEl>
                                          <p:spTgt spid="4"/>
                                        </p:tgtEl>
                                        <p:attrNameLst>
                                          <p:attrName>ppt_x</p:attrName>
                                          <p:attrName>ppt_y</p:attrName>
                                        </p:attrNameLst>
                                      </p:cBhvr>
                                      <p:rCtr x="24922" y="-25231"/>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922 -0.0125 L -0.24922 -0.06598 " pathEditMode="relative" rAng="0" ptsTypes="AA">
                                      <p:cBhvr>
                                        <p:cTn id="17" dur="30000" fill="hold"/>
                                        <p:tgtEl>
                                          <p:spTgt spid="4"/>
                                        </p:tgtEl>
                                        <p:attrNameLst>
                                          <p:attrName>ppt_x</p:attrName>
                                          <p:attrName>ppt_y</p:attrName>
                                        </p:attrNameLst>
                                      </p:cBhvr>
                                      <p:rCtr x="-24922" y="-2685"/>
                                    </p:animMotion>
                                  </p:childTnLst>
                                </p:cTn>
                              </p:par>
                            </p:childTnLst>
                          </p:cTn>
                        </p:par>
                        <p:par>
                          <p:cTn id="18" fill="hold">
                            <p:stCondLst>
                              <p:cond delay="135000"/>
                            </p:stCondLst>
                            <p:childTnLst>
                              <p:par>
                                <p:cTn id="19" presetID="0" presetClass="path" presetSubtype="0" accel="50000" decel="50000" fill="hold" nodeType="afterEffect">
                                  <p:stCondLst>
                                    <p:cond delay="5000"/>
                                  </p:stCondLst>
                                  <p:childTnLst>
                                    <p:animMotion origin="layout" path="M -0.24922 -0.06598 L 0.24922 -0.61621 " pathEditMode="relative" rAng="0" ptsTypes="AA">
                                      <p:cBhvr>
                                        <p:cTn id="20" dur="30000" fill="hold"/>
                                        <p:tgtEl>
                                          <p:spTgt spid="4"/>
                                        </p:tgtEl>
                                        <p:attrNameLst>
                                          <p:attrName>ppt_x</p:attrName>
                                          <p:attrName>ppt_y</p:attrName>
                                        </p:attrNameLst>
                                      </p:cBhvr>
                                      <p:rCtr x="24922" y="-27523"/>
                                    </p:animMotion>
                                  </p:childTnLst>
                                </p:cTn>
                              </p:par>
                            </p:childTnLst>
                          </p:cTn>
                        </p:par>
                        <p:par>
                          <p:cTn id="21" fill="hold">
                            <p:stCondLst>
                              <p:cond delay="170000"/>
                            </p:stCondLst>
                            <p:childTnLst>
                              <p:par>
                                <p:cTn id="22" presetID="0" presetClass="path" presetSubtype="0" accel="50000" decel="50000" fill="hold" nodeType="afterEffect">
                                  <p:stCondLst>
                                    <p:cond delay="5000"/>
                                  </p:stCondLst>
                                  <p:childTnLst>
                                    <p:animMotion origin="layout" path="M 0.24922 -0.61621 L -0.24922 -0.6 " pathEditMode="relative" rAng="0" ptsTypes="AA">
                                      <p:cBhvr>
                                        <p:cTn id="23" dur="30000" fill="hold"/>
                                        <p:tgtEl>
                                          <p:spTgt spid="4"/>
                                        </p:tgtEl>
                                        <p:attrNameLst>
                                          <p:attrName>ppt_x</p:attrName>
                                          <p:attrName>ppt_y</p:attrName>
                                        </p:attrNameLst>
                                      </p:cBhvr>
                                      <p:rCtr x="-24922" y="810"/>
                                    </p:animMotion>
                                  </p:childTnLst>
                                </p:cTn>
                              </p:par>
                            </p:childTnLst>
                          </p:cTn>
                        </p:par>
                        <p:par>
                          <p:cTn id="24" fill="hold">
                            <p:stCondLst>
                              <p:cond delay="205000"/>
                            </p:stCondLst>
                            <p:childTnLst>
                              <p:par>
                                <p:cTn id="25" presetID="0" presetClass="path" presetSubtype="0" accel="50000" decel="50000" fill="hold" nodeType="afterEffect">
                                  <p:stCondLst>
                                    <p:cond delay="5000"/>
                                  </p:stCondLst>
                                  <p:childTnLst>
                                    <p:animMotion origin="layout" path="M -0.24922 -0.6 L 0 2.96296E-6 " pathEditMode="relative" rAng="0" ptsTypes="AA">
                                      <p:cBhvr>
                                        <p:cTn id="26" dur="30000" fill="hold"/>
                                        <p:tgtEl>
                                          <p:spTgt spid="4"/>
                                        </p:tgtEl>
                                        <p:attrNameLst>
                                          <p:attrName>ppt_x</p:attrName>
                                          <p:attrName>ppt_y</p:attrName>
                                        </p:attrNameLst>
                                      </p:cBhvr>
                                      <p:rCtr x="12461" y="30000"/>
                                    </p:animMotion>
                                  </p:childTnLst>
                                </p:cTn>
                              </p:par>
                              <p:par>
                                <p:cTn id="27" presetID="6" presetClass="emph" presetSubtype="0" accel="50000" decel="50000" fill="hold" nodeType="withEffect">
                                  <p:stCondLst>
                                    <p:cond delay="5000"/>
                                  </p:stCondLst>
                                  <p:childTnLst>
                                    <p:animScale>
                                      <p:cBhvr>
                                        <p:cTn id="28" dur="30000" fill="hold"/>
                                        <p:tgtEl>
                                          <p:spTgt spid="4"/>
                                        </p:tgtEl>
                                      </p:cBhvr>
                                      <p:by x="150000" y="150000"/>
                                      <p:to x="100000" y="100000"/>
                                    </p:animScale>
                                  </p:childTnLst>
                                </p:cTn>
                              </p:par>
                            </p:childTnLst>
                          </p:cTn>
                        </p:par>
                        <p:par>
                          <p:cTn id="29" fill="hold">
                            <p:stCondLst>
                              <p:cond delay="240000"/>
                            </p:stCondLst>
                            <p:childTnLst>
                              <p:par>
                                <p:cTn id="30" presetID="0" presetClass="path" presetSubtype="0" accel="50000" decel="50000" fill="hold" nodeType="afterEffect">
                                  <p:stCondLst>
                                    <p:cond delay="0"/>
                                  </p:stCondLst>
                                  <p:childTnLst>
                                    <p:animMotion origin="layout" path="M 0 2.96296E-6 L 0 0.00023 " pathEditMode="relative" rAng="0" ptsTypes="AA">
                                      <p:cBhvr>
                                        <p:cTn id="31" dur="5000" fill="hold"/>
                                        <p:tgtEl>
                                          <p:spTgt spid="4"/>
                                        </p:tgtEl>
                                        <p:attrNameLst>
                                          <p:attrName>ppt_x</p:attrName>
                                          <p:attrName>ppt_y</p:attrName>
                                        </p:attrNameLst>
                                      </p:cBhvr>
                                      <p:rCtr x="0" y="0"/>
                                    </p:animMotion>
                                  </p:childTnLst>
                                </p:cTn>
                              </p:par>
                            </p:childTnLst>
                          </p:cTn>
                        </p:par>
                      </p:childTnLst>
                    </p:cTn>
                  </p:par>
                </p:childTnLst>
              </p:cTn>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68D92-01D1-324B-A3A7-7D8E701AAB59}"/>
              </a:ext>
            </a:extLst>
          </p:cNvPr>
          <p:cNvSpPr>
            <a:spLocks noGrp="1"/>
          </p:cNvSpPr>
          <p:nvPr>
            <p:ph type="body" idx="1"/>
          </p:nvPr>
        </p:nvSpPr>
        <p:spPr>
          <a:xfrm>
            <a:off x="838199" y="762000"/>
            <a:ext cx="10853058" cy="5736535"/>
          </a:xfrm>
        </p:spPr>
        <p:txBody>
          <a:bodyPr>
            <a:normAutofit fontScale="25000" lnSpcReduction="20000"/>
          </a:bodyPr>
          <a:lstStyle/>
          <a:p>
            <a:pPr marL="514350" indent="-514350">
              <a:lnSpc>
                <a:spcPct val="120000"/>
              </a:lnSpc>
              <a:buFont typeface="+mj-lt"/>
              <a:buAutoNum type="arabicPeriod"/>
            </a:pPr>
            <a:endParaRPr lang="en-US" sz="5600" dirty="0"/>
          </a:p>
          <a:p>
            <a:pPr marL="514350" indent="-514350">
              <a:lnSpc>
                <a:spcPct val="120000"/>
              </a:lnSpc>
              <a:buFont typeface="+mj-lt"/>
              <a:buAutoNum type="arabicPeriod"/>
            </a:pPr>
            <a:r>
              <a:rPr lang="en-US" sz="5600" dirty="0"/>
              <a:t>UN Human Rights Council. Report of the special rapporteur on the right of everyone to the enjoyment of the highest attainable standard of physical and mental health. A/HRC/35/21. United </a:t>
            </a:r>
            <a:r>
              <a:rPr lang="en-US" sz="5600" dirty="0" err="1"/>
              <a:t>Nations.</a:t>
            </a:r>
            <a:r>
              <a:rPr lang="en-US" sz="5600" dirty="0" err="1">
                <a:hlinkClick r:id="rId2"/>
              </a:rPr>
              <a:t>http</a:t>
            </a:r>
            <a:r>
              <a:rPr lang="en-US" sz="5600" dirty="0">
                <a:hlinkClick r:id="rId2"/>
              </a:rPr>
              <a:t>://ap.ohchr.org/documents/dpage_e.aspx?si=A/HRC/35/21</a:t>
            </a:r>
            <a:endParaRPr lang="en-US" sz="5600" dirty="0"/>
          </a:p>
          <a:p>
            <a:pPr marL="514350" indent="-514350">
              <a:lnSpc>
                <a:spcPct val="120000"/>
              </a:lnSpc>
              <a:buFont typeface="+mj-lt"/>
              <a:buAutoNum type="arabicPeriod"/>
            </a:pPr>
            <a:r>
              <a:rPr lang="en-US" sz="5600" dirty="0"/>
              <a:t>Funk, M; Drew N. </a:t>
            </a:r>
            <a:r>
              <a:rPr lang="en-US" sz="5600" b="1" dirty="0"/>
              <a:t>WHO QualityRights: transforming mental health services. </a:t>
            </a:r>
            <a:r>
              <a:rPr lang="en-US" sz="5600" dirty="0"/>
              <a:t>The Lancet Psychiatry. July 2017</a:t>
            </a:r>
          </a:p>
          <a:p>
            <a:pPr marL="514350" indent="-514350">
              <a:lnSpc>
                <a:spcPct val="120000"/>
              </a:lnSpc>
              <a:buFont typeface="+mj-lt"/>
              <a:buAutoNum type="arabicPeriod"/>
            </a:pPr>
            <a:r>
              <a:rPr lang="en-US" sz="5600" dirty="0"/>
              <a:t>WHO. ((accessed June 8, 2017).)WHO QualityRights initiative – improving quality, promoting human rights. World Health Organization, ; 2017</a:t>
            </a:r>
            <a:r>
              <a:rPr lang="en-US" sz="5600" dirty="0">
                <a:hlinkClick r:id="rId3"/>
              </a:rPr>
              <a:t>http://www.who.int/mental_health/policy/quality_rights/en/</a:t>
            </a:r>
            <a:endParaRPr lang="en-US" sz="5600" dirty="0"/>
          </a:p>
          <a:p>
            <a:pPr marL="514350" indent="-514350">
              <a:lnSpc>
                <a:spcPct val="120000"/>
              </a:lnSpc>
              <a:buFont typeface="+mj-lt"/>
              <a:buAutoNum type="arabicPeriod"/>
            </a:pPr>
            <a:r>
              <a:rPr lang="en-US" sz="5600" i="1" dirty="0"/>
              <a:t>WHO QualityRights tool kit to assess and improve quality and human rights in mental health and social care facilities</a:t>
            </a:r>
            <a:r>
              <a:rPr lang="en-US" sz="5600" dirty="0"/>
              <a:t>. Geneva, World Health Organization, 2012. </a:t>
            </a:r>
          </a:p>
          <a:p>
            <a:pPr marL="514350" indent="-514350">
              <a:lnSpc>
                <a:spcPct val="120000"/>
              </a:lnSpc>
              <a:buFont typeface="+mj-lt"/>
              <a:buAutoNum type="arabicPeriod"/>
            </a:pPr>
            <a:r>
              <a:rPr lang="en-GB" sz="5600" dirty="0"/>
              <a:t>The United Nations. Convention on the Rights of Persons with Disabilities, arts. 12 and14, Committee on the Rights of Persons with Disabilities, general comment No. 1 and guidelines on article 14 of the Convention. 2008</a:t>
            </a:r>
            <a:endParaRPr lang="en-US" sz="5600" dirty="0"/>
          </a:p>
          <a:p>
            <a:pPr marL="514350" indent="-514350">
              <a:lnSpc>
                <a:spcPct val="120000"/>
              </a:lnSpc>
              <a:buFont typeface="+mj-lt"/>
              <a:buAutoNum type="arabicPeriod" startAt="6"/>
            </a:pPr>
            <a:r>
              <a:rPr lang="en-US" sz="5600" dirty="0"/>
              <a:t>Promoting human rights in mental health - WHO QualityRights training to act, unite and empower for mental health (pilot version). Geneva: World Health Organization; 2017 (WHO/MSD/MHP/17.2). </a:t>
            </a:r>
            <a:r>
              <a:rPr lang="en-US" sz="5600" dirty="0" err="1"/>
              <a:t>Licence</a:t>
            </a:r>
            <a:r>
              <a:rPr lang="en-US" sz="5600" dirty="0"/>
              <a:t>: CC BY-NC-SA 3.0 IGO</a:t>
            </a:r>
          </a:p>
          <a:p>
            <a:pPr marL="514350" indent="-514350">
              <a:lnSpc>
                <a:spcPct val="120000"/>
              </a:lnSpc>
              <a:buFont typeface="+mj-lt"/>
              <a:buAutoNum type="arabicPeriod" startAt="6"/>
            </a:pPr>
            <a:r>
              <a:rPr lang="en-US" sz="5600" dirty="0" err="1"/>
              <a:t>Pathare</a:t>
            </a:r>
            <a:r>
              <a:rPr lang="en-US" sz="5600" dirty="0"/>
              <a:t>, S, </a:t>
            </a:r>
            <a:r>
              <a:rPr lang="en-US" sz="5600" dirty="0" err="1"/>
              <a:t>Kalha</a:t>
            </a:r>
            <a:r>
              <a:rPr lang="en-US" sz="5600" dirty="0"/>
              <a:t>, J, Joseph, T, Funk, M, Drew-Bold, N, and </a:t>
            </a:r>
            <a:r>
              <a:rPr lang="en-US" sz="5600" dirty="0" err="1"/>
              <a:t>Khenti</a:t>
            </a:r>
            <a:r>
              <a:rPr lang="en-US" sz="5600" dirty="0"/>
              <a:t>, A. QualityRights Gujarat. in: P Kerrigan, S Bhattacharya, S Peel, M Romero Sá, R Kishore, A Wade (Eds.) Mental health: pasts, current trends and futures. Centre for Global Health Histories, University of York. Orient </a:t>
            </a:r>
            <a:r>
              <a:rPr lang="en-US" sz="5600" dirty="0" err="1"/>
              <a:t>Blackswan</a:t>
            </a:r>
            <a:r>
              <a:rPr lang="en-US" sz="5600" dirty="0"/>
              <a:t>, York, UK; 2017: 64–78</a:t>
            </a:r>
          </a:p>
          <a:p>
            <a:pPr marL="514350" indent="-514350">
              <a:lnSpc>
                <a:spcPct val="120000"/>
              </a:lnSpc>
              <a:buFont typeface="+mj-lt"/>
              <a:buAutoNum type="arabicPeriod" startAt="6"/>
            </a:pPr>
            <a:r>
              <a:rPr lang="en-US" sz="5600" dirty="0" err="1"/>
              <a:t>Pathare</a:t>
            </a:r>
            <a:r>
              <a:rPr lang="en-US" sz="5600" dirty="0"/>
              <a:t>, Funk, Drew et al. </a:t>
            </a:r>
            <a:r>
              <a:rPr lang="en-CA" sz="5600" dirty="0"/>
              <a:t>A Systematic Impact Evaluation of Implementation of QualityRights Program in Public Mental Health Facilities in Gujarat, India</a:t>
            </a:r>
            <a:r>
              <a:rPr lang="en-GB" sz="5600" dirty="0"/>
              <a:t> (</a:t>
            </a:r>
            <a:r>
              <a:rPr lang="en-US" sz="5600" dirty="0"/>
              <a:t>Pending publication)</a:t>
            </a:r>
          </a:p>
          <a:p>
            <a:pPr marL="514350" indent="-514350">
              <a:lnSpc>
                <a:spcPct val="120000"/>
              </a:lnSpc>
              <a:buFont typeface="+mj-lt"/>
              <a:buAutoNum type="arabicPeriod" startAt="6"/>
            </a:pPr>
            <a:r>
              <a:rPr lang="en-US" sz="5600" dirty="0"/>
              <a:t>Shah et al. Impact of Quality Rights Gujarat program on dropout rates of patients visiting outpatient psychiatry department of tertiary care hospital. Asian Journal of Psychiatry 28 (2017) 4-8</a:t>
            </a:r>
          </a:p>
          <a:p>
            <a:pPr marL="514350" indent="-514350">
              <a:lnSpc>
                <a:spcPct val="120000"/>
              </a:lnSpc>
              <a:buFont typeface="+mj-lt"/>
              <a:buAutoNum type="arabicPeriod" startAt="6"/>
            </a:pPr>
            <a:r>
              <a:rPr lang="en-US" sz="5600" dirty="0"/>
              <a:t>Australian Department of Health. The firth National Mental Health and Suicide Prevention Plan 2017-2022</a:t>
            </a:r>
          </a:p>
          <a:p>
            <a:pPr marL="514350" indent="-514350">
              <a:buFont typeface="+mj-lt"/>
              <a:buAutoNum type="arabicPeriod"/>
            </a:pPr>
            <a:endParaRPr lang="en-GB" dirty="0"/>
          </a:p>
          <a:p>
            <a:pPr marL="514350" indent="-514350">
              <a:buFont typeface="+mj-lt"/>
              <a:buAutoNum type="arabicPeriod"/>
            </a:pPr>
            <a:endParaRPr lang="nb-NO" dirty="0"/>
          </a:p>
        </p:txBody>
      </p:sp>
      <p:sp>
        <p:nvSpPr>
          <p:cNvPr id="3" name="Title 2">
            <a:extLst>
              <a:ext uri="{FF2B5EF4-FFF2-40B4-BE49-F238E27FC236}">
                <a16:creationId xmlns:a16="http://schemas.microsoft.com/office/drawing/2014/main" id="{C87B01BA-A02E-2E4B-8CC1-142F1DAF0479}"/>
              </a:ext>
            </a:extLst>
          </p:cNvPr>
          <p:cNvSpPr>
            <a:spLocks noGrp="1"/>
          </p:cNvSpPr>
          <p:nvPr>
            <p:ph type="title"/>
          </p:nvPr>
        </p:nvSpPr>
        <p:spPr>
          <a:xfrm>
            <a:off x="609600" y="359465"/>
            <a:ext cx="9220200" cy="402535"/>
          </a:xfrm>
        </p:spPr>
        <p:txBody>
          <a:bodyPr>
            <a:normAutofit/>
          </a:bodyPr>
          <a:lstStyle/>
          <a:p>
            <a:r>
              <a:rPr lang="nb-NO" sz="1800" b="1" u="sng" dirty="0"/>
              <a:t>References</a:t>
            </a:r>
          </a:p>
        </p:txBody>
      </p:sp>
    </p:spTree>
    <p:extLst>
      <p:ext uri="{BB962C8B-B14F-4D97-AF65-F5344CB8AC3E}">
        <p14:creationId xmlns:p14="http://schemas.microsoft.com/office/powerpoint/2010/main" val="7388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2" name="Picture 2" descr="Seamus Heaney | surface &amp; surface">
            <a:extLst>
              <a:ext uri="{FF2B5EF4-FFF2-40B4-BE49-F238E27FC236}">
                <a16:creationId xmlns:a16="http://schemas.microsoft.com/office/drawing/2014/main" id="{4568F40C-EEC5-27CF-3AC6-DDD34880E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60" r="8575" b="1579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9BDB73FF-6910-B11A-1051-6F82AA4B6E5D}"/>
              </a:ext>
            </a:extLst>
          </p:cNvPr>
          <p:cNvSpPr>
            <a:spLocks noGrp="1"/>
          </p:cNvSpPr>
          <p:nvPr>
            <p:ph type="body" idx="1"/>
          </p:nvPr>
        </p:nvSpPr>
        <p:spPr>
          <a:xfrm>
            <a:off x="256412" y="2452624"/>
            <a:ext cx="4758039" cy="3207258"/>
          </a:xfrm>
        </p:spPr>
        <p:txBody>
          <a:bodyPr vert="horz" lIns="91440" tIns="45720" rIns="91440" bIns="45720" rtlCol="0" anchor="t">
            <a:normAutofit/>
          </a:bodyPr>
          <a:lstStyle/>
          <a:p>
            <a:pPr marL="0" indent="0">
              <a:buNone/>
            </a:pPr>
            <a:r>
              <a:rPr lang="en-US" sz="2400" dirty="0"/>
              <a:t>So hope for a great sea-change</a:t>
            </a:r>
            <a:br>
              <a:rPr lang="en-US" sz="2400" dirty="0"/>
            </a:br>
            <a:r>
              <a:rPr lang="en-US" sz="2400" dirty="0"/>
              <a:t>On the far side of revenge.</a:t>
            </a:r>
            <a:br>
              <a:rPr lang="en-US" sz="2400" dirty="0"/>
            </a:br>
            <a:r>
              <a:rPr lang="en-US" sz="2400" dirty="0"/>
              <a:t>Believe that a farther shore</a:t>
            </a:r>
            <a:br>
              <a:rPr lang="en-US" sz="2400" dirty="0"/>
            </a:br>
            <a:r>
              <a:rPr lang="en-US" sz="2400" dirty="0"/>
              <a:t>Is reachable from here</a:t>
            </a:r>
          </a:p>
          <a:p>
            <a:pPr marL="0" indent="0">
              <a:buNone/>
            </a:pPr>
            <a:endParaRPr lang="en-US" sz="1700" dirty="0"/>
          </a:p>
          <a:p>
            <a:pPr marL="0" indent="0">
              <a:buNone/>
            </a:pPr>
            <a:r>
              <a:rPr lang="en-US" sz="1700" dirty="0"/>
              <a:t>From: The Cure at Troy </a:t>
            </a:r>
          </a:p>
          <a:p>
            <a:pPr marL="0" indent="0">
              <a:buNone/>
            </a:pPr>
            <a:r>
              <a:rPr lang="en-US" sz="1700" dirty="0"/>
              <a:t>By Seamus Heaney</a:t>
            </a:r>
          </a:p>
          <a:p>
            <a:endParaRPr lang="en-US" sz="1700" dirty="0"/>
          </a:p>
        </p:txBody>
      </p:sp>
    </p:spTree>
    <p:extLst>
      <p:ext uri="{BB962C8B-B14F-4D97-AF65-F5344CB8AC3E}">
        <p14:creationId xmlns:p14="http://schemas.microsoft.com/office/powerpoint/2010/main" val="3124459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ext Placeholder 1">
            <a:extLst>
              <a:ext uri="{FF2B5EF4-FFF2-40B4-BE49-F238E27FC236}">
                <a16:creationId xmlns:a16="http://schemas.microsoft.com/office/drawing/2014/main" id="{9EFE1F23-2FD4-49A4-ABA0-376628007D60}"/>
              </a:ext>
            </a:extLst>
          </p:cNvPr>
          <p:cNvGraphicFramePr/>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275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HO-EN-white-H">
            <a:extLst>
              <a:ext uri="{FF2B5EF4-FFF2-40B4-BE49-F238E27FC236}">
                <a16:creationId xmlns:a16="http://schemas.microsoft.com/office/drawing/2014/main" id="{52E98643-8F7A-4704-896E-5F758B9E0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2" y="5598676"/>
            <a:ext cx="2720339" cy="88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0AC458E6-8BE4-2544-AAF5-29BE01EE5F4A}"/>
              </a:ext>
            </a:extLst>
          </p:cNvPr>
          <p:cNvSpPr txBox="1">
            <a:spLocks noChangeArrowheads="1"/>
          </p:cNvSpPr>
          <p:nvPr/>
        </p:nvSpPr>
        <p:spPr bwMode="auto">
          <a:xfrm>
            <a:off x="1737361" y="1719438"/>
            <a:ext cx="88646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50000"/>
              </a:spcBef>
              <a:spcAft>
                <a:spcPct val="0"/>
              </a:spcAft>
              <a:defRPr/>
            </a:pPr>
            <a:r>
              <a:rPr lang="en-US" altLang="en-US" sz="3300" b="1" dirty="0">
                <a:latin typeface="Calibri" panose="020F0502020204030204" pitchFamily="34" charset="0"/>
                <a:cs typeface="Calibri" panose="020F0502020204030204" pitchFamily="34" charset="0"/>
              </a:rPr>
              <a:t>A</a:t>
            </a:r>
            <a:r>
              <a:rPr lang="en-US" altLang="en-US" sz="3300" b="1" dirty="0" err="1">
                <a:latin typeface="Calibri" panose="020F0502020204030204" pitchFamily="34" charset="0"/>
                <a:cs typeface="Calibri" panose="020F0502020204030204" pitchFamily="34" charset="0"/>
              </a:rPr>
              <a:t>ccess</a:t>
            </a:r>
            <a:r>
              <a:rPr lang="en-US" altLang="en-US" sz="3300" b="1" dirty="0">
                <a:latin typeface="Calibri" panose="020F0502020204030204" pitchFamily="34" charset="0"/>
                <a:cs typeface="Calibri" panose="020F0502020204030204" pitchFamily="34" charset="0"/>
              </a:rPr>
              <a:t> QualityRights e-training at:</a:t>
            </a:r>
          </a:p>
          <a:p>
            <a:pPr algn="ctr" defTabSz="914400" fontAlgn="base">
              <a:spcBef>
                <a:spcPct val="50000"/>
              </a:spcBef>
              <a:spcAft>
                <a:spcPct val="0"/>
              </a:spcAft>
              <a:defRPr/>
            </a:pPr>
            <a:r>
              <a:rPr lang="en-US" altLang="en-US" sz="3300" b="1" dirty="0">
                <a:solidFill>
                  <a:srgbClr val="0000CC"/>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https://www.who.int/teams/mental-health-and-substance-use/policy-law-rights/qr-e-training</a:t>
            </a:r>
            <a:r>
              <a:rPr lang="en-US" altLang="en-US" sz="3300" b="1" dirty="0">
                <a:solidFill>
                  <a:srgbClr val="0000CC"/>
                </a:solidFill>
                <a:latin typeface="Calibri" panose="020F0502020204030204" pitchFamily="34" charset="0"/>
                <a:cs typeface="Calibri" panose="020F0502020204030204" pitchFamily="34" charset="0"/>
              </a:rPr>
              <a:t> </a:t>
            </a:r>
            <a:endParaRPr lang="en-GB" altLang="en-US" sz="3300" b="1" dirty="0">
              <a:solidFill>
                <a:srgbClr val="0000CC"/>
              </a:solidFill>
              <a:latin typeface="Calibri" panose="020F0502020204030204" pitchFamily="34" charset="0"/>
              <a:cs typeface="Calibri" panose="020F0502020204030204" pitchFamily="34" charset="0"/>
            </a:endParaRPr>
          </a:p>
        </p:txBody>
      </p:sp>
      <p:grpSp>
        <p:nvGrpSpPr>
          <p:cNvPr id="8" name="Google Shape;96;p1">
            <a:extLst>
              <a:ext uri="{FF2B5EF4-FFF2-40B4-BE49-F238E27FC236}">
                <a16:creationId xmlns:a16="http://schemas.microsoft.com/office/drawing/2014/main" id="{70DC10F9-8A55-ED45-B099-0B07C3408844}"/>
              </a:ext>
            </a:extLst>
          </p:cNvPr>
          <p:cNvGrpSpPr/>
          <p:nvPr/>
        </p:nvGrpSpPr>
        <p:grpSpPr>
          <a:xfrm rot="10800000">
            <a:off x="1496914" y="5634534"/>
            <a:ext cx="9199051" cy="1257337"/>
            <a:chOff x="-44772" y="-14288"/>
            <a:chExt cx="3473771" cy="894956"/>
          </a:xfrm>
        </p:grpSpPr>
        <p:sp>
          <p:nvSpPr>
            <p:cNvPr id="11" name="Google Shape;97;p1">
              <a:extLst>
                <a:ext uri="{FF2B5EF4-FFF2-40B4-BE49-F238E27FC236}">
                  <a16:creationId xmlns:a16="http://schemas.microsoft.com/office/drawing/2014/main" id="{8C7EBAC1-C3D0-4D4A-8FFF-EA3AAFC0A297}"/>
                </a:ext>
              </a:extLst>
            </p:cNvPr>
            <p:cNvSpPr/>
            <p:nvPr/>
          </p:nvSpPr>
          <p:spPr>
            <a:xfrm rot="10800000">
              <a:off x="714370" y="-1283"/>
              <a:ext cx="2714625" cy="814944"/>
            </a:xfrm>
            <a:prstGeom prst="rtTriangle">
              <a:avLst/>
            </a:prstGeom>
            <a:solidFill>
              <a:srgbClr val="4472C4">
                <a:alpha val="20392"/>
              </a:srgbClr>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3" name="Google Shape;98;p1">
              <a:extLst>
                <a:ext uri="{FF2B5EF4-FFF2-40B4-BE49-F238E27FC236}">
                  <a16:creationId xmlns:a16="http://schemas.microsoft.com/office/drawing/2014/main" id="{1971C816-E835-3947-93DA-758C55FEB842}"/>
                </a:ext>
              </a:extLst>
            </p:cNvPr>
            <p:cNvSpPr/>
            <p:nvPr/>
          </p:nvSpPr>
          <p:spPr>
            <a:xfrm rot="10800000">
              <a:off x="714371" y="-1"/>
              <a:ext cx="2714625" cy="654491"/>
            </a:xfrm>
            <a:prstGeom prst="rtTriangle">
              <a:avLst/>
            </a:prstGeom>
            <a:solidFill>
              <a:srgbClr val="4472C4">
                <a:alpha val="47450"/>
              </a:srgbClr>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4" name="Google Shape;99;p1">
              <a:extLst>
                <a:ext uri="{FF2B5EF4-FFF2-40B4-BE49-F238E27FC236}">
                  <a16:creationId xmlns:a16="http://schemas.microsoft.com/office/drawing/2014/main" id="{D34942E1-347A-5441-A72F-4491D7C99D36}"/>
                </a:ext>
              </a:extLst>
            </p:cNvPr>
            <p:cNvSpPr/>
            <p:nvPr/>
          </p:nvSpPr>
          <p:spPr>
            <a:xfrm rot="10800000">
              <a:off x="714374" y="-14288"/>
              <a:ext cx="2714625" cy="471488"/>
            </a:xfrm>
            <a:prstGeom prst="rtTriangle">
              <a:avLst/>
            </a:prstGeom>
            <a:solidFill>
              <a:srgbClr val="4472C4"/>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9233F82E-3239-5043-8402-165ED74CE679}"/>
                </a:ext>
              </a:extLst>
            </p:cNvPr>
            <p:cNvSpPr/>
            <p:nvPr/>
          </p:nvSpPr>
          <p:spPr>
            <a:xfrm rot="10800000" flipH="1">
              <a:off x="-42353" y="-6118"/>
              <a:ext cx="2895611" cy="886786"/>
            </a:xfrm>
            <a:prstGeom prst="rtTriangle">
              <a:avLst/>
            </a:prstGeom>
            <a:solidFill>
              <a:srgbClr val="B3C6E7"/>
            </a:solidFill>
            <a:ln>
              <a:noFill/>
            </a:ln>
          </p:spPr>
          <p:txBody>
            <a:bodyPr spcFirstLastPara="1" wrap="square" lIns="91425" tIns="45700" rIns="91425" bIns="45700" anchor="ctr" anchorCtr="0">
              <a:noAutofit/>
            </a:bodyPr>
            <a:lstStyle/>
            <a:p>
              <a:pPr algn="ctr">
                <a:buClr>
                  <a:srgbClr val="000000"/>
                </a:buClr>
                <a:buSzPts val="1800"/>
              </a:pPr>
              <a:endParaRPr sz="1800">
                <a:solidFill>
                  <a:schemeClr val="lt1"/>
                </a:solidFill>
                <a:latin typeface="Calibri"/>
                <a:ea typeface="Calibri"/>
                <a:cs typeface="Calibri"/>
                <a:sym typeface="Calibri"/>
              </a:endParaRPr>
            </a:p>
          </p:txBody>
        </p:sp>
        <p:sp>
          <p:nvSpPr>
            <p:cNvPr id="16" name="Google Shape;101;p1">
              <a:extLst>
                <a:ext uri="{FF2B5EF4-FFF2-40B4-BE49-F238E27FC236}">
                  <a16:creationId xmlns:a16="http://schemas.microsoft.com/office/drawing/2014/main" id="{628B596E-A301-574F-9C0A-15F3A3E5D198}"/>
                </a:ext>
              </a:extLst>
            </p:cNvPr>
            <p:cNvSpPr/>
            <p:nvPr/>
          </p:nvSpPr>
          <p:spPr>
            <a:xfrm rot="10800000" flipH="1">
              <a:off x="-44772" y="-6117"/>
              <a:ext cx="3045150" cy="714376"/>
            </a:xfrm>
            <a:prstGeom prst="rtTriangle">
              <a:avLst/>
            </a:prstGeom>
            <a:solidFill>
              <a:srgbClr val="4472C4">
                <a:alpha val="47450"/>
              </a:srgbClr>
            </a:solidFill>
            <a:ln>
              <a:noFill/>
            </a:ln>
          </p:spPr>
          <p:txBody>
            <a:bodyPr spcFirstLastPara="1" wrap="square" lIns="91425" tIns="45700" rIns="91425" bIns="45700" anchor="ctr" anchorCtr="0">
              <a:noAutofit/>
            </a:bodyPr>
            <a:lstStyle/>
            <a:p>
              <a:pPr algn="ctr">
                <a:buClr>
                  <a:srgbClr val="000000"/>
                </a:buClr>
                <a:buSzPts val="1800"/>
              </a:pPr>
              <a:endParaRPr sz="1800" dirty="0">
                <a:solidFill>
                  <a:schemeClr val="lt1"/>
                </a:solidFill>
                <a:latin typeface="Calibri"/>
                <a:ea typeface="Calibri"/>
                <a:cs typeface="Calibri"/>
                <a:sym typeface="Calibri"/>
              </a:endParaRPr>
            </a:p>
          </p:txBody>
        </p:sp>
      </p:grpSp>
      <p:pic>
        <p:nvPicPr>
          <p:cNvPr id="9" name="Picture 3" descr="WHO-EN-white-H">
            <a:extLst>
              <a:ext uri="{FF2B5EF4-FFF2-40B4-BE49-F238E27FC236}">
                <a16:creationId xmlns:a16="http://schemas.microsoft.com/office/drawing/2014/main" id="{92684BD7-DE22-B347-B309-DF032D3C1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4389" y="6247835"/>
            <a:ext cx="1545505" cy="50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a:extLst>
              <a:ext uri="{FF2B5EF4-FFF2-40B4-BE49-F238E27FC236}">
                <a16:creationId xmlns:a16="http://schemas.microsoft.com/office/drawing/2014/main" id="{665DEBF2-2251-994D-817B-CE83BE986F74}"/>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4960" y="142240"/>
            <a:ext cx="1302888" cy="10764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25400" algn="ctr">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Tree>
    <p:extLst>
      <p:ext uri="{BB962C8B-B14F-4D97-AF65-F5344CB8AC3E}">
        <p14:creationId xmlns:p14="http://schemas.microsoft.com/office/powerpoint/2010/main" val="128827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1740470" y="173164"/>
            <a:ext cx="8687611" cy="5570096"/>
          </a:xfrm>
          <a:prstGeom prst="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a:solidFill>
                  <a:srgbClr val="000000"/>
                </a:solidFill>
                <a:latin typeface="Calibri"/>
              </a:rPr>
              <a:t>“For decades, mental health services have been governed by a reductionist biomedical paradigm that has contributed to the exclusion, neglect, coercion and abuse of people with intellectual, cognitive and psychosocial disabilities, persons with autism and those who deviate from prevailing cultural, social and political norms”</a:t>
            </a:r>
            <a:r>
              <a:rPr lang="en-US" sz="2400" baseline="30000" dirty="0">
                <a:solidFill>
                  <a:srgbClr val="000000"/>
                </a:solidFill>
                <a:latin typeface="Calibri"/>
              </a:rPr>
              <a:t>1</a:t>
            </a:r>
            <a:endParaRPr lang="en-US" sz="2400" dirty="0">
              <a:solidFill>
                <a:srgbClr val="000000"/>
              </a:solidFill>
              <a:latin typeface="Calibri"/>
            </a:endParaRPr>
          </a:p>
          <a:p>
            <a:pPr algn="ctr" defTabSz="457200"/>
            <a:endParaRPr lang="en-US" sz="2400" dirty="0">
              <a:solidFill>
                <a:srgbClr val="000000"/>
              </a:solidFill>
              <a:latin typeface="Calibri"/>
            </a:endParaRPr>
          </a:p>
          <a:p>
            <a:pPr marL="342900" indent="-342900" algn="ctr" defTabSz="457200">
              <a:buFont typeface="Wingdings" charset="2"/>
              <a:buChar char="Ø"/>
            </a:pPr>
            <a:r>
              <a:rPr lang="en-US" sz="2400" dirty="0">
                <a:solidFill>
                  <a:srgbClr val="000000"/>
                </a:solidFill>
                <a:latin typeface="Calibri"/>
              </a:rPr>
              <a:t>Call for a paradigm shift</a:t>
            </a:r>
          </a:p>
        </p:txBody>
      </p:sp>
      <p:sp>
        <p:nvSpPr>
          <p:cNvPr id="5" name="Rectangle 4"/>
          <p:cNvSpPr/>
          <p:nvPr/>
        </p:nvSpPr>
        <p:spPr>
          <a:xfrm>
            <a:off x="1981200" y="5479833"/>
            <a:ext cx="4572000" cy="646331"/>
          </a:xfrm>
          <a:prstGeom prst="rect">
            <a:avLst/>
          </a:prstGeom>
        </p:spPr>
        <p:txBody>
          <a:bodyPr>
            <a:spAutoFit/>
          </a:bodyPr>
          <a:lstStyle/>
          <a:p>
            <a:pPr defTabSz="457200"/>
            <a:r>
              <a:rPr lang="en-US" sz="1800" b="1" u="sng" dirty="0">
                <a:solidFill>
                  <a:prstClr val="black"/>
                </a:solidFill>
                <a:latin typeface="Calibri"/>
              </a:rPr>
              <a:t>UN Special Rapporteur on the right to health</a:t>
            </a:r>
            <a:br>
              <a:rPr lang="en-US" sz="1800" b="1" u="sng" dirty="0">
                <a:solidFill>
                  <a:prstClr val="black"/>
                </a:solidFill>
                <a:latin typeface="Calibri"/>
              </a:rPr>
            </a:br>
            <a:r>
              <a:rPr lang="en-US" sz="1800" b="1" u="sng" dirty="0">
                <a:solidFill>
                  <a:prstClr val="black"/>
                </a:solidFill>
                <a:latin typeface="Calibri"/>
              </a:rPr>
              <a:t>report in May, 2017</a:t>
            </a:r>
          </a:p>
        </p:txBody>
      </p:sp>
      <p:grpSp>
        <p:nvGrpSpPr>
          <p:cNvPr id="6" name="Group 5"/>
          <p:cNvGrpSpPr>
            <a:grpSpLocks/>
          </p:cNvGrpSpPr>
          <p:nvPr/>
        </p:nvGrpSpPr>
        <p:grpSpPr bwMode="auto">
          <a:xfrm>
            <a:off x="10454260" y="5088937"/>
            <a:ext cx="1274174" cy="1308645"/>
            <a:chOff x="3276600" y="115888"/>
            <a:chExt cx="2951163" cy="2709327"/>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5888"/>
              <a:ext cx="2951163" cy="2359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3779839" y="2060576"/>
              <a:ext cx="2016124" cy="7646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457200">
                <a:spcBef>
                  <a:spcPct val="0"/>
                </a:spcBef>
                <a:buNone/>
              </a:pPr>
              <a:endParaRPr lang="fr-FR" altLang="en-US" sz="1800">
                <a:solidFill>
                  <a:prstClr val="black"/>
                </a:solidFill>
              </a:endParaRPr>
            </a:p>
          </p:txBody>
        </p:sp>
      </p:grpSp>
    </p:spTree>
    <p:extLst>
      <p:ext uri="{BB962C8B-B14F-4D97-AF65-F5344CB8AC3E}">
        <p14:creationId xmlns:p14="http://schemas.microsoft.com/office/powerpoint/2010/main" val="369148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tel 1"/>
          <p:cNvSpPr>
            <a:spLocks noGrp="1"/>
          </p:cNvSpPr>
          <p:nvPr>
            <p:ph type="title"/>
          </p:nvPr>
        </p:nvSpPr>
        <p:spPr>
          <a:xfrm>
            <a:off x="4965430" y="629268"/>
            <a:ext cx="6586491" cy="1286160"/>
          </a:xfrm>
        </p:spPr>
        <p:txBody>
          <a:bodyPr anchor="b">
            <a:normAutofit/>
          </a:bodyPr>
          <a:lstStyle/>
          <a:p>
            <a:pPr eaLnBrk="1" hangingPunct="1"/>
            <a:r>
              <a:rPr lang="nb-NO" sz="4100" b="1" dirty="0">
                <a:latin typeface="Arial Narrow" panose="020B0606020202030204" pitchFamily="34" charset="0"/>
              </a:rPr>
              <a:t>Reaksjoner?</a:t>
            </a:r>
          </a:p>
        </p:txBody>
      </p:sp>
      <p:sp>
        <p:nvSpPr>
          <p:cNvPr id="12291" name="Plassholder for innhold 2"/>
          <p:cNvSpPr>
            <a:spLocks noGrp="1"/>
          </p:cNvSpPr>
          <p:nvPr>
            <p:ph idx="1"/>
          </p:nvPr>
        </p:nvSpPr>
        <p:spPr>
          <a:xfrm>
            <a:off x="4965431" y="2438400"/>
            <a:ext cx="6586489" cy="3785419"/>
          </a:xfrm>
        </p:spPr>
        <p:txBody>
          <a:bodyPr>
            <a:normAutofit/>
          </a:bodyPr>
          <a:lstStyle/>
          <a:p>
            <a:pPr marL="0" indent="0">
              <a:buNone/>
            </a:pPr>
            <a:endParaRPr lang="en-GB" sz="1900" dirty="0">
              <a:latin typeface="Arial Narrow" panose="020B0606020202030204" pitchFamily="34" charset="0"/>
            </a:endParaRPr>
          </a:p>
          <a:p>
            <a:r>
              <a:rPr lang="en-GB" sz="1900" dirty="0">
                <a:latin typeface="Arial Narrow" panose="020B0606020202030204" pitchFamily="34" charset="0"/>
              </a:rPr>
              <a:t>Er </a:t>
            </a:r>
            <a:r>
              <a:rPr lang="en-GB" sz="1900" dirty="0" err="1">
                <a:latin typeface="Arial Narrow" panose="020B0606020202030204" pitchFamily="34" charset="0"/>
              </a:rPr>
              <a:t>dette</a:t>
            </a:r>
            <a:r>
              <a:rPr lang="en-GB" sz="1900" dirty="0">
                <a:latin typeface="Arial Narrow" panose="020B0606020202030204" pitchFamily="34" charset="0"/>
              </a:rPr>
              <a:t> </a:t>
            </a:r>
            <a:r>
              <a:rPr lang="en-GB" sz="1900" dirty="0" err="1">
                <a:latin typeface="Arial Narrow" panose="020B0606020202030204" pitchFamily="34" charset="0"/>
              </a:rPr>
              <a:t>noe</a:t>
            </a:r>
            <a:r>
              <a:rPr lang="en-GB" sz="1900" dirty="0">
                <a:latin typeface="Arial Narrow" panose="020B0606020202030204" pitchFamily="34" charset="0"/>
              </a:rPr>
              <a:t> </a:t>
            </a:r>
            <a:r>
              <a:rPr lang="en-GB" sz="1900" dirty="0" err="1">
                <a:latin typeface="Arial Narrow" panose="020B0606020202030204" pitchFamily="34" charset="0"/>
              </a:rPr>
              <a:t>som</a:t>
            </a:r>
            <a:r>
              <a:rPr lang="en-GB" sz="1900" dirty="0">
                <a:latin typeface="Arial Narrow" panose="020B0606020202030204" pitchFamily="34" charset="0"/>
              </a:rPr>
              <a:t> </a:t>
            </a:r>
            <a:r>
              <a:rPr lang="en-GB" sz="1900" dirty="0" err="1">
                <a:latin typeface="Arial Narrow" panose="020B0606020202030204" pitchFamily="34" charset="0"/>
              </a:rPr>
              <a:t>dere</a:t>
            </a:r>
            <a:r>
              <a:rPr lang="en-GB" sz="1900" dirty="0">
                <a:latin typeface="Arial Narrow" panose="020B0606020202030204" pitchFamily="34" charset="0"/>
              </a:rPr>
              <a:t> </a:t>
            </a:r>
            <a:r>
              <a:rPr lang="en-GB" sz="1900" dirty="0" err="1">
                <a:latin typeface="Arial Narrow" panose="020B0606020202030204" pitchFamily="34" charset="0"/>
              </a:rPr>
              <a:t>kjenner</a:t>
            </a:r>
            <a:r>
              <a:rPr lang="en-GB" sz="1900" dirty="0">
                <a:latin typeface="Arial Narrow" panose="020B0606020202030204" pitchFamily="34" charset="0"/>
              </a:rPr>
              <a:t> seg </a:t>
            </a:r>
            <a:r>
              <a:rPr lang="en-GB" sz="1900" dirty="0" err="1">
                <a:latin typeface="Arial Narrow" panose="020B0606020202030204" pitchFamily="34" charset="0"/>
              </a:rPr>
              <a:t>igjen</a:t>
            </a:r>
            <a:r>
              <a:rPr lang="en-GB" sz="1900" dirty="0">
                <a:latin typeface="Arial Narrow" panose="020B0606020202030204" pitchFamily="34" charset="0"/>
              </a:rPr>
              <a:t> </a:t>
            </a:r>
            <a:r>
              <a:rPr lang="en-GB" sz="1900" dirty="0" err="1">
                <a:latin typeface="Arial Narrow" panose="020B0606020202030204" pitchFamily="34" charset="0"/>
              </a:rPr>
              <a:t>i</a:t>
            </a:r>
            <a:r>
              <a:rPr lang="en-GB" sz="1900" dirty="0">
                <a:latin typeface="Arial Narrow" panose="020B0606020202030204" pitchFamily="34" charset="0"/>
              </a:rPr>
              <a:t> </a:t>
            </a:r>
            <a:r>
              <a:rPr lang="en-GB" sz="1900" dirty="0" err="1">
                <a:latin typeface="Arial Narrow" panose="020B0606020202030204" pitchFamily="34" charset="0"/>
              </a:rPr>
              <a:t>som</a:t>
            </a:r>
            <a:r>
              <a:rPr lang="en-GB" sz="1900" dirty="0">
                <a:latin typeface="Arial Narrow" panose="020B0606020202030204" pitchFamily="34" charset="0"/>
              </a:rPr>
              <a:t> </a:t>
            </a:r>
            <a:r>
              <a:rPr lang="en-GB" sz="1900" dirty="0" err="1">
                <a:latin typeface="Arial Narrow" panose="020B0606020202030204" pitchFamily="34" charset="0"/>
              </a:rPr>
              <a:t>en</a:t>
            </a:r>
            <a:r>
              <a:rPr lang="en-GB" sz="1900" dirty="0">
                <a:latin typeface="Arial Narrow" panose="020B0606020202030204" pitchFamily="34" charset="0"/>
              </a:rPr>
              <a:t> del </a:t>
            </a:r>
            <a:r>
              <a:rPr lang="en-GB" sz="1900" dirty="0" err="1">
                <a:latin typeface="Arial Narrow" panose="020B0606020202030204" pitchFamily="34" charset="0"/>
              </a:rPr>
              <a:t>av</a:t>
            </a:r>
            <a:r>
              <a:rPr lang="en-GB" sz="1900" dirty="0">
                <a:latin typeface="Arial Narrow" panose="020B0606020202030204" pitchFamily="34" charset="0"/>
              </a:rPr>
              <a:t> </a:t>
            </a:r>
            <a:r>
              <a:rPr lang="en-GB" sz="1900" dirty="0" err="1">
                <a:latin typeface="Arial Narrow" panose="020B0606020202030204" pitchFamily="34" charset="0"/>
              </a:rPr>
              <a:t>fagfeltet</a:t>
            </a:r>
            <a:r>
              <a:rPr lang="en-GB" sz="1900" dirty="0">
                <a:latin typeface="Arial Narrow" panose="020B0606020202030204" pitchFamily="34" charset="0"/>
              </a:rPr>
              <a:t> </a:t>
            </a:r>
            <a:r>
              <a:rPr lang="en-GB" sz="1900" dirty="0" err="1">
                <a:latin typeface="Arial Narrow" panose="020B0606020202030204" pitchFamily="34" charset="0"/>
              </a:rPr>
              <a:t>i</a:t>
            </a:r>
            <a:r>
              <a:rPr lang="en-GB" sz="1900" dirty="0">
                <a:latin typeface="Arial Narrow" panose="020B0606020202030204" pitchFamily="34" charset="0"/>
              </a:rPr>
              <a:t> Norge?</a:t>
            </a:r>
          </a:p>
          <a:p>
            <a:r>
              <a:rPr lang="en-GB" sz="1900" dirty="0">
                <a:latin typeface="Arial Narrow" panose="020B0606020202030204" pitchFamily="34" charset="0"/>
              </a:rPr>
              <a:t>Er det </a:t>
            </a:r>
            <a:r>
              <a:rPr lang="en-GB" sz="1900" dirty="0" err="1">
                <a:latin typeface="Arial Narrow" panose="020B0606020202030204" pitchFamily="34" charset="0"/>
              </a:rPr>
              <a:t>en</a:t>
            </a:r>
            <a:r>
              <a:rPr lang="en-GB" sz="1900" dirty="0">
                <a:latin typeface="Arial Narrow" panose="020B0606020202030204" pitchFamily="34" charset="0"/>
              </a:rPr>
              <a:t> del </a:t>
            </a:r>
            <a:r>
              <a:rPr lang="en-GB" sz="1900" dirty="0" err="1">
                <a:latin typeface="Arial Narrow" panose="020B0606020202030204" pitchFamily="34" charset="0"/>
              </a:rPr>
              <a:t>av</a:t>
            </a:r>
            <a:r>
              <a:rPr lang="en-GB" sz="1900" dirty="0">
                <a:latin typeface="Arial Narrow" panose="020B0606020202030204" pitchFamily="34" charset="0"/>
              </a:rPr>
              <a:t> det </a:t>
            </a:r>
            <a:r>
              <a:rPr lang="en-GB" sz="1900" dirty="0" err="1">
                <a:latin typeface="Arial Narrow" panose="020B0606020202030204" pitchFamily="34" charset="0"/>
              </a:rPr>
              <a:t>han</a:t>
            </a:r>
            <a:r>
              <a:rPr lang="en-GB" sz="1900" dirty="0">
                <a:latin typeface="Arial Narrow" panose="020B0606020202030204" pitchFamily="34" charset="0"/>
              </a:rPr>
              <a:t> </a:t>
            </a:r>
            <a:r>
              <a:rPr lang="en-GB" sz="1900" dirty="0" err="1">
                <a:latin typeface="Arial Narrow" panose="020B0606020202030204" pitchFamily="34" charset="0"/>
              </a:rPr>
              <a:t>sier</a:t>
            </a:r>
            <a:r>
              <a:rPr lang="en-GB" sz="1900" dirty="0">
                <a:latin typeface="Arial Narrow" panose="020B0606020202030204" pitchFamily="34" charset="0"/>
              </a:rPr>
              <a:t> </a:t>
            </a:r>
            <a:r>
              <a:rPr lang="en-GB" sz="1900" dirty="0" err="1">
                <a:latin typeface="Arial Narrow" panose="020B0606020202030204" pitchFamily="34" charset="0"/>
              </a:rPr>
              <a:t>som</a:t>
            </a:r>
            <a:r>
              <a:rPr lang="en-GB" sz="1900" dirty="0">
                <a:latin typeface="Arial Narrow" panose="020B0606020202030204" pitchFamily="34" charset="0"/>
              </a:rPr>
              <a:t> du er </a:t>
            </a:r>
            <a:r>
              <a:rPr lang="en-GB" sz="1900" dirty="0" err="1">
                <a:latin typeface="Arial Narrow" panose="020B0606020202030204" pitchFamily="34" charset="0"/>
              </a:rPr>
              <a:t>enig</a:t>
            </a:r>
            <a:r>
              <a:rPr lang="en-GB" sz="1900" dirty="0">
                <a:latin typeface="Arial Narrow" panose="020B0606020202030204" pitchFamily="34" charset="0"/>
              </a:rPr>
              <a:t> </a:t>
            </a:r>
            <a:r>
              <a:rPr lang="en-GB" sz="1900" dirty="0" err="1">
                <a:latin typeface="Arial Narrow" panose="020B0606020202030204" pitchFamily="34" charset="0"/>
              </a:rPr>
              <a:t>i</a:t>
            </a:r>
            <a:r>
              <a:rPr lang="en-GB" sz="1900" dirty="0">
                <a:latin typeface="Arial Narrow" panose="020B0606020202030204" pitchFamily="34" charset="0"/>
              </a:rPr>
              <a:t>?</a:t>
            </a:r>
          </a:p>
          <a:p>
            <a:r>
              <a:rPr lang="en-GB" sz="1900" dirty="0" err="1">
                <a:latin typeface="Arial Narrow" panose="020B0606020202030204" pitchFamily="34" charset="0"/>
              </a:rPr>
              <a:t>Hva</a:t>
            </a:r>
            <a:r>
              <a:rPr lang="en-GB" sz="1900" dirty="0">
                <a:latin typeface="Arial Narrow" panose="020B0606020202030204" pitchFamily="34" charset="0"/>
              </a:rPr>
              <a:t> slags </a:t>
            </a:r>
            <a:r>
              <a:rPr lang="en-GB" sz="1900" dirty="0" err="1">
                <a:latin typeface="Arial Narrow" panose="020B0606020202030204" pitchFamily="34" charset="0"/>
              </a:rPr>
              <a:t>følelser</a:t>
            </a:r>
            <a:r>
              <a:rPr lang="en-GB" sz="1900" dirty="0">
                <a:latin typeface="Arial Narrow" panose="020B0606020202030204" pitchFamily="34" charset="0"/>
              </a:rPr>
              <a:t> / tanker </a:t>
            </a:r>
            <a:r>
              <a:rPr lang="en-GB" sz="1900" dirty="0" err="1">
                <a:latin typeface="Arial Narrow" panose="020B0606020202030204" pitchFamily="34" charset="0"/>
              </a:rPr>
              <a:t>har</a:t>
            </a:r>
            <a:r>
              <a:rPr lang="en-GB" sz="1900" dirty="0">
                <a:latin typeface="Arial Narrow" panose="020B0606020202030204" pitchFamily="34" charset="0"/>
              </a:rPr>
              <a:t> du </a:t>
            </a:r>
            <a:r>
              <a:rPr lang="en-GB" sz="1900" dirty="0" err="1">
                <a:latin typeface="Arial Narrow" panose="020B0606020202030204" pitchFamily="34" charset="0"/>
              </a:rPr>
              <a:t>knyttet</a:t>
            </a:r>
            <a:r>
              <a:rPr lang="en-GB" sz="1900" dirty="0">
                <a:latin typeface="Arial Narrow" panose="020B0606020202030204" pitchFamily="34" charset="0"/>
              </a:rPr>
              <a:t> </a:t>
            </a:r>
            <a:r>
              <a:rPr lang="en-GB" sz="1900" dirty="0" err="1">
                <a:latin typeface="Arial Narrow" panose="020B0606020202030204" pitchFamily="34" charset="0"/>
              </a:rPr>
              <a:t>opp</a:t>
            </a:r>
            <a:r>
              <a:rPr lang="en-GB" sz="1900" dirty="0">
                <a:latin typeface="Arial Narrow" panose="020B0606020202030204" pitchFamily="34" charset="0"/>
              </a:rPr>
              <a:t> mot bruk </a:t>
            </a:r>
            <a:r>
              <a:rPr lang="en-GB" sz="1900" dirty="0" err="1">
                <a:latin typeface="Arial Narrow" panose="020B0606020202030204" pitchFamily="34" charset="0"/>
              </a:rPr>
              <a:t>av</a:t>
            </a:r>
            <a:r>
              <a:rPr lang="en-GB" sz="1900" dirty="0">
                <a:latin typeface="Arial Narrow" panose="020B0606020202030204" pitchFamily="34" charset="0"/>
              </a:rPr>
              <a:t> </a:t>
            </a:r>
            <a:r>
              <a:rPr lang="en-GB" sz="1900" dirty="0" err="1">
                <a:latin typeface="Arial Narrow" panose="020B0606020202030204" pitchFamily="34" charset="0"/>
              </a:rPr>
              <a:t>tvang</a:t>
            </a:r>
            <a:r>
              <a:rPr lang="en-GB" sz="1900" dirty="0">
                <a:latin typeface="Arial Narrow" panose="020B0606020202030204" pitchFamily="34" charset="0"/>
              </a:rPr>
              <a:t> </a:t>
            </a:r>
            <a:r>
              <a:rPr lang="en-GB" sz="1900" dirty="0" err="1">
                <a:latin typeface="Arial Narrow" panose="020B0606020202030204" pitchFamily="34" charset="0"/>
              </a:rPr>
              <a:t>i</a:t>
            </a:r>
            <a:r>
              <a:rPr lang="en-GB" sz="1900" dirty="0">
                <a:latin typeface="Arial Narrow" panose="020B0606020202030204" pitchFamily="34" charset="0"/>
              </a:rPr>
              <a:t> </a:t>
            </a:r>
            <a:r>
              <a:rPr lang="en-GB" sz="1900" dirty="0" err="1">
                <a:latin typeface="Arial Narrow" panose="020B0606020202030204" pitchFamily="34" charset="0"/>
              </a:rPr>
              <a:t>psykiske</a:t>
            </a:r>
            <a:r>
              <a:rPr lang="en-GB" sz="1900" dirty="0">
                <a:latin typeface="Arial Narrow" panose="020B0606020202030204" pitchFamily="34" charset="0"/>
              </a:rPr>
              <a:t> </a:t>
            </a:r>
            <a:r>
              <a:rPr lang="en-GB" sz="1900" dirty="0" err="1">
                <a:latin typeface="Arial Narrow" panose="020B0606020202030204" pitchFamily="34" charset="0"/>
              </a:rPr>
              <a:t>helsetjenester</a:t>
            </a:r>
            <a:r>
              <a:rPr lang="en-GB" sz="1900" dirty="0">
                <a:latin typeface="Arial Narrow" panose="020B0606020202030204" pitchFamily="34" charset="0"/>
              </a:rPr>
              <a:t> ?</a:t>
            </a:r>
          </a:p>
          <a:p>
            <a:r>
              <a:rPr lang="en-GB" sz="1900" dirty="0">
                <a:latin typeface="Arial Narrow" panose="020B0606020202030204" pitchFamily="34" charset="0"/>
              </a:rPr>
              <a:t>Er det </a:t>
            </a:r>
            <a:r>
              <a:rPr lang="en-GB" sz="1900" dirty="0" err="1">
                <a:latin typeface="Arial Narrow" panose="020B0606020202030204" pitchFamily="34" charset="0"/>
              </a:rPr>
              <a:t>mulig</a:t>
            </a:r>
            <a:r>
              <a:rPr lang="en-GB" sz="1900" dirty="0">
                <a:latin typeface="Arial Narrow" panose="020B0606020202030204" pitchFamily="34" charset="0"/>
              </a:rPr>
              <a:t> </a:t>
            </a:r>
            <a:r>
              <a:rPr lang="en-GB" sz="1900" dirty="0" err="1">
                <a:latin typeface="Arial Narrow" panose="020B0606020202030204" pitchFamily="34" charset="0"/>
              </a:rPr>
              <a:t>å</a:t>
            </a:r>
            <a:r>
              <a:rPr lang="en-GB" sz="1900" dirty="0">
                <a:latin typeface="Arial Narrow" panose="020B0606020202030204" pitchFamily="34" charset="0"/>
              </a:rPr>
              <a:t> </a:t>
            </a:r>
            <a:r>
              <a:rPr lang="en-GB" sz="1900" dirty="0" err="1">
                <a:latin typeface="Arial Narrow" panose="020B0606020202030204" pitchFamily="34" charset="0"/>
              </a:rPr>
              <a:t>være</a:t>
            </a:r>
            <a:r>
              <a:rPr lang="en-GB" sz="1900" dirty="0">
                <a:latin typeface="Arial Narrow" panose="020B0606020202030204" pitchFamily="34" charset="0"/>
              </a:rPr>
              <a:t> </a:t>
            </a:r>
            <a:r>
              <a:rPr lang="en-GB" sz="1900" i="1" dirty="0" err="1">
                <a:latin typeface="Arial Narrow" panose="020B0606020202030204" pitchFamily="34" charset="0"/>
              </a:rPr>
              <a:t>psykiater</a:t>
            </a:r>
            <a:r>
              <a:rPr lang="en-GB" sz="1900" i="1" dirty="0">
                <a:latin typeface="Arial Narrow" panose="020B0606020202030204" pitchFamily="34" charset="0"/>
              </a:rPr>
              <a:t> / </a:t>
            </a:r>
            <a:r>
              <a:rPr lang="en-GB" sz="1900" i="1" dirty="0" err="1">
                <a:latin typeface="Arial Narrow" panose="020B0606020202030204" pitchFamily="34" charset="0"/>
              </a:rPr>
              <a:t>psykolog</a:t>
            </a:r>
            <a:r>
              <a:rPr lang="en-GB" sz="1900" i="1" dirty="0">
                <a:latin typeface="Arial Narrow" panose="020B0606020202030204" pitchFamily="34" charset="0"/>
              </a:rPr>
              <a:t> / </a:t>
            </a:r>
            <a:r>
              <a:rPr lang="en-GB" sz="1900" i="1" dirty="0" err="1">
                <a:latin typeface="Arial Narrow" panose="020B0606020202030204" pitchFamily="34" charset="0"/>
              </a:rPr>
              <a:t>fagperson</a:t>
            </a:r>
            <a:r>
              <a:rPr lang="en-GB" sz="1900" i="1" dirty="0">
                <a:latin typeface="Arial Narrow" panose="020B0606020202030204" pitchFamily="34" charset="0"/>
              </a:rPr>
              <a:t> / person med </a:t>
            </a:r>
            <a:r>
              <a:rPr lang="en-GB" sz="1900" i="1" dirty="0" err="1">
                <a:latin typeface="Arial Narrow" panose="020B0606020202030204" pitchFamily="34" charset="0"/>
              </a:rPr>
              <a:t>erfaring</a:t>
            </a:r>
            <a:r>
              <a:rPr lang="en-GB" sz="1900" dirty="0">
                <a:latin typeface="Arial Narrow" panose="020B0606020202030204" pitchFamily="34" charset="0"/>
              </a:rPr>
              <a:t> </a:t>
            </a:r>
            <a:r>
              <a:rPr lang="en-GB" sz="1900" dirty="0" err="1">
                <a:latin typeface="Arial Narrow" panose="020B0606020202030204" pitchFamily="34" charset="0"/>
              </a:rPr>
              <a:t>i</a:t>
            </a:r>
            <a:r>
              <a:rPr lang="en-GB" sz="1900" dirty="0">
                <a:latin typeface="Arial Narrow" panose="020B0606020202030204" pitchFamily="34" charset="0"/>
              </a:rPr>
              <a:t> Norge </a:t>
            </a:r>
            <a:r>
              <a:rPr lang="en-GB" sz="1900" dirty="0" err="1">
                <a:latin typeface="Arial Narrow" panose="020B0606020202030204" pitchFamily="34" charset="0"/>
              </a:rPr>
              <a:t>og</a:t>
            </a:r>
            <a:r>
              <a:rPr lang="en-GB" sz="1900" dirty="0">
                <a:latin typeface="Arial Narrow" panose="020B0606020202030204" pitchFamily="34" charset="0"/>
              </a:rPr>
              <a:t> </a:t>
            </a:r>
            <a:r>
              <a:rPr lang="en-GB" sz="1900" dirty="0" err="1">
                <a:latin typeface="Arial Narrow" panose="020B0606020202030204" pitchFamily="34" charset="0"/>
              </a:rPr>
              <a:t>være</a:t>
            </a:r>
            <a:r>
              <a:rPr lang="en-GB" sz="1900" dirty="0">
                <a:latin typeface="Arial Narrow" panose="020B0606020202030204" pitchFamily="34" charset="0"/>
              </a:rPr>
              <a:t> </a:t>
            </a:r>
            <a:r>
              <a:rPr lang="en-GB" sz="1900" dirty="0" err="1">
                <a:latin typeface="Arial Narrow" panose="020B0606020202030204" pitchFamily="34" charset="0"/>
              </a:rPr>
              <a:t>kritisk</a:t>
            </a:r>
            <a:r>
              <a:rPr lang="en-GB" sz="1900" dirty="0">
                <a:latin typeface="Arial Narrow" panose="020B0606020202030204" pitchFamily="34" charset="0"/>
              </a:rPr>
              <a:t> </a:t>
            </a:r>
            <a:r>
              <a:rPr lang="en-GB" sz="1900" dirty="0" err="1">
                <a:latin typeface="Arial Narrow" panose="020B0606020202030204" pitchFamily="34" charset="0"/>
              </a:rPr>
              <a:t>til</a:t>
            </a:r>
            <a:r>
              <a:rPr lang="en-GB" sz="1900" dirty="0">
                <a:latin typeface="Arial Narrow" panose="020B0606020202030204" pitchFamily="34" charset="0"/>
              </a:rPr>
              <a:t> </a:t>
            </a:r>
            <a:r>
              <a:rPr lang="en-GB" sz="1900" dirty="0" err="1">
                <a:latin typeface="Arial Narrow" panose="020B0606020202030204" pitchFamily="34" charset="0"/>
              </a:rPr>
              <a:t>systemet</a:t>
            </a:r>
            <a:r>
              <a:rPr lang="en-GB" sz="1900" dirty="0">
                <a:latin typeface="Arial Narrow" panose="020B0606020202030204" pitchFamily="34" charset="0"/>
              </a:rPr>
              <a:t> </a:t>
            </a:r>
            <a:r>
              <a:rPr lang="en-GB" sz="1900" dirty="0" err="1">
                <a:latin typeface="Arial Narrow" panose="020B0606020202030204" pitchFamily="34" charset="0"/>
              </a:rPr>
              <a:t>uten</a:t>
            </a:r>
            <a:r>
              <a:rPr lang="en-GB" sz="1900" dirty="0">
                <a:latin typeface="Arial Narrow" panose="020B0606020202030204" pitchFamily="34" charset="0"/>
              </a:rPr>
              <a:t> </a:t>
            </a:r>
            <a:r>
              <a:rPr lang="en-GB" sz="1900" dirty="0" err="1">
                <a:latin typeface="Arial Narrow" panose="020B0606020202030204" pitchFamily="34" charset="0"/>
              </a:rPr>
              <a:t>å</a:t>
            </a:r>
            <a:r>
              <a:rPr lang="en-GB" sz="1900" dirty="0">
                <a:latin typeface="Arial Narrow" panose="020B0606020202030204" pitchFamily="34" charset="0"/>
              </a:rPr>
              <a:t> </a:t>
            </a:r>
            <a:r>
              <a:rPr lang="en-GB" sz="1900" dirty="0" err="1">
                <a:latin typeface="Arial Narrow" panose="020B0606020202030204" pitchFamily="34" charset="0"/>
              </a:rPr>
              <a:t>bli</a:t>
            </a:r>
            <a:r>
              <a:rPr lang="en-GB" sz="1900" dirty="0">
                <a:latin typeface="Arial Narrow" panose="020B0606020202030204" pitchFamily="34" charset="0"/>
              </a:rPr>
              <a:t> </a:t>
            </a:r>
            <a:r>
              <a:rPr lang="en-GB" sz="1900" dirty="0" err="1">
                <a:latin typeface="Arial Narrow" panose="020B0606020202030204" pitchFamily="34" charset="0"/>
              </a:rPr>
              <a:t>stemplet</a:t>
            </a:r>
            <a:r>
              <a:rPr lang="en-GB" sz="1900" dirty="0">
                <a:latin typeface="Arial Narrow" panose="020B0606020202030204" pitchFamily="34" charset="0"/>
              </a:rPr>
              <a:t> </a:t>
            </a:r>
            <a:r>
              <a:rPr lang="en-GB" sz="1900" dirty="0" err="1">
                <a:latin typeface="Arial Narrow" panose="020B0606020202030204" pitchFamily="34" charset="0"/>
              </a:rPr>
              <a:t>som</a:t>
            </a:r>
            <a:r>
              <a:rPr lang="en-GB" sz="1900" dirty="0">
                <a:latin typeface="Arial Narrow" panose="020B0606020202030204" pitchFamily="34" charset="0"/>
              </a:rPr>
              <a:t> </a:t>
            </a:r>
            <a:r>
              <a:rPr lang="en-GB" sz="1900" dirty="0" err="1">
                <a:latin typeface="Arial Narrow" panose="020B0606020202030204" pitchFamily="34" charset="0"/>
              </a:rPr>
              <a:t>antipsykiatrisk</a:t>
            </a:r>
            <a:r>
              <a:rPr lang="en-GB" sz="1900" dirty="0">
                <a:latin typeface="Arial Narrow" panose="020B0606020202030204" pitchFamily="34" charset="0"/>
              </a:rPr>
              <a:t> / </a:t>
            </a:r>
            <a:r>
              <a:rPr lang="en-GB" sz="1900" dirty="0" err="1">
                <a:latin typeface="Arial Narrow" panose="020B0606020202030204" pitchFamily="34" charset="0"/>
              </a:rPr>
              <a:t>blir</a:t>
            </a:r>
            <a:r>
              <a:rPr lang="en-GB" sz="1900" dirty="0">
                <a:latin typeface="Arial Narrow" panose="020B0606020202030204" pitchFamily="34" charset="0"/>
              </a:rPr>
              <a:t> </a:t>
            </a:r>
            <a:r>
              <a:rPr lang="en-GB" sz="1900" dirty="0" err="1">
                <a:latin typeface="Arial Narrow" panose="020B0606020202030204" pitchFamily="34" charset="0"/>
              </a:rPr>
              <a:t>ekskommunisert</a:t>
            </a:r>
            <a:r>
              <a:rPr lang="en-GB" sz="1900" dirty="0">
                <a:latin typeface="Arial Narrow" panose="020B0606020202030204" pitchFamily="34" charset="0"/>
              </a:rPr>
              <a:t>?</a:t>
            </a:r>
          </a:p>
          <a:p>
            <a:endParaRPr lang="nb-NO" sz="1900" dirty="0">
              <a:latin typeface="Arial Narrow" panose="020B0606020202030204" pitchFamily="34" charset="0"/>
            </a:endParaRPr>
          </a:p>
        </p:txBody>
      </p:sp>
      <p:sp>
        <p:nvSpPr>
          <p:cNvPr id="4" name="Plassholder for lysbildenummer 3"/>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3ACC71-290A-439B-B553-21DC2B687AA2}"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9C41572-0B0D-5843-AC1B-9A711AD4A34E}"/>
              </a:ext>
            </a:extLst>
          </p:cNvPr>
          <p:cNvPicPr>
            <a:picLocks noChangeAspect="1"/>
          </p:cNvPicPr>
          <p:nvPr/>
        </p:nvPicPr>
        <p:blipFill rotWithShape="1">
          <a:blip r:embed="rId3"/>
          <a:srcRect r="3438"/>
          <a:stretch/>
        </p:blipFill>
        <p:spPr>
          <a:xfrm>
            <a:off x="20" y="10"/>
            <a:ext cx="4635571" cy="6857990"/>
          </a:xfrm>
          <a:prstGeom prst="rect">
            <a:avLst/>
          </a:prstGeom>
          <a:effectLst/>
        </p:spPr>
      </p:pic>
    </p:spTree>
    <p:extLst>
      <p:ext uri="{BB962C8B-B14F-4D97-AF65-F5344CB8AC3E}">
        <p14:creationId xmlns:p14="http://schemas.microsoft.com/office/powerpoint/2010/main" val="1128407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9E3429-0B0E-B44F-BDD6-97CC3C6067FE}"/>
              </a:ext>
            </a:extLst>
          </p:cNvPr>
          <p:cNvSpPr>
            <a:spLocks noGrp="1"/>
          </p:cNvSpPr>
          <p:nvPr>
            <p:ph idx="1"/>
          </p:nvPr>
        </p:nvSpPr>
        <p:spPr>
          <a:xfrm>
            <a:off x="500743" y="587829"/>
            <a:ext cx="6866273" cy="5725885"/>
          </a:xfrm>
        </p:spPr>
        <p:txBody>
          <a:bodyPr anchor="t">
            <a:normAutofit fontScale="85000" lnSpcReduction="20000"/>
          </a:bodyPr>
          <a:lstStyle/>
          <a:p>
            <a:pPr marL="0" indent="0">
              <a:buNone/>
            </a:pPr>
            <a:endParaRPr lang="nb-NO" sz="1800" dirty="0">
              <a:solidFill>
                <a:schemeClr val="tx2"/>
              </a:solidFill>
            </a:endParaRPr>
          </a:p>
          <a:p>
            <a:pPr marL="0" indent="0">
              <a:buNone/>
            </a:pPr>
            <a:r>
              <a:rPr lang="nb-NO" b="1" dirty="0">
                <a:solidFill>
                  <a:schemeClr val="tx2"/>
                </a:solidFill>
              </a:rPr>
              <a:t>Hva er </a:t>
            </a:r>
            <a:r>
              <a:rPr lang="nb-NO" b="1" dirty="0" err="1">
                <a:solidFill>
                  <a:schemeClr val="tx2"/>
                </a:solidFill>
              </a:rPr>
              <a:t>Fn</a:t>
            </a:r>
            <a:r>
              <a:rPr lang="nb-NO" b="1" dirty="0">
                <a:solidFill>
                  <a:schemeClr val="tx2"/>
                </a:solidFill>
              </a:rPr>
              <a:t>-konvensjonen om rettighetene til mennesker med nedsatt funksjonsevne - CRPD?</a:t>
            </a:r>
          </a:p>
          <a:p>
            <a:endParaRPr lang="nb-NO" sz="2400" b="1" dirty="0">
              <a:solidFill>
                <a:schemeClr val="tx2"/>
              </a:solidFill>
            </a:endParaRPr>
          </a:p>
          <a:p>
            <a:r>
              <a:rPr lang="en-US" sz="2400" dirty="0" err="1">
                <a:solidFill>
                  <a:schemeClr val="tx2"/>
                </a:solidFill>
              </a:rPr>
              <a:t>Fn-konvensjonen</a:t>
            </a:r>
            <a:r>
              <a:rPr lang="en-US" sz="2400" dirty="0">
                <a:solidFill>
                  <a:schemeClr val="tx2"/>
                </a:solidFill>
              </a:rPr>
              <a:t> om </a:t>
            </a:r>
            <a:r>
              <a:rPr lang="en-US" sz="2400" dirty="0" err="1">
                <a:solidFill>
                  <a:schemeClr val="tx2"/>
                </a:solidFill>
              </a:rPr>
              <a:t>rettighetene</a:t>
            </a:r>
            <a:r>
              <a:rPr lang="en-US" sz="2400" dirty="0">
                <a:solidFill>
                  <a:schemeClr val="tx2"/>
                </a:solidFill>
              </a:rPr>
              <a:t> </a:t>
            </a:r>
            <a:r>
              <a:rPr lang="en-US" sz="2400" dirty="0" err="1">
                <a:solidFill>
                  <a:schemeClr val="tx2"/>
                </a:solidFill>
              </a:rPr>
              <a:t>til</a:t>
            </a:r>
            <a:r>
              <a:rPr lang="en-US" sz="2400" dirty="0">
                <a:solidFill>
                  <a:schemeClr val="tx2"/>
                </a:solidFill>
              </a:rPr>
              <a:t> </a:t>
            </a:r>
            <a:r>
              <a:rPr lang="en-US" sz="2400" dirty="0" err="1">
                <a:solidFill>
                  <a:schemeClr val="tx2"/>
                </a:solidFill>
              </a:rPr>
              <a:t>mennesker</a:t>
            </a:r>
            <a:r>
              <a:rPr lang="en-US" sz="2400" dirty="0">
                <a:solidFill>
                  <a:schemeClr val="tx2"/>
                </a:solidFill>
              </a:rPr>
              <a:t> med </a:t>
            </a:r>
            <a:r>
              <a:rPr lang="en-US" sz="2400" dirty="0" err="1">
                <a:solidFill>
                  <a:schemeClr val="tx2"/>
                </a:solidFill>
              </a:rPr>
              <a:t>nedsatt</a:t>
            </a:r>
            <a:r>
              <a:rPr lang="en-US" sz="2400" dirty="0">
                <a:solidFill>
                  <a:schemeClr val="tx2"/>
                </a:solidFill>
              </a:rPr>
              <a:t> </a:t>
            </a:r>
            <a:r>
              <a:rPr lang="en-US" sz="2400" dirty="0" err="1">
                <a:solidFill>
                  <a:schemeClr val="tx2"/>
                </a:solidFill>
              </a:rPr>
              <a:t>funksjonseven</a:t>
            </a:r>
            <a:r>
              <a:rPr lang="en-US" sz="2400" dirty="0">
                <a:solidFill>
                  <a:schemeClr val="tx2"/>
                </a:solidFill>
              </a:rPr>
              <a:t> – </a:t>
            </a:r>
            <a:r>
              <a:rPr lang="en-US" sz="2400" dirty="0" err="1">
                <a:solidFill>
                  <a:schemeClr val="tx2"/>
                </a:solidFill>
              </a:rPr>
              <a:t>trådte</a:t>
            </a:r>
            <a:r>
              <a:rPr lang="en-US" sz="2400" dirty="0">
                <a:solidFill>
                  <a:schemeClr val="tx2"/>
                </a:solidFill>
              </a:rPr>
              <a:t> I kraft </a:t>
            </a:r>
            <a:r>
              <a:rPr lang="en-US" sz="2400" dirty="0" err="1">
                <a:solidFill>
                  <a:schemeClr val="tx2"/>
                </a:solidFill>
              </a:rPr>
              <a:t>i</a:t>
            </a:r>
            <a:r>
              <a:rPr lang="en-US" sz="2400" dirty="0">
                <a:solidFill>
                  <a:schemeClr val="tx2"/>
                </a:solidFill>
              </a:rPr>
              <a:t> 2006 </a:t>
            </a:r>
          </a:p>
          <a:p>
            <a:r>
              <a:rPr lang="en-US" sz="2400" dirty="0" err="1">
                <a:solidFill>
                  <a:schemeClr val="tx2"/>
                </a:solidFill>
              </a:rPr>
              <a:t>En</a:t>
            </a:r>
            <a:r>
              <a:rPr lang="en-US" sz="2400" dirty="0">
                <a:solidFill>
                  <a:schemeClr val="tx2"/>
                </a:solidFill>
              </a:rPr>
              <a:t> </a:t>
            </a:r>
            <a:r>
              <a:rPr lang="en-US" sz="2400" dirty="0" err="1">
                <a:solidFill>
                  <a:schemeClr val="tx2"/>
                </a:solidFill>
              </a:rPr>
              <a:t>respons</a:t>
            </a:r>
            <a:r>
              <a:rPr lang="en-US" sz="2400" dirty="0">
                <a:solidFill>
                  <a:schemeClr val="tx2"/>
                </a:solidFill>
              </a:rPr>
              <a:t> </a:t>
            </a:r>
            <a:r>
              <a:rPr lang="en-US" sz="2400" dirty="0" err="1">
                <a:solidFill>
                  <a:schemeClr val="tx2"/>
                </a:solidFill>
              </a:rPr>
              <a:t>på</a:t>
            </a:r>
            <a:r>
              <a:rPr lang="en-US" sz="2400" dirty="0">
                <a:solidFill>
                  <a:schemeClr val="tx2"/>
                </a:solidFill>
              </a:rPr>
              <a:t> </a:t>
            </a:r>
            <a:r>
              <a:rPr lang="en-US" sz="2400" dirty="0" err="1">
                <a:solidFill>
                  <a:schemeClr val="tx2"/>
                </a:solidFill>
              </a:rPr>
              <a:t>diskriminering</a:t>
            </a:r>
            <a:r>
              <a:rPr lang="en-US" sz="2400" dirty="0">
                <a:solidFill>
                  <a:schemeClr val="tx2"/>
                </a:solidFill>
              </a:rPr>
              <a:t> </a:t>
            </a:r>
            <a:r>
              <a:rPr lang="en-US" sz="2400" dirty="0" err="1">
                <a:solidFill>
                  <a:schemeClr val="tx2"/>
                </a:solidFill>
              </a:rPr>
              <a:t>og</a:t>
            </a:r>
            <a:r>
              <a:rPr lang="en-US" sz="2400" dirty="0">
                <a:solidFill>
                  <a:schemeClr val="tx2"/>
                </a:solidFill>
              </a:rPr>
              <a:t> </a:t>
            </a:r>
            <a:r>
              <a:rPr lang="en-US" sz="2400" dirty="0" err="1">
                <a:solidFill>
                  <a:schemeClr val="tx2"/>
                </a:solidFill>
              </a:rPr>
              <a:t>menneskerettighetsbrudd</a:t>
            </a:r>
            <a:r>
              <a:rPr lang="en-US" sz="2400" dirty="0">
                <a:solidFill>
                  <a:schemeClr val="tx2"/>
                </a:solidFill>
              </a:rPr>
              <a:t> mot </a:t>
            </a:r>
            <a:r>
              <a:rPr lang="en-US" sz="2400" dirty="0" err="1">
                <a:solidFill>
                  <a:schemeClr val="tx2"/>
                </a:solidFill>
              </a:rPr>
              <a:t>funksjonshemmede</a:t>
            </a:r>
            <a:r>
              <a:rPr lang="en-US" sz="2400" dirty="0">
                <a:solidFill>
                  <a:schemeClr val="tx2"/>
                </a:solidFill>
              </a:rPr>
              <a:t> </a:t>
            </a:r>
            <a:r>
              <a:rPr lang="en-US" sz="2400" dirty="0" err="1">
                <a:solidFill>
                  <a:schemeClr val="tx2"/>
                </a:solidFill>
              </a:rPr>
              <a:t>i</a:t>
            </a:r>
            <a:r>
              <a:rPr lang="en-US" sz="2400" dirty="0">
                <a:solidFill>
                  <a:schemeClr val="tx2"/>
                </a:solidFill>
              </a:rPr>
              <a:t> hele </a:t>
            </a:r>
            <a:r>
              <a:rPr lang="en-US" sz="2400" dirty="0" err="1">
                <a:solidFill>
                  <a:schemeClr val="tx2"/>
                </a:solidFill>
              </a:rPr>
              <a:t>verden</a:t>
            </a:r>
            <a:r>
              <a:rPr lang="en-US" sz="2400" dirty="0">
                <a:solidFill>
                  <a:schemeClr val="tx2"/>
                </a:solidFill>
              </a:rPr>
              <a:t>. </a:t>
            </a:r>
          </a:p>
          <a:p>
            <a:r>
              <a:rPr lang="en-GB" sz="2400" dirty="0" err="1">
                <a:solidFill>
                  <a:schemeClr val="tx2"/>
                </a:solidFill>
              </a:rPr>
              <a:t>Ikke</a:t>
            </a:r>
            <a:r>
              <a:rPr lang="en-GB" sz="2400" dirty="0">
                <a:solidFill>
                  <a:schemeClr val="tx2"/>
                </a:solidFill>
              </a:rPr>
              <a:t> nye </a:t>
            </a:r>
            <a:r>
              <a:rPr lang="en-GB" sz="2400" dirty="0" err="1">
                <a:solidFill>
                  <a:schemeClr val="tx2"/>
                </a:solidFill>
              </a:rPr>
              <a:t>eller</a:t>
            </a:r>
            <a:r>
              <a:rPr lang="en-GB" sz="2400" dirty="0">
                <a:solidFill>
                  <a:schemeClr val="tx2"/>
                </a:solidFill>
              </a:rPr>
              <a:t> </a:t>
            </a:r>
            <a:r>
              <a:rPr lang="en-GB" sz="2400" dirty="0" err="1">
                <a:solidFill>
                  <a:schemeClr val="tx2"/>
                </a:solidFill>
              </a:rPr>
              <a:t>flere</a:t>
            </a:r>
            <a:r>
              <a:rPr lang="en-GB" sz="2400" dirty="0">
                <a:solidFill>
                  <a:schemeClr val="tx2"/>
                </a:solidFill>
              </a:rPr>
              <a:t> </a:t>
            </a:r>
            <a:r>
              <a:rPr lang="en-GB" sz="2400" dirty="0" err="1">
                <a:solidFill>
                  <a:schemeClr val="tx2"/>
                </a:solidFill>
              </a:rPr>
              <a:t>rettigheter</a:t>
            </a:r>
            <a:r>
              <a:rPr lang="en-GB" sz="2400" dirty="0">
                <a:solidFill>
                  <a:schemeClr val="tx2"/>
                </a:solidFill>
              </a:rPr>
              <a:t>, men at alle </a:t>
            </a:r>
            <a:r>
              <a:rPr lang="en-GB" sz="2400" dirty="0" err="1">
                <a:solidFill>
                  <a:schemeClr val="tx2"/>
                </a:solidFill>
              </a:rPr>
              <a:t>menneskerettighetene</a:t>
            </a:r>
            <a:r>
              <a:rPr lang="en-GB" sz="2400" dirty="0">
                <a:solidFill>
                  <a:schemeClr val="tx2"/>
                </a:solidFill>
              </a:rPr>
              <a:t> </a:t>
            </a:r>
            <a:r>
              <a:rPr lang="en-GB" sz="2400" dirty="0" err="1">
                <a:solidFill>
                  <a:schemeClr val="tx2"/>
                </a:solidFill>
              </a:rPr>
              <a:t>gjelder</a:t>
            </a:r>
            <a:r>
              <a:rPr lang="en-GB" sz="2400" dirty="0">
                <a:solidFill>
                  <a:schemeClr val="tx2"/>
                </a:solidFill>
              </a:rPr>
              <a:t> for </a:t>
            </a:r>
            <a:r>
              <a:rPr lang="en-GB" sz="2400" dirty="0" err="1">
                <a:solidFill>
                  <a:schemeClr val="tx2"/>
                </a:solidFill>
              </a:rPr>
              <a:t>funksjonshemmede</a:t>
            </a:r>
            <a:r>
              <a:rPr lang="en-GB" sz="2400" dirty="0">
                <a:solidFill>
                  <a:schemeClr val="tx2"/>
                </a:solidFill>
              </a:rPr>
              <a:t> </a:t>
            </a:r>
            <a:r>
              <a:rPr lang="en-GB" sz="2400" dirty="0" err="1">
                <a:solidFill>
                  <a:schemeClr val="tx2"/>
                </a:solidFill>
              </a:rPr>
              <a:t>på</a:t>
            </a:r>
            <a:r>
              <a:rPr lang="en-GB" sz="2400" dirty="0">
                <a:solidFill>
                  <a:schemeClr val="tx2"/>
                </a:solidFill>
              </a:rPr>
              <a:t> </a:t>
            </a:r>
            <a:r>
              <a:rPr lang="en-GB" sz="2400" dirty="0" err="1">
                <a:solidFill>
                  <a:schemeClr val="tx2"/>
                </a:solidFill>
              </a:rPr>
              <a:t>lik</a:t>
            </a:r>
            <a:r>
              <a:rPr lang="en-GB" sz="2400" dirty="0">
                <a:solidFill>
                  <a:schemeClr val="tx2"/>
                </a:solidFill>
              </a:rPr>
              <a:t> </a:t>
            </a:r>
            <a:r>
              <a:rPr lang="en-GB" sz="2400" dirty="0" err="1">
                <a:solidFill>
                  <a:schemeClr val="tx2"/>
                </a:solidFill>
              </a:rPr>
              <a:t>linje</a:t>
            </a:r>
            <a:r>
              <a:rPr lang="en-GB" sz="2400" dirty="0">
                <a:solidFill>
                  <a:schemeClr val="tx2"/>
                </a:solidFill>
              </a:rPr>
              <a:t> med </a:t>
            </a:r>
            <a:r>
              <a:rPr lang="en-GB" sz="2400" dirty="0" err="1">
                <a:solidFill>
                  <a:schemeClr val="tx2"/>
                </a:solidFill>
              </a:rPr>
              <a:t>andre</a:t>
            </a:r>
            <a:r>
              <a:rPr lang="en-GB" sz="2400" dirty="0">
                <a:solidFill>
                  <a:schemeClr val="tx2"/>
                </a:solidFill>
              </a:rPr>
              <a:t>.</a:t>
            </a:r>
          </a:p>
          <a:p>
            <a:r>
              <a:rPr lang="en-GB" sz="2400" dirty="0" err="1">
                <a:solidFill>
                  <a:schemeClr val="tx2"/>
                </a:solidFill>
              </a:rPr>
              <a:t>Bygger</a:t>
            </a:r>
            <a:r>
              <a:rPr lang="en-GB" sz="2400" dirty="0">
                <a:solidFill>
                  <a:schemeClr val="tx2"/>
                </a:solidFill>
              </a:rPr>
              <a:t> </a:t>
            </a:r>
            <a:r>
              <a:rPr lang="en-GB" sz="2400" dirty="0" err="1">
                <a:solidFill>
                  <a:schemeClr val="tx2"/>
                </a:solidFill>
              </a:rPr>
              <a:t>på</a:t>
            </a:r>
            <a:r>
              <a:rPr lang="en-GB" sz="2400" dirty="0">
                <a:solidFill>
                  <a:schemeClr val="tx2"/>
                </a:solidFill>
              </a:rPr>
              <a:t> </a:t>
            </a:r>
            <a:r>
              <a:rPr lang="en-GB" sz="2400" dirty="0" err="1">
                <a:solidFill>
                  <a:schemeClr val="tx2"/>
                </a:solidFill>
              </a:rPr>
              <a:t>en</a:t>
            </a:r>
            <a:r>
              <a:rPr lang="en-GB" sz="2400" dirty="0">
                <a:solidFill>
                  <a:schemeClr val="tx2"/>
                </a:solidFill>
              </a:rPr>
              <a:t> </a:t>
            </a:r>
            <a:r>
              <a:rPr lang="en-GB" sz="2400" dirty="0" err="1">
                <a:solidFill>
                  <a:schemeClr val="tx2"/>
                </a:solidFill>
              </a:rPr>
              <a:t>sosial</a:t>
            </a:r>
            <a:r>
              <a:rPr lang="en-GB" sz="2400" dirty="0">
                <a:solidFill>
                  <a:schemeClr val="tx2"/>
                </a:solidFill>
              </a:rPr>
              <a:t> </a:t>
            </a:r>
            <a:r>
              <a:rPr lang="en-GB" sz="2400" dirty="0" err="1">
                <a:solidFill>
                  <a:schemeClr val="tx2"/>
                </a:solidFill>
              </a:rPr>
              <a:t>og</a:t>
            </a:r>
            <a:r>
              <a:rPr lang="en-GB" sz="2400" dirty="0">
                <a:solidFill>
                  <a:schemeClr val="tx2"/>
                </a:solidFill>
              </a:rPr>
              <a:t> </a:t>
            </a:r>
            <a:r>
              <a:rPr lang="en-GB" sz="2400" dirty="0" err="1">
                <a:solidFill>
                  <a:schemeClr val="tx2"/>
                </a:solidFill>
              </a:rPr>
              <a:t>rettighetsbasert</a:t>
            </a:r>
            <a:r>
              <a:rPr lang="en-GB" sz="2400" dirty="0">
                <a:solidFill>
                  <a:schemeClr val="tx2"/>
                </a:solidFill>
              </a:rPr>
              <a:t> </a:t>
            </a:r>
            <a:r>
              <a:rPr lang="en-GB" sz="2400" dirty="0" err="1">
                <a:solidFill>
                  <a:schemeClr val="tx2"/>
                </a:solidFill>
              </a:rPr>
              <a:t>modell</a:t>
            </a:r>
            <a:r>
              <a:rPr lang="en-GB" sz="2400" dirty="0">
                <a:solidFill>
                  <a:schemeClr val="tx2"/>
                </a:solidFill>
              </a:rPr>
              <a:t> for </a:t>
            </a:r>
            <a:r>
              <a:rPr lang="en-GB" sz="2400" dirty="0" err="1">
                <a:solidFill>
                  <a:schemeClr val="tx2"/>
                </a:solidFill>
              </a:rPr>
              <a:t>funksjonshemming</a:t>
            </a:r>
            <a:r>
              <a:rPr lang="en-GB" sz="2400" dirty="0">
                <a:solidFill>
                  <a:schemeClr val="tx2"/>
                </a:solidFill>
              </a:rPr>
              <a:t>. (</a:t>
            </a:r>
            <a:r>
              <a:rPr lang="en-GB" sz="2400" dirty="0" err="1">
                <a:solidFill>
                  <a:schemeClr val="tx2"/>
                </a:solidFill>
              </a:rPr>
              <a:t>ikke</a:t>
            </a:r>
            <a:r>
              <a:rPr lang="en-GB" sz="2400" dirty="0">
                <a:solidFill>
                  <a:schemeClr val="tx2"/>
                </a:solidFill>
              </a:rPr>
              <a:t> </a:t>
            </a:r>
            <a:r>
              <a:rPr lang="en-GB" sz="2400" dirty="0" err="1">
                <a:solidFill>
                  <a:schemeClr val="tx2"/>
                </a:solidFill>
              </a:rPr>
              <a:t>en</a:t>
            </a:r>
            <a:r>
              <a:rPr lang="en-GB" sz="2400" dirty="0">
                <a:solidFill>
                  <a:schemeClr val="tx2"/>
                </a:solidFill>
              </a:rPr>
              <a:t> </a:t>
            </a:r>
            <a:r>
              <a:rPr lang="en-GB" sz="2400" dirty="0" err="1">
                <a:solidFill>
                  <a:schemeClr val="tx2"/>
                </a:solidFill>
              </a:rPr>
              <a:t>medisinsk</a:t>
            </a:r>
            <a:r>
              <a:rPr lang="en-GB" sz="2400" dirty="0">
                <a:solidFill>
                  <a:schemeClr val="tx2"/>
                </a:solidFill>
              </a:rPr>
              <a:t> </a:t>
            </a:r>
            <a:r>
              <a:rPr lang="en-GB" sz="2400" dirty="0" err="1">
                <a:solidFill>
                  <a:schemeClr val="tx2"/>
                </a:solidFill>
              </a:rPr>
              <a:t>modell</a:t>
            </a:r>
            <a:r>
              <a:rPr lang="en-GB" sz="2400" dirty="0">
                <a:solidFill>
                  <a:schemeClr val="tx2"/>
                </a:solidFill>
              </a:rPr>
              <a:t>) </a:t>
            </a:r>
          </a:p>
          <a:p>
            <a:pPr marL="0" indent="0">
              <a:buNone/>
            </a:pPr>
            <a:endParaRPr lang="nb-NO" sz="1900" dirty="0">
              <a:solidFill>
                <a:schemeClr val="tx2"/>
              </a:solidFill>
            </a:endParaRPr>
          </a:p>
          <a:p>
            <a:pPr marL="0" indent="0">
              <a:buNone/>
            </a:pPr>
            <a:r>
              <a:rPr lang="nb-NO" b="1" dirty="0">
                <a:solidFill>
                  <a:schemeClr val="tx2"/>
                </a:solidFill>
              </a:rPr>
              <a:t>Hva betyr CRPD for psykiske helsetjenester?</a:t>
            </a:r>
          </a:p>
          <a:p>
            <a:r>
              <a:rPr lang="nb-NO" sz="2400" dirty="0">
                <a:solidFill>
                  <a:schemeClr val="tx2"/>
                </a:solidFill>
              </a:rPr>
              <a:t>At vanlige og utbredte praksiser som </a:t>
            </a:r>
            <a:r>
              <a:rPr lang="nb-NO" sz="2400" dirty="0" err="1">
                <a:solidFill>
                  <a:schemeClr val="tx2"/>
                </a:solidFill>
              </a:rPr>
              <a:t>tvangsbehandling</a:t>
            </a:r>
            <a:r>
              <a:rPr lang="nb-NO" sz="2400" dirty="0">
                <a:solidFill>
                  <a:schemeClr val="tx2"/>
                </a:solidFill>
              </a:rPr>
              <a:t>, institusjonalisering og overformynderi ikke lenger er i tråd med internasjonal lov. </a:t>
            </a:r>
          </a:p>
          <a:p>
            <a:r>
              <a:rPr lang="nb-NO" sz="2400" dirty="0">
                <a:solidFill>
                  <a:schemeClr val="tx2"/>
                </a:solidFill>
              </a:rPr>
              <a:t>Skifte av modell må bety endring i maktforhold, fokus og kunnskapsutvikling. </a:t>
            </a:r>
          </a:p>
          <a:p>
            <a:pPr marL="0" indent="0">
              <a:buNone/>
            </a:pPr>
            <a:endParaRPr lang="nb-NO" sz="1800" dirty="0">
              <a:solidFill>
                <a:schemeClr val="tx2"/>
              </a:solidFill>
            </a:endParaRP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con&#10;&#10;Description automatically generated">
            <a:extLst>
              <a:ext uri="{FF2B5EF4-FFF2-40B4-BE49-F238E27FC236}">
                <a16:creationId xmlns:a16="http://schemas.microsoft.com/office/drawing/2014/main" id="{E1488EF1-D0E7-D64F-BC3C-F0AF7E239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392" y="3212481"/>
            <a:ext cx="4142232" cy="1356581"/>
          </a:xfrm>
          <a:prstGeom prst="rect">
            <a:avLst/>
          </a:prstGeom>
        </p:spPr>
      </p:pic>
    </p:spTree>
    <p:extLst>
      <p:ext uri="{BB962C8B-B14F-4D97-AF65-F5344CB8AC3E}">
        <p14:creationId xmlns:p14="http://schemas.microsoft.com/office/powerpoint/2010/main" val="1061279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F9E3429-0B0E-B44F-BDD6-97CC3C6067FE}"/>
              </a:ext>
            </a:extLst>
          </p:cNvPr>
          <p:cNvSpPr>
            <a:spLocks noGrp="1"/>
          </p:cNvSpPr>
          <p:nvPr>
            <p:ph idx="1"/>
          </p:nvPr>
        </p:nvSpPr>
        <p:spPr>
          <a:xfrm>
            <a:off x="643469" y="543147"/>
            <a:ext cx="6394640" cy="5633816"/>
          </a:xfrm>
        </p:spPr>
        <p:txBody>
          <a:bodyPr>
            <a:normAutofit fontScale="92500" lnSpcReduction="20000"/>
          </a:bodyPr>
          <a:lstStyle/>
          <a:p>
            <a:pPr marL="0" indent="0">
              <a:buNone/>
            </a:pPr>
            <a:endParaRPr lang="nb-NO" sz="1000" dirty="0"/>
          </a:p>
          <a:p>
            <a:pPr marL="0" indent="0">
              <a:buNone/>
            </a:pPr>
            <a:r>
              <a:rPr lang="nb-NO" sz="2000" b="1" dirty="0"/>
              <a:t>CRPD – status sjekk?</a:t>
            </a:r>
          </a:p>
          <a:p>
            <a:r>
              <a:rPr lang="en-US" sz="2000" dirty="0" err="1"/>
              <a:t>Vedtatt</a:t>
            </a:r>
            <a:r>
              <a:rPr lang="en-US" sz="2000" dirty="0"/>
              <a:t> </a:t>
            </a:r>
            <a:r>
              <a:rPr lang="en-US" sz="2000" dirty="0" err="1"/>
              <a:t>i</a:t>
            </a:r>
            <a:r>
              <a:rPr lang="en-US" sz="2000" dirty="0"/>
              <a:t> FN </a:t>
            </a:r>
            <a:r>
              <a:rPr lang="en-US" sz="2000" dirty="0" err="1"/>
              <a:t>i</a:t>
            </a:r>
            <a:r>
              <a:rPr lang="en-US" sz="2000" dirty="0"/>
              <a:t> 2006, </a:t>
            </a:r>
            <a:r>
              <a:rPr lang="en-US" sz="2000" dirty="0" err="1"/>
              <a:t>ratifisert</a:t>
            </a:r>
            <a:r>
              <a:rPr lang="en-US" sz="2000" dirty="0"/>
              <a:t> av Norge </a:t>
            </a:r>
            <a:r>
              <a:rPr lang="en-US" sz="2000" dirty="0" err="1"/>
              <a:t>i</a:t>
            </a:r>
            <a:r>
              <a:rPr lang="en-US" sz="2000" dirty="0"/>
              <a:t> 2013 med </a:t>
            </a:r>
            <a:r>
              <a:rPr lang="en-US" sz="2000" dirty="0" err="1"/>
              <a:t>tolkningserklæringer</a:t>
            </a:r>
            <a:r>
              <a:rPr lang="en-US" sz="2000" dirty="0"/>
              <a:t>.</a:t>
            </a:r>
          </a:p>
          <a:p>
            <a:r>
              <a:rPr lang="en-GB" sz="2000" dirty="0" err="1"/>
              <a:t>Gjennomføringen</a:t>
            </a:r>
            <a:r>
              <a:rPr lang="en-GB" sz="2000" dirty="0"/>
              <a:t> </a:t>
            </a:r>
            <a:r>
              <a:rPr lang="en-GB" sz="2000" dirty="0" err="1"/>
              <a:t>av</a:t>
            </a:r>
            <a:r>
              <a:rPr lang="en-GB" sz="2000" dirty="0"/>
              <a:t> de </a:t>
            </a:r>
            <a:r>
              <a:rPr lang="en-GB" sz="2000" dirty="0" err="1"/>
              <a:t>endringer</a:t>
            </a:r>
            <a:r>
              <a:rPr lang="en-GB" sz="2000" dirty="0"/>
              <a:t> </a:t>
            </a:r>
            <a:r>
              <a:rPr lang="en-GB" sz="2000" dirty="0" err="1"/>
              <a:t>konvensjonen</a:t>
            </a:r>
            <a:r>
              <a:rPr lang="en-GB" sz="2000" dirty="0"/>
              <a:t> </a:t>
            </a:r>
            <a:r>
              <a:rPr lang="en-GB" sz="2000" dirty="0" err="1"/>
              <a:t>krever</a:t>
            </a:r>
            <a:r>
              <a:rPr lang="en-GB" sz="2000" dirty="0"/>
              <a:t> </a:t>
            </a:r>
            <a:r>
              <a:rPr lang="en-GB" sz="2000" dirty="0" err="1"/>
              <a:t>har</a:t>
            </a:r>
            <a:r>
              <a:rPr lang="en-GB" sz="2000" dirty="0"/>
              <a:t> </a:t>
            </a:r>
            <a:r>
              <a:rPr lang="en-GB" sz="2000" dirty="0" err="1"/>
              <a:t>gått</a:t>
            </a:r>
            <a:r>
              <a:rPr lang="en-GB" sz="2000" dirty="0"/>
              <a:t> </a:t>
            </a:r>
            <a:r>
              <a:rPr lang="en-GB" sz="2000" dirty="0" err="1"/>
              <a:t>sakte</a:t>
            </a:r>
            <a:r>
              <a:rPr lang="en-GB" sz="2000" dirty="0"/>
              <a:t> </a:t>
            </a:r>
            <a:r>
              <a:rPr lang="en-GB" sz="2000" dirty="0" err="1"/>
              <a:t>fremover</a:t>
            </a:r>
            <a:r>
              <a:rPr lang="en-GB" sz="2000" dirty="0"/>
              <a:t> </a:t>
            </a:r>
            <a:r>
              <a:rPr lang="en-GB" sz="2000" dirty="0" err="1"/>
              <a:t>i</a:t>
            </a:r>
            <a:r>
              <a:rPr lang="en-GB" sz="2000" dirty="0"/>
              <a:t> Norge, </a:t>
            </a:r>
            <a:r>
              <a:rPr lang="en-GB" sz="2000" dirty="0" err="1"/>
              <a:t>og</a:t>
            </a:r>
            <a:r>
              <a:rPr lang="en-GB" sz="2000" dirty="0"/>
              <a:t> </a:t>
            </a:r>
            <a:r>
              <a:rPr lang="en-GB" sz="2000" dirty="0" err="1"/>
              <a:t>har</a:t>
            </a:r>
            <a:r>
              <a:rPr lang="en-GB" sz="2000" dirty="0"/>
              <a:t> </a:t>
            </a:r>
            <a:r>
              <a:rPr lang="nb-NO" sz="2000" dirty="0"/>
              <a:t>møtt av motstand og hindringer</a:t>
            </a:r>
          </a:p>
          <a:p>
            <a:r>
              <a:rPr lang="nb-NO" sz="2000" dirty="0"/>
              <a:t>I mars 2021 stemte regjeringen for tredje gang mot at CRPD skal inkorporeres i norsk lov. Det fremste argumentet mot inkorporering var at psykiske helsetjenester i Norge fortsatt skal kunne behandle mennesker mot deres vilje, og at man skal kunne bruke umyndiggjøring/ vergemål. </a:t>
            </a:r>
            <a:r>
              <a:rPr lang="nb-NO" sz="2000" b="1" dirty="0"/>
              <a:t>(brudd på rettighetene i henhold til CRPD).</a:t>
            </a:r>
          </a:p>
          <a:p>
            <a:r>
              <a:rPr lang="nb-NO" sz="2000" b="1" dirty="0"/>
              <a:t>Hurdalerklæringen lover inkorporering</a:t>
            </a:r>
          </a:p>
          <a:p>
            <a:pPr marL="0" indent="0">
              <a:buNone/>
            </a:pPr>
            <a:endParaRPr lang="nb-NO" sz="2000" dirty="0"/>
          </a:p>
          <a:p>
            <a:pPr marL="0" indent="0">
              <a:buNone/>
            </a:pPr>
            <a:r>
              <a:rPr lang="nb-NO" sz="2000" b="1" dirty="0"/>
              <a:t> CRPD-komiteen til Norge våren 2019</a:t>
            </a:r>
          </a:p>
          <a:p>
            <a:r>
              <a:rPr lang="nb-NO" sz="2000" dirty="0"/>
              <a:t>skiftet fra en medisinsk modell til en sosial/ menneskerettslig modell som ligger i CRPD ikke hadde fått feste i Norge</a:t>
            </a:r>
          </a:p>
          <a:p>
            <a:r>
              <a:rPr lang="nb-NO" sz="2000" dirty="0"/>
              <a:t>Klare anbefalinger som gjelder endring i lovverk og tvang</a:t>
            </a:r>
          </a:p>
          <a:p>
            <a:r>
              <a:rPr lang="nb-NO" sz="2000" dirty="0"/>
              <a:t>kunnskapsbygging og opplæring i den sosiale/menneskerettslige modellen for funksjonshemming </a:t>
            </a:r>
          </a:p>
          <a:p>
            <a:pPr marL="0" indent="0">
              <a:buNone/>
            </a:pPr>
            <a:endParaRPr lang="nb-NO" sz="1000" dirty="0"/>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con&#10;&#10;Description automatically generated">
            <a:extLst>
              <a:ext uri="{FF2B5EF4-FFF2-40B4-BE49-F238E27FC236}">
                <a16:creationId xmlns:a16="http://schemas.microsoft.com/office/drawing/2014/main" id="{E1488EF1-D0E7-D64F-BC3C-F0AF7E239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509" y="3017308"/>
            <a:ext cx="4377469" cy="1433621"/>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1937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43467" y="321734"/>
            <a:ext cx="10905066" cy="1135737"/>
          </a:xfrm>
        </p:spPr>
        <p:txBody>
          <a:bodyPr>
            <a:normAutofit/>
          </a:bodyPr>
          <a:lstStyle/>
          <a:p>
            <a:r>
              <a:rPr lang="en-US" sz="3600" dirty="0" err="1"/>
              <a:t>Hva</a:t>
            </a:r>
            <a:r>
              <a:rPr lang="en-US" sz="3600" dirty="0"/>
              <a:t> </a:t>
            </a:r>
            <a:r>
              <a:rPr lang="en-US" sz="3600" dirty="0" err="1"/>
              <a:t>kan</a:t>
            </a:r>
            <a:r>
              <a:rPr lang="en-US" sz="3600" dirty="0"/>
              <a:t> QualityRights </a:t>
            </a:r>
            <a:r>
              <a:rPr lang="en-US" sz="3600" dirty="0" err="1"/>
              <a:t>tilby</a:t>
            </a:r>
            <a:r>
              <a:rPr lang="en-US" sz="3600" dirty="0"/>
              <a:t>?</a:t>
            </a:r>
          </a:p>
        </p:txBody>
      </p:sp>
      <p:sp>
        <p:nvSpPr>
          <p:cNvPr id="3" name="Content Placeholder 2"/>
          <p:cNvSpPr>
            <a:spLocks noGrp="1"/>
          </p:cNvSpPr>
          <p:nvPr>
            <p:ph idx="1"/>
          </p:nvPr>
        </p:nvSpPr>
        <p:spPr>
          <a:xfrm>
            <a:off x="643467" y="1782981"/>
            <a:ext cx="10905066" cy="4393982"/>
          </a:xfrm>
        </p:spPr>
        <p:txBody>
          <a:bodyPr>
            <a:normAutofit/>
          </a:bodyPr>
          <a:lstStyle/>
          <a:p>
            <a:pPr marL="0" indent="0">
              <a:lnSpc>
                <a:spcPct val="90000"/>
              </a:lnSpc>
              <a:buNone/>
            </a:pPr>
            <a:r>
              <a:rPr lang="en-US" sz="2400" dirty="0" err="1"/>
              <a:t>En</a:t>
            </a:r>
            <a:r>
              <a:rPr lang="en-US" sz="2400" dirty="0"/>
              <a:t> </a:t>
            </a:r>
            <a:r>
              <a:rPr lang="en-US" sz="2400" dirty="0" err="1"/>
              <a:t>mulighet</a:t>
            </a:r>
            <a:r>
              <a:rPr lang="en-US" sz="2400" dirty="0"/>
              <a:t> </a:t>
            </a:r>
            <a:r>
              <a:rPr lang="en-US" sz="2400" dirty="0" err="1"/>
              <a:t>til</a:t>
            </a:r>
            <a:r>
              <a:rPr lang="en-US" sz="2400" dirty="0"/>
              <a:t> </a:t>
            </a:r>
            <a:r>
              <a:rPr lang="en-US" sz="2400" dirty="0" err="1"/>
              <a:t>å</a:t>
            </a:r>
            <a:r>
              <a:rPr lang="en-US" sz="2400" dirty="0"/>
              <a:t> </a:t>
            </a:r>
            <a:r>
              <a:rPr lang="en-US" sz="2400" dirty="0" err="1"/>
              <a:t>innlemme</a:t>
            </a:r>
            <a:r>
              <a:rPr lang="en-US" sz="2400" dirty="0"/>
              <a:t> den </a:t>
            </a:r>
            <a:r>
              <a:rPr lang="en-US" sz="2400" dirty="0" err="1"/>
              <a:t>forståelsen</a:t>
            </a:r>
            <a:r>
              <a:rPr lang="en-US" sz="2400" dirty="0"/>
              <a:t> av </a:t>
            </a:r>
            <a:r>
              <a:rPr lang="en-US" sz="2400" dirty="0" err="1"/>
              <a:t>psykiske</a:t>
            </a:r>
            <a:r>
              <a:rPr lang="en-US" sz="2400" dirty="0"/>
              <a:t> </a:t>
            </a:r>
            <a:r>
              <a:rPr lang="en-US" sz="2400" dirty="0" err="1"/>
              <a:t>helseproblemer</a:t>
            </a:r>
            <a:r>
              <a:rPr lang="en-US" sz="2400" dirty="0"/>
              <a:t> </a:t>
            </a:r>
            <a:r>
              <a:rPr lang="en-US" sz="2400" dirty="0" err="1"/>
              <a:t>som</a:t>
            </a:r>
            <a:r>
              <a:rPr lang="en-US" sz="2400" dirty="0"/>
              <a:t> ligger </a:t>
            </a:r>
            <a:r>
              <a:rPr lang="en-US" sz="2400" dirty="0" err="1"/>
              <a:t>i</a:t>
            </a:r>
            <a:r>
              <a:rPr lang="en-US" sz="2400" dirty="0"/>
              <a:t> CRPD i </a:t>
            </a:r>
            <a:r>
              <a:rPr lang="en-US" sz="2400" dirty="0" err="1"/>
              <a:t>psykiske</a:t>
            </a:r>
            <a:r>
              <a:rPr lang="en-US" sz="2400" dirty="0"/>
              <a:t> </a:t>
            </a:r>
            <a:r>
              <a:rPr lang="en-US" sz="2400" dirty="0" err="1"/>
              <a:t>helsetjenester</a:t>
            </a:r>
            <a:endParaRPr lang="en-US" sz="2400" dirty="0"/>
          </a:p>
          <a:p>
            <a:pPr marL="0" indent="0">
              <a:lnSpc>
                <a:spcPct val="90000"/>
              </a:lnSpc>
              <a:buNone/>
            </a:pPr>
            <a:endParaRPr lang="en-US" sz="2400" dirty="0"/>
          </a:p>
          <a:p>
            <a:pPr marL="0" indent="0">
              <a:lnSpc>
                <a:spcPct val="90000"/>
              </a:lnSpc>
              <a:buNone/>
            </a:pPr>
            <a:r>
              <a:rPr lang="en-US" sz="2400" dirty="0" err="1"/>
              <a:t>Praktisk</a:t>
            </a:r>
            <a:r>
              <a:rPr lang="en-US" sz="2400" dirty="0"/>
              <a:t> </a:t>
            </a:r>
            <a:r>
              <a:rPr lang="en-US" sz="2400" dirty="0" err="1"/>
              <a:t>veiledning</a:t>
            </a:r>
            <a:r>
              <a:rPr lang="en-US" sz="2400" dirty="0"/>
              <a:t> om </a:t>
            </a:r>
            <a:r>
              <a:rPr lang="en-US" sz="2400" dirty="0" err="1"/>
              <a:t>hvordan</a:t>
            </a:r>
            <a:r>
              <a:rPr lang="en-US" sz="2400" dirty="0"/>
              <a:t> </a:t>
            </a:r>
            <a:r>
              <a:rPr lang="en-US" sz="2400" dirty="0" err="1"/>
              <a:t>tjenester</a:t>
            </a:r>
            <a:r>
              <a:rPr lang="en-US" sz="2400" dirty="0"/>
              <a:t> </a:t>
            </a:r>
            <a:r>
              <a:rPr lang="en-US" sz="2400" dirty="0" err="1"/>
              <a:t>kan</a:t>
            </a:r>
            <a:r>
              <a:rPr lang="en-US" sz="2400" dirty="0"/>
              <a:t> </a:t>
            </a:r>
            <a:r>
              <a:rPr lang="en-US" sz="2400" dirty="0" err="1"/>
              <a:t>utvikle</a:t>
            </a:r>
            <a:r>
              <a:rPr lang="en-US" sz="2400" dirty="0"/>
              <a:t> seg </a:t>
            </a:r>
            <a:r>
              <a:rPr lang="en-US" sz="2400" dirty="0" err="1"/>
              <a:t>i</a:t>
            </a:r>
            <a:r>
              <a:rPr lang="en-US" sz="2400" dirty="0"/>
              <a:t> </a:t>
            </a:r>
            <a:r>
              <a:rPr lang="en-US" sz="2400" dirty="0" err="1"/>
              <a:t>en</a:t>
            </a:r>
            <a:r>
              <a:rPr lang="en-US" sz="2400" dirty="0"/>
              <a:t> </a:t>
            </a:r>
            <a:r>
              <a:rPr lang="en-US" sz="2400" dirty="0" err="1"/>
              <a:t>retning</a:t>
            </a:r>
            <a:r>
              <a:rPr lang="en-US" sz="2400" dirty="0"/>
              <a:t> </a:t>
            </a:r>
            <a:r>
              <a:rPr lang="en-US" sz="2400" dirty="0" err="1"/>
              <a:t>som</a:t>
            </a:r>
            <a:r>
              <a:rPr lang="en-US" sz="2400" dirty="0"/>
              <a:t> er:</a:t>
            </a:r>
          </a:p>
          <a:p>
            <a:pPr marL="0" indent="0">
              <a:lnSpc>
                <a:spcPct val="90000"/>
              </a:lnSpc>
              <a:buNone/>
            </a:pPr>
            <a:endParaRPr lang="en-US" sz="1700" dirty="0"/>
          </a:p>
          <a:p>
            <a:pPr marL="0" indent="0">
              <a:lnSpc>
                <a:spcPct val="90000"/>
              </a:lnSpc>
              <a:buNone/>
            </a:pPr>
            <a:endParaRPr lang="en-US" sz="1700" dirty="0"/>
          </a:p>
          <a:p>
            <a:pPr>
              <a:lnSpc>
                <a:spcPct val="90000"/>
              </a:lnSpc>
              <a:buFont typeface="Wingdings" charset="2"/>
              <a:buChar char="Ø"/>
            </a:pPr>
            <a:r>
              <a:rPr lang="en-US" sz="2200" dirty="0" err="1"/>
              <a:t>Fundert</a:t>
            </a:r>
            <a:r>
              <a:rPr lang="en-US" sz="2200" dirty="0"/>
              <a:t> </a:t>
            </a:r>
            <a:r>
              <a:rPr lang="en-US" sz="2200" dirty="0" err="1"/>
              <a:t>i</a:t>
            </a:r>
            <a:r>
              <a:rPr lang="en-US" sz="2200" dirty="0"/>
              <a:t> </a:t>
            </a:r>
            <a:r>
              <a:rPr lang="en-US" sz="2200" dirty="0" err="1"/>
              <a:t>rettigheter</a:t>
            </a:r>
            <a:r>
              <a:rPr lang="en-US" sz="2200" dirty="0"/>
              <a:t> </a:t>
            </a:r>
            <a:r>
              <a:rPr lang="en-US" sz="2200" dirty="0" err="1"/>
              <a:t>og</a:t>
            </a:r>
            <a:r>
              <a:rPr lang="en-US" sz="2200" dirty="0"/>
              <a:t> </a:t>
            </a:r>
            <a:r>
              <a:rPr lang="en-US" sz="2200" dirty="0" err="1"/>
              <a:t>fritt</a:t>
            </a:r>
            <a:r>
              <a:rPr lang="en-US" sz="2200" dirty="0"/>
              <a:t> </a:t>
            </a:r>
            <a:r>
              <a:rPr lang="en-US" sz="2200" dirty="0" err="1"/>
              <a:t>og</a:t>
            </a:r>
            <a:r>
              <a:rPr lang="en-US" sz="2200" dirty="0"/>
              <a:t> </a:t>
            </a:r>
            <a:r>
              <a:rPr lang="en-US" sz="2200" dirty="0" err="1"/>
              <a:t>informert</a:t>
            </a:r>
            <a:r>
              <a:rPr lang="en-US" sz="2200" dirty="0"/>
              <a:t> </a:t>
            </a:r>
            <a:r>
              <a:rPr lang="en-US" sz="2200" dirty="0" err="1"/>
              <a:t>samtykke</a:t>
            </a:r>
            <a:r>
              <a:rPr lang="en-US" sz="2200" dirty="0"/>
              <a:t> </a:t>
            </a:r>
          </a:p>
          <a:p>
            <a:pPr>
              <a:lnSpc>
                <a:spcPct val="90000"/>
              </a:lnSpc>
              <a:buFont typeface="Wingdings" charset="2"/>
              <a:buChar char="Ø"/>
            </a:pPr>
            <a:r>
              <a:rPr lang="en-US" sz="2200" dirty="0" err="1"/>
              <a:t>Rettslig</a:t>
            </a:r>
            <a:r>
              <a:rPr lang="en-US" sz="2200" dirty="0"/>
              <a:t> </a:t>
            </a:r>
            <a:r>
              <a:rPr lang="en-US" sz="2200" dirty="0" err="1"/>
              <a:t>handleevne</a:t>
            </a:r>
            <a:r>
              <a:rPr lang="en-US" sz="2200" dirty="0"/>
              <a:t> </a:t>
            </a:r>
            <a:r>
              <a:rPr lang="en-US" sz="2200" dirty="0" err="1"/>
              <a:t>på</a:t>
            </a:r>
            <a:r>
              <a:rPr lang="en-US" sz="2200" dirty="0"/>
              <a:t> </a:t>
            </a:r>
            <a:r>
              <a:rPr lang="en-US" sz="2200" dirty="0" err="1"/>
              <a:t>lik</a:t>
            </a:r>
            <a:r>
              <a:rPr lang="en-US" sz="2200" dirty="0"/>
              <a:t> </a:t>
            </a:r>
            <a:r>
              <a:rPr lang="en-US" sz="2200" dirty="0" err="1"/>
              <a:t>linje</a:t>
            </a:r>
            <a:r>
              <a:rPr lang="en-US" sz="2200" dirty="0"/>
              <a:t> med </a:t>
            </a:r>
            <a:r>
              <a:rPr lang="en-US" sz="2200" dirty="0" err="1"/>
              <a:t>andre</a:t>
            </a:r>
            <a:r>
              <a:rPr lang="en-US" sz="2200" dirty="0"/>
              <a:t> </a:t>
            </a:r>
          </a:p>
          <a:p>
            <a:pPr>
              <a:lnSpc>
                <a:spcPct val="90000"/>
              </a:lnSpc>
              <a:buFont typeface="Wingdings" charset="2"/>
              <a:buChar char="Ø"/>
            </a:pPr>
            <a:r>
              <a:rPr lang="en-US" sz="2200" dirty="0" err="1"/>
              <a:t>Deltagelse</a:t>
            </a:r>
            <a:r>
              <a:rPr lang="en-US" sz="2200" dirty="0"/>
              <a:t> </a:t>
            </a:r>
            <a:r>
              <a:rPr lang="en-US" sz="2200" dirty="0" err="1"/>
              <a:t>og</a:t>
            </a:r>
            <a:r>
              <a:rPr lang="en-US" sz="2200" dirty="0"/>
              <a:t> </a:t>
            </a:r>
            <a:r>
              <a:rPr lang="en-US" sz="2200" dirty="0" err="1"/>
              <a:t>inkludering</a:t>
            </a:r>
            <a:endParaRPr lang="en-US" sz="2200" dirty="0"/>
          </a:p>
          <a:p>
            <a:pPr>
              <a:lnSpc>
                <a:spcPct val="90000"/>
              </a:lnSpc>
              <a:buFont typeface="Wingdings" charset="2"/>
              <a:buChar char="Ø"/>
            </a:pPr>
            <a:r>
              <a:rPr lang="en-US" sz="2200" dirty="0"/>
              <a:t>Recovery </a:t>
            </a:r>
          </a:p>
          <a:p>
            <a:pPr marL="0" indent="0">
              <a:lnSpc>
                <a:spcPct val="90000"/>
              </a:lnSpc>
              <a:buNone/>
            </a:pPr>
            <a:endParaRPr lang="en-US" sz="17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163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640080" y="1243013"/>
            <a:ext cx="3855720" cy="4371974"/>
          </a:xfrm>
        </p:spPr>
        <p:txBody>
          <a:bodyPr>
            <a:normAutofit/>
          </a:bodyPr>
          <a:lstStyle/>
          <a:p>
            <a:r>
              <a:rPr lang="en-US" sz="3600" dirty="0" err="1">
                <a:solidFill>
                  <a:schemeClr val="tx2"/>
                </a:solidFill>
              </a:rPr>
              <a:t>Hva</a:t>
            </a:r>
            <a:r>
              <a:rPr lang="en-US" sz="3600" dirty="0">
                <a:solidFill>
                  <a:schemeClr val="tx2"/>
                </a:solidFill>
              </a:rPr>
              <a:t> </a:t>
            </a:r>
            <a:r>
              <a:rPr lang="en-US" sz="3600" dirty="0" err="1">
                <a:solidFill>
                  <a:schemeClr val="tx2"/>
                </a:solidFill>
              </a:rPr>
              <a:t>kan</a:t>
            </a:r>
            <a:r>
              <a:rPr lang="en-US" sz="3600" dirty="0">
                <a:solidFill>
                  <a:schemeClr val="tx2"/>
                </a:solidFill>
              </a:rPr>
              <a:t> QualityRights </a:t>
            </a:r>
            <a:r>
              <a:rPr lang="en-US" sz="3600" dirty="0" err="1">
                <a:solidFill>
                  <a:schemeClr val="tx2"/>
                </a:solidFill>
              </a:rPr>
              <a:t>tilby</a:t>
            </a:r>
            <a:r>
              <a:rPr lang="en-US" sz="3600" dirty="0">
                <a:solidFill>
                  <a:schemeClr val="tx2"/>
                </a:solidFill>
              </a:rPr>
              <a:t>?</a:t>
            </a:r>
          </a:p>
        </p:txBody>
      </p:sp>
      <p:sp>
        <p:nvSpPr>
          <p:cNvPr id="3" name="Content Placeholder 2"/>
          <p:cNvSpPr>
            <a:spLocks noGrp="1"/>
          </p:cNvSpPr>
          <p:nvPr>
            <p:ph idx="1"/>
          </p:nvPr>
        </p:nvSpPr>
        <p:spPr>
          <a:xfrm>
            <a:off x="6172200" y="804672"/>
            <a:ext cx="5221224" cy="5230368"/>
          </a:xfrm>
        </p:spPr>
        <p:txBody>
          <a:bodyPr anchor="ctr">
            <a:normAutofit lnSpcReduction="10000"/>
          </a:bodyPr>
          <a:lstStyle/>
          <a:p>
            <a:pPr marL="0" indent="0">
              <a:buNone/>
            </a:pPr>
            <a:endParaRPr lang="en-US" sz="1800" dirty="0">
              <a:solidFill>
                <a:schemeClr val="tx2"/>
              </a:solidFill>
            </a:endParaRPr>
          </a:p>
          <a:p>
            <a:r>
              <a:rPr lang="en-US" sz="2400" b="1" dirty="0" err="1">
                <a:solidFill>
                  <a:schemeClr val="tx2"/>
                </a:solidFill>
              </a:rPr>
              <a:t>Opplæring</a:t>
            </a:r>
            <a:r>
              <a:rPr lang="en-US" sz="2400" b="1" dirty="0">
                <a:solidFill>
                  <a:schemeClr val="tx2"/>
                </a:solidFill>
              </a:rPr>
              <a:t> </a:t>
            </a:r>
            <a:r>
              <a:rPr lang="en-US" sz="2400" b="1" dirty="0" err="1">
                <a:solidFill>
                  <a:schemeClr val="tx2"/>
                </a:solidFill>
              </a:rPr>
              <a:t>i</a:t>
            </a:r>
            <a:r>
              <a:rPr lang="en-US" sz="2400" b="1" dirty="0">
                <a:solidFill>
                  <a:schemeClr val="tx2"/>
                </a:solidFill>
              </a:rPr>
              <a:t> CRPD </a:t>
            </a:r>
            <a:r>
              <a:rPr lang="en-US" sz="2400" b="1" dirty="0" err="1">
                <a:solidFill>
                  <a:schemeClr val="tx2"/>
                </a:solidFill>
              </a:rPr>
              <a:t>og</a:t>
            </a:r>
            <a:r>
              <a:rPr lang="en-US" sz="2400" b="1" dirty="0">
                <a:solidFill>
                  <a:schemeClr val="tx2"/>
                </a:solidFill>
              </a:rPr>
              <a:t> Recovery</a:t>
            </a:r>
          </a:p>
          <a:p>
            <a:r>
              <a:rPr lang="en-US" sz="2400" dirty="0" err="1">
                <a:solidFill>
                  <a:schemeClr val="tx2"/>
                </a:solidFill>
              </a:rPr>
              <a:t>Veiledning</a:t>
            </a:r>
            <a:r>
              <a:rPr lang="en-US" sz="2400" dirty="0">
                <a:solidFill>
                  <a:schemeClr val="tx2"/>
                </a:solidFill>
              </a:rPr>
              <a:t> </a:t>
            </a:r>
            <a:r>
              <a:rPr lang="en-US" sz="2400" dirty="0" err="1">
                <a:solidFill>
                  <a:schemeClr val="tx2"/>
                </a:solidFill>
              </a:rPr>
              <a:t>i</a:t>
            </a:r>
            <a:r>
              <a:rPr lang="en-US" sz="2400" dirty="0">
                <a:solidFill>
                  <a:schemeClr val="tx2"/>
                </a:solidFill>
              </a:rPr>
              <a:t> </a:t>
            </a:r>
            <a:r>
              <a:rPr lang="en-US" sz="2400" dirty="0" err="1">
                <a:solidFill>
                  <a:schemeClr val="tx2"/>
                </a:solidFill>
              </a:rPr>
              <a:t>utvikling</a:t>
            </a:r>
            <a:r>
              <a:rPr lang="en-US" sz="2400" dirty="0">
                <a:solidFill>
                  <a:schemeClr val="tx2"/>
                </a:solidFill>
              </a:rPr>
              <a:t> </a:t>
            </a:r>
            <a:r>
              <a:rPr lang="en-US" sz="2400" dirty="0" err="1">
                <a:solidFill>
                  <a:schemeClr val="tx2"/>
                </a:solidFill>
              </a:rPr>
              <a:t>av</a:t>
            </a:r>
            <a:r>
              <a:rPr lang="en-US" sz="2400" dirty="0">
                <a:solidFill>
                  <a:schemeClr val="tx2"/>
                </a:solidFill>
              </a:rPr>
              <a:t> </a:t>
            </a:r>
            <a:r>
              <a:rPr lang="en-US" sz="2400" dirty="0" err="1">
                <a:solidFill>
                  <a:schemeClr val="tx2"/>
                </a:solidFill>
              </a:rPr>
              <a:t>lov</a:t>
            </a:r>
            <a:r>
              <a:rPr lang="en-US" sz="2400" dirty="0">
                <a:solidFill>
                  <a:schemeClr val="tx2"/>
                </a:solidFill>
              </a:rPr>
              <a:t> </a:t>
            </a:r>
            <a:r>
              <a:rPr lang="en-US" sz="2400" dirty="0" err="1">
                <a:solidFill>
                  <a:schemeClr val="tx2"/>
                </a:solidFill>
              </a:rPr>
              <a:t>og</a:t>
            </a:r>
            <a:r>
              <a:rPr lang="en-US" sz="2400" dirty="0">
                <a:solidFill>
                  <a:schemeClr val="tx2"/>
                </a:solidFill>
              </a:rPr>
              <a:t> </a:t>
            </a:r>
            <a:r>
              <a:rPr lang="en-US" sz="2400" dirty="0" err="1">
                <a:solidFill>
                  <a:schemeClr val="tx2"/>
                </a:solidFill>
              </a:rPr>
              <a:t>politikk</a:t>
            </a:r>
            <a:r>
              <a:rPr lang="en-US" sz="2400" dirty="0">
                <a:solidFill>
                  <a:schemeClr val="tx2"/>
                </a:solidFill>
              </a:rPr>
              <a:t> </a:t>
            </a:r>
          </a:p>
          <a:p>
            <a:r>
              <a:rPr lang="en-US" sz="2400" b="1" dirty="0" err="1">
                <a:solidFill>
                  <a:schemeClr val="tx2"/>
                </a:solidFill>
              </a:rPr>
              <a:t>Utvikle</a:t>
            </a:r>
            <a:r>
              <a:rPr lang="en-US" sz="2400" b="1" dirty="0">
                <a:solidFill>
                  <a:schemeClr val="tx2"/>
                </a:solidFill>
              </a:rPr>
              <a:t> person </a:t>
            </a:r>
            <a:r>
              <a:rPr lang="en-US" sz="2400" b="1" dirty="0" err="1">
                <a:solidFill>
                  <a:schemeClr val="tx2"/>
                </a:solidFill>
              </a:rPr>
              <a:t>og</a:t>
            </a:r>
            <a:r>
              <a:rPr lang="en-US" sz="2400" b="1" dirty="0">
                <a:solidFill>
                  <a:schemeClr val="tx2"/>
                </a:solidFill>
              </a:rPr>
              <a:t>- recovery </a:t>
            </a:r>
            <a:r>
              <a:rPr lang="en-US" sz="2400" b="1" dirty="0" err="1">
                <a:solidFill>
                  <a:schemeClr val="tx2"/>
                </a:solidFill>
              </a:rPr>
              <a:t>orienterte</a:t>
            </a:r>
            <a:r>
              <a:rPr lang="en-US" sz="2400" b="1" dirty="0">
                <a:solidFill>
                  <a:schemeClr val="tx2"/>
                </a:solidFill>
              </a:rPr>
              <a:t> </a:t>
            </a:r>
            <a:r>
              <a:rPr lang="en-US" sz="2400" b="1" dirty="0" err="1">
                <a:solidFill>
                  <a:schemeClr val="tx2"/>
                </a:solidFill>
              </a:rPr>
              <a:t>tjenester</a:t>
            </a:r>
            <a:r>
              <a:rPr lang="en-US" sz="2400" b="1" dirty="0">
                <a:solidFill>
                  <a:schemeClr val="tx2"/>
                </a:solidFill>
              </a:rPr>
              <a:t> </a:t>
            </a:r>
            <a:r>
              <a:rPr lang="en-US" sz="2400" b="1" dirty="0" err="1">
                <a:solidFill>
                  <a:schemeClr val="tx2"/>
                </a:solidFill>
              </a:rPr>
              <a:t>basert</a:t>
            </a:r>
            <a:r>
              <a:rPr lang="en-US" sz="2400" b="1" dirty="0">
                <a:solidFill>
                  <a:schemeClr val="tx2"/>
                </a:solidFill>
              </a:rPr>
              <a:t> </a:t>
            </a:r>
            <a:r>
              <a:rPr lang="en-US" sz="2400" b="1" dirty="0" err="1">
                <a:solidFill>
                  <a:schemeClr val="tx2"/>
                </a:solidFill>
              </a:rPr>
              <a:t>i</a:t>
            </a:r>
            <a:r>
              <a:rPr lang="en-US" sz="2400" b="1" dirty="0">
                <a:solidFill>
                  <a:schemeClr val="tx2"/>
                </a:solidFill>
              </a:rPr>
              <a:t> </a:t>
            </a:r>
            <a:r>
              <a:rPr lang="en-US" sz="2400" b="1" dirty="0" err="1">
                <a:solidFill>
                  <a:schemeClr val="tx2"/>
                </a:solidFill>
              </a:rPr>
              <a:t>menneskerettighetene</a:t>
            </a:r>
            <a:endParaRPr lang="en-US" sz="2400" b="1" dirty="0">
              <a:solidFill>
                <a:schemeClr val="tx2"/>
              </a:solidFill>
            </a:endParaRPr>
          </a:p>
          <a:p>
            <a:endParaRPr lang="en-US" sz="2400" dirty="0">
              <a:solidFill>
                <a:schemeClr val="tx2"/>
              </a:solidFill>
            </a:endParaRPr>
          </a:p>
          <a:p>
            <a:pPr marL="0" indent="0">
              <a:buNone/>
            </a:pPr>
            <a:r>
              <a:rPr lang="en-US" sz="2400" i="1" dirty="0">
                <a:solidFill>
                  <a:schemeClr val="tx2"/>
                </a:solidFill>
              </a:rPr>
              <a:t>“The active involvement of the psychiatric profession and its leaders in the shift towards rights-compliant mental health policies and services is a crucial element for success in positive global mental health changes”</a:t>
            </a:r>
            <a:r>
              <a:rPr lang="en-US" sz="2400" b="1" i="1" baseline="30000" dirty="0">
                <a:solidFill>
                  <a:schemeClr val="tx2"/>
                </a:solidFill>
              </a:rPr>
              <a:t>1</a:t>
            </a:r>
            <a:r>
              <a:rPr lang="en-US" sz="2400" b="1" i="1" dirty="0">
                <a:solidFill>
                  <a:schemeClr val="tx2"/>
                </a:solidFill>
              </a:rPr>
              <a:t> SR Helse 2019</a:t>
            </a:r>
          </a:p>
          <a:p>
            <a:endParaRPr lang="en-US" sz="1800" dirty="0">
              <a:solidFill>
                <a:schemeClr val="tx2"/>
              </a:solidFill>
            </a:endParaRPr>
          </a:p>
        </p:txBody>
      </p:sp>
    </p:spTree>
    <p:extLst>
      <p:ext uri="{BB962C8B-B14F-4D97-AF65-F5344CB8AC3E}">
        <p14:creationId xmlns:p14="http://schemas.microsoft.com/office/powerpoint/2010/main" val="2904722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TEID" val="LPB_169"/>
  <p:tag name="LANGUAGEID" val="1033"/>
  <p:tag name="COLORTHEMEID" val="LPBBlue"/>
  <p:tag name="BRANDID" val="LPB"/>
  <p:tag name="MARKETNAME" val="Pharma &amp; Biotech"/>
  <p:tag name="CLIENT" val="LZA"/>
  <p:tag name="VERSION" val="1001"/>
  <p:tag name="REFERENCEDATE" val="43545"/>
  <p:tag name="DATE" val="3 April 2019"/>
  <p:tag name="FOOTER1" val="Lonza Microbiome JV - media briefing"/>
</p:tagLst>
</file>

<file path=ppt/tags/tag10.xml><?xml version="1.0" encoding="utf-8"?>
<p:tagLst xmlns:a="http://schemas.openxmlformats.org/drawingml/2006/main" xmlns:r="http://schemas.openxmlformats.org/officeDocument/2006/relationships" xmlns:p="http://schemas.openxmlformats.org/presentationml/2006/main">
  <p:tag name="SHAPETYPE" val="Classification"/>
  <p:tag name="DUPLICATEONIMAGE"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HAPETYPE" val="Source"/>
</p:tagLst>
</file>

<file path=ppt/tags/tag2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xml><?xml version="1.0" encoding="utf-8"?>
<p:tagLst xmlns:a="http://schemas.openxmlformats.org/drawingml/2006/main" xmlns:r="http://schemas.openxmlformats.org/officeDocument/2006/relationships" xmlns:p="http://schemas.openxmlformats.org/presentationml/2006/main">
  <p:tag name="SHAPETYPE" val="Sourc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SHAPETYPE" val="Source"/>
</p:tagLst>
</file>

<file path=ppt/tags/tag4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SHAPETYPE" val="Logo"/>
  <p:tag name="DUPLICATEONIMAGE" val="True"/>
</p:tagLst>
</file>

<file path=ppt/tags/tag49.xml><?xml version="1.0" encoding="utf-8"?>
<p:tagLst xmlns:a="http://schemas.openxmlformats.org/drawingml/2006/main" xmlns:r="http://schemas.openxmlformats.org/officeDocument/2006/relationships" xmlns:p="http://schemas.openxmlformats.org/presentationml/2006/main">
  <p:tag name="SHAPETYPE" val="Classification"/>
  <p:tag name="DUPLICATEONIMAGE" val="Tru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SHAPETYPE" val="Source"/>
</p:tagLst>
</file>

<file path=ppt/tags/tag6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SHAPETYPE" val="Logo"/>
  <p:tag name="DUPLICATEONIMAGE" val="True"/>
</p:tagLst>
</file>

<file path=ppt/theme/theme1.xml><?xml version="1.0" encoding="utf-8"?>
<a:theme xmlns:a="http://schemas.openxmlformats.org/drawingml/2006/main" name="LPB">
  <a:themeElements>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fontScheme name="Lonza font theme">
      <a:majorFont>
        <a:latin typeface="Century Gothic"/>
        <a:ea typeface="Arial Unicode MS"/>
        <a:cs typeface="Arial Unicode MS"/>
      </a:majorFont>
      <a:minorFont>
        <a:latin typeface="Calibri Light"/>
        <a:ea typeface="Arial Unicode MS"/>
        <a:cs typeface="Arial Unicode MS"/>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TEMPLATE WHO PPT" id="{E2228241-3BEA-3843-838B-7F5DBA8F7E90}" vid="{0C4EC57B-1905-C64E-B6FC-1A29D42359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PB">
  <a:themeElements>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fontScheme name="Lonza font theme">
      <a:majorFont>
        <a:latin typeface="Century Gothic"/>
        <a:ea typeface="Arial Unicode MS"/>
        <a:cs typeface="Arial Unicode MS"/>
      </a:majorFont>
      <a:minorFont>
        <a:latin typeface="Calibri Light"/>
        <a:ea typeface="Arial Unicode MS"/>
        <a:cs typeface="Arial Unicode MS"/>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Lonza media conference_microbiome slides_FINAL" id="{FD7A22A7-4169-B944-B07B-3A82302E1CDC}" vid="{9FD9A615-A655-A740-BB05-1DF3BFB5E4CC}"/>
    </a:ext>
  </a:extLst>
</a:theme>
</file>

<file path=ppt/theme/theme4.xml><?xml version="1.0" encoding="utf-8"?>
<a:theme xmlns:a="http://schemas.openxmlformats.org/drawingml/2006/main" name="2_LPB">
  <a:themeElements>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fontScheme name="Lonza font theme">
      <a:majorFont>
        <a:latin typeface="Century Gothic"/>
        <a:ea typeface="Arial Unicode MS"/>
        <a:cs typeface="Arial Unicode MS"/>
      </a:majorFont>
      <a:minorFont>
        <a:latin typeface="Calibri Light"/>
        <a:ea typeface="Arial Unicode MS"/>
        <a:cs typeface="Arial Unicode MS"/>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TEMPLATE WHO PPT" id="{E2228241-3BEA-3843-838B-7F5DBA8F7E90}" vid="{0C4EC57B-1905-C64E-B6FC-1A29D423595C}"/>
    </a:ext>
  </a:extLst>
</a:theme>
</file>

<file path=ppt/theme/theme5.xml><?xml version="1.0" encoding="utf-8"?>
<a:theme xmlns:a="http://schemas.openxmlformats.org/drawingml/2006/main" name="3_LPB">
  <a:themeElements>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fontScheme name="Lonza font theme">
      <a:majorFont>
        <a:latin typeface="Century Gothic"/>
        <a:ea typeface="Arial Unicode MS"/>
        <a:cs typeface="Arial Unicode MS"/>
      </a:majorFont>
      <a:minorFont>
        <a:latin typeface="Calibri Light"/>
        <a:ea typeface="Arial Unicode MS"/>
        <a:cs typeface="Arial Unicode MS"/>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TEMPLATE WHO PPT" id="{E2228241-3BEA-3843-838B-7F5DBA8F7E90}" vid="{0C4EC57B-1905-C64E-B6FC-1A29D423595C}"/>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LPB - Orange">
      <a:dk1>
        <a:sysClr val="windowText" lastClr="000000"/>
      </a:dk1>
      <a:lt1>
        <a:sysClr val="window" lastClr="FFFFFF"/>
      </a:lt1>
      <a:dk2>
        <a:srgbClr val="183F5A"/>
      </a:dk2>
      <a:lt2>
        <a:srgbClr val="7F7F7F"/>
      </a:lt2>
      <a:accent1>
        <a:srgbClr val="EE7439"/>
      </a:accent1>
      <a:accent2>
        <a:srgbClr val="F4AD00"/>
      </a:accent2>
      <a:accent3>
        <a:srgbClr val="007AC0"/>
      </a:accent3>
      <a:accent4>
        <a:srgbClr val="F6B392"/>
      </a:accent4>
      <a:accent5>
        <a:srgbClr val="F9D273"/>
      </a:accent5>
      <a:accent6>
        <a:srgbClr val="73B6D2"/>
      </a:accent6>
      <a:hlink>
        <a:srgbClr val="0563C1"/>
      </a:hlink>
      <a:folHlink>
        <a:srgbClr val="954F72"/>
      </a:folHlink>
    </a:clrScheme>
    <a:fontScheme name="LPB">
      <a:majorFont>
        <a:latin typeface="Century Gothic"/>
        <a:ea typeface="Arial Unicode MS"/>
        <a:cs typeface="Arial Unicode MS"/>
      </a:majorFont>
      <a:minorFont>
        <a:latin typeface="Calibri Light"/>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LPB - Orange">
      <a:dk1>
        <a:sysClr val="windowText" lastClr="000000"/>
      </a:dk1>
      <a:lt1>
        <a:sysClr val="window" lastClr="FFFFFF"/>
      </a:lt1>
      <a:dk2>
        <a:srgbClr val="183F5A"/>
      </a:dk2>
      <a:lt2>
        <a:srgbClr val="7F7F7F"/>
      </a:lt2>
      <a:accent1>
        <a:srgbClr val="EE7439"/>
      </a:accent1>
      <a:accent2>
        <a:srgbClr val="F4AD00"/>
      </a:accent2>
      <a:accent3>
        <a:srgbClr val="007AC0"/>
      </a:accent3>
      <a:accent4>
        <a:srgbClr val="F6B392"/>
      </a:accent4>
      <a:accent5>
        <a:srgbClr val="F9D273"/>
      </a:accent5>
      <a:accent6>
        <a:srgbClr val="73B6D2"/>
      </a:accent6>
      <a:hlink>
        <a:srgbClr val="0563C1"/>
      </a:hlink>
      <a:folHlink>
        <a:srgbClr val="954F72"/>
      </a:folHlink>
    </a:clrScheme>
    <a:fontScheme name="LPB">
      <a:majorFont>
        <a:latin typeface="Century Gothic"/>
        <a:ea typeface="Arial Unicode MS"/>
        <a:cs typeface="Arial Unicode MS"/>
      </a:majorFont>
      <a:minorFont>
        <a:latin typeface="Calibri Light"/>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0.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7.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8.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19.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0.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7.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8.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29.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0.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7.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8.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39.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0.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7.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8.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49.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0.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1.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2.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3.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4.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5.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5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6.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7.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8.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ppt/theme/themeOverride9.xml><?xml version="1.0" encoding="utf-8"?>
<a:themeOverride xmlns:a="http://schemas.openxmlformats.org/drawingml/2006/main">
  <a:clrScheme name="Lonza colour theme Orange">
    <a:dk1>
      <a:srgbClr val="000000"/>
    </a:dk1>
    <a:lt1>
      <a:srgbClr val="FFFFFF"/>
    </a:lt1>
    <a:dk2>
      <a:srgbClr val="EE7439"/>
    </a:dk2>
    <a:lt2>
      <a:srgbClr val="7F7F7F"/>
    </a:lt2>
    <a:accent1>
      <a:srgbClr val="183F5A"/>
    </a:accent1>
    <a:accent2>
      <a:srgbClr val="007AC0"/>
    </a:accent2>
    <a:accent3>
      <a:srgbClr val="F4AD00"/>
    </a:accent3>
    <a:accent4>
      <a:srgbClr val="8096A4"/>
    </a:accent4>
    <a:accent5>
      <a:srgbClr val="73B6DC"/>
    </a:accent5>
    <a:accent6>
      <a:srgbClr val="F9D273"/>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56705E77DCC804E9BE7F1C1025886C8" ma:contentTypeVersion="2" ma:contentTypeDescription="Create a new document." ma:contentTypeScope="" ma:versionID="f1c990c1d5a8af9f80b633fb09d2bde5">
  <xsd:schema xmlns:xsd="http://www.w3.org/2001/XMLSchema" xmlns:xs="http://www.w3.org/2001/XMLSchema" xmlns:p="http://schemas.microsoft.com/office/2006/metadata/properties" xmlns:ns2="042b096b-4105-49eb-b55c-14c0faebc69d" xmlns:ns3="ef5a19a5-0bde-491a-9e5b-9baf636fab8c" targetNamespace="http://schemas.microsoft.com/office/2006/metadata/properties" ma:root="true" ma:fieldsID="ec4561506f63d7914714c578ad4965ca" ns2:_="" ns3:_="">
    <xsd:import namespace="042b096b-4105-49eb-b55c-14c0faebc69d"/>
    <xsd:import namespace="ef5a19a5-0bde-491a-9e5b-9baf636fab8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b096b-4105-49eb-b55c-14c0faebc69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f5a19a5-0bde-491a-9e5b-9baf636fab8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42b096b-4105-49eb-b55c-14c0faebc69d">CRM347QYS2NC-1659832294-68</_dlc_DocId>
    <_dlc_DocIdUrl xmlns="042b096b-4105-49eb-b55c-14c0faebc69d">
      <Url>https://lonzagroup.sharepoint.com/sites/l003/_layouts/15/DocIdRedir.aspx?ID=CRM347QYS2NC-1659832294-68</Url>
      <Description>CRM347QYS2NC-1659832294-68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80760B-1B5E-4DC8-826E-74FE9931AF94}">
  <ds:schemaRefs>
    <ds:schemaRef ds:uri="http://schemas.microsoft.com/sharepoint/events"/>
  </ds:schemaRefs>
</ds:datastoreItem>
</file>

<file path=customXml/itemProps2.xml><?xml version="1.0" encoding="utf-8"?>
<ds:datastoreItem xmlns:ds="http://schemas.openxmlformats.org/officeDocument/2006/customXml" ds:itemID="{D7801245-4ED9-47C9-9C04-7F899CAD05AA}">
  <ds:schemaRefs>
    <ds:schemaRef ds:uri="042b096b-4105-49eb-b55c-14c0faebc69d"/>
    <ds:schemaRef ds:uri="ef5a19a5-0bde-491a-9e5b-9baf636fab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AD0E1A-7E6E-4A7E-96B9-8EB3D8F53396}">
  <ds:schemaRefs>
    <ds:schemaRef ds:uri="http://schemas.openxmlformats.org/package/2006/metadata/core-properties"/>
    <ds:schemaRef ds:uri="http://schemas.microsoft.com/office/2006/documentManagement/types"/>
    <ds:schemaRef ds:uri="ef5a19a5-0bde-491a-9e5b-9baf636fab8c"/>
    <ds:schemaRef ds:uri="http://purl.org/dc/elements/1.1/"/>
    <ds:schemaRef ds:uri="http://schemas.microsoft.com/office/2006/metadata/properties"/>
    <ds:schemaRef ds:uri="http://schemas.microsoft.com/office/infopath/2007/PartnerControls"/>
    <ds:schemaRef ds:uri="http://purl.org/dc/terms/"/>
    <ds:schemaRef ds:uri="042b096b-4105-49eb-b55c-14c0faebc69d"/>
    <ds:schemaRef ds:uri="http://www.w3.org/XML/1998/namespace"/>
    <ds:schemaRef ds:uri="http://purl.org/dc/dcmitype/"/>
  </ds:schemaRefs>
</ds:datastoreItem>
</file>

<file path=customXml/itemProps4.xml><?xml version="1.0" encoding="utf-8"?>
<ds:datastoreItem xmlns:ds="http://schemas.openxmlformats.org/officeDocument/2006/customXml" ds:itemID="{059A2BC8-8DBB-433C-8417-516F08DCC3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LPB</Template>
  <TotalTime>53968</TotalTime>
  <Words>3028</Words>
  <Application>Microsoft Office PowerPoint</Application>
  <PresentationFormat>Widescreen</PresentationFormat>
  <Paragraphs>278</Paragraphs>
  <Slides>34</Slides>
  <Notes>17</Notes>
  <HiddenSlides>0</HiddenSlides>
  <MMClips>2</MMClips>
  <ScaleCrop>false</ScaleCrop>
  <HeadingPairs>
    <vt:vector size="8" baseType="variant">
      <vt:variant>
        <vt:lpstr>Brukte skrifter</vt:lpstr>
      </vt:variant>
      <vt:variant>
        <vt:i4>9</vt:i4>
      </vt:variant>
      <vt:variant>
        <vt:lpstr>Tema</vt:lpstr>
      </vt:variant>
      <vt:variant>
        <vt:i4>6</vt:i4>
      </vt:variant>
      <vt:variant>
        <vt:lpstr>Innebygde OLE-servere</vt:lpstr>
      </vt:variant>
      <vt:variant>
        <vt:i4>1</vt:i4>
      </vt:variant>
      <vt:variant>
        <vt:lpstr>Lysbildetitler</vt:lpstr>
      </vt:variant>
      <vt:variant>
        <vt:i4>34</vt:i4>
      </vt:variant>
    </vt:vector>
  </HeadingPairs>
  <TitlesOfParts>
    <vt:vector size="50" baseType="lpstr">
      <vt:lpstr>Arial</vt:lpstr>
      <vt:lpstr>Arial Narrow</vt:lpstr>
      <vt:lpstr>Calibri</vt:lpstr>
      <vt:lpstr>Calibri Light</vt:lpstr>
      <vt:lpstr>Century Gothic</vt:lpstr>
      <vt:lpstr>Ebrima</vt:lpstr>
      <vt:lpstr>Symbol</vt:lpstr>
      <vt:lpstr>Times New Roman</vt:lpstr>
      <vt:lpstr>Wingdings</vt:lpstr>
      <vt:lpstr>LPB</vt:lpstr>
      <vt:lpstr>Office Theme</vt:lpstr>
      <vt:lpstr>1_LPB</vt:lpstr>
      <vt:lpstr>2_LPB</vt:lpstr>
      <vt:lpstr>3_LPB</vt:lpstr>
      <vt:lpstr>1_Office Theme</vt:lpstr>
      <vt:lpstr>think-cell Slide</vt:lpstr>
      <vt:lpstr>PowerPoint-presentasjon</vt:lpstr>
      <vt:lpstr>PowerPoint-presentasjon</vt:lpstr>
      <vt:lpstr>Vi vil si</vt:lpstr>
      <vt:lpstr>PowerPoint-presentasjon</vt:lpstr>
      <vt:lpstr>Reaksjoner?</vt:lpstr>
      <vt:lpstr>PowerPoint-presentasjon</vt:lpstr>
      <vt:lpstr>PowerPoint-presentasjon</vt:lpstr>
      <vt:lpstr>Hva kan QualityRights tilby?</vt:lpstr>
      <vt:lpstr>Hva kan QualityRights tilby?</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GRAND DESIGNS: Person-sentrerte / recovery orienterte tjenester:   </vt:lpstr>
      <vt:lpstr>PowerPoint-presentasjon</vt:lpstr>
      <vt:lpstr>Veileder i samfunnsbaserte psykiske helsetjenester</vt:lpstr>
      <vt:lpstr>PowerPoint-presentasjon</vt:lpstr>
      <vt:lpstr>Supported decision-making / Beslutningsstøtte  </vt:lpstr>
      <vt:lpstr>PowerPoint-presentasjon</vt:lpstr>
      <vt:lpstr>Fremtidsplanlegging</vt:lpstr>
      <vt:lpstr>Finnes det en konsensus i det psykiatriske fagfeltet? </vt:lpstr>
      <vt:lpstr>Konklusjon:</vt:lpstr>
      <vt:lpstr>References</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Slides: Legal capacity and the right to decide in mental health and social services</dc:title>
  <dc:creator>Julia Faure</dc:creator>
  <cp:lastModifiedBy>Pedersen, Audun</cp:lastModifiedBy>
  <cp:revision>226</cp:revision>
  <cp:lastPrinted>2019-10-28T11:58:38Z</cp:lastPrinted>
  <dcterms:created xsi:type="dcterms:W3CDTF">2019-04-19T06:21:23Z</dcterms:created>
  <dcterms:modified xsi:type="dcterms:W3CDTF">2022-06-01T06:59:48Z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0x010100956705E77DCC804E9BE7F1C1025886C8</vt:lpwstr>
  </property>
  <property fmtid="{D5CDD505-2E9C-101B-9397-08002B2CF9AE}" pid="3" name="_dlc_DocIdItemGuid">
    <vt:lpwstr>ff9045ed-125f-40ab-bbf0-2c943c8f1c66</vt:lpwstr>
  </property>
</Properties>
</file>