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4"/>
  </p:notesMasterIdLst>
  <p:handoutMasterIdLst>
    <p:handoutMasterId r:id="rId15"/>
  </p:handoutMasterIdLst>
  <p:sldIdLst>
    <p:sldId id="262" r:id="rId2"/>
    <p:sldId id="326" r:id="rId3"/>
    <p:sldId id="325" r:id="rId4"/>
    <p:sldId id="285" r:id="rId5"/>
    <p:sldId id="286" r:id="rId6"/>
    <p:sldId id="299" r:id="rId7"/>
    <p:sldId id="300" r:id="rId8"/>
    <p:sldId id="268" r:id="rId9"/>
    <p:sldId id="318" r:id="rId10"/>
    <p:sldId id="284" r:id="rId11"/>
    <p:sldId id="327" r:id="rId12"/>
    <p:sldId id="316" r:id="rId13"/>
  </p:sldIdLst>
  <p:sldSz cx="12188825" cy="6858000"/>
  <p:notesSz cx="6888163" cy="10020300"/>
  <p:defaultTextStyle>
    <a:defPPr rtl="0">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888">
          <p15:clr>
            <a:srgbClr val="A4A3A4"/>
          </p15:clr>
        </p15:guide>
        <p15:guide id="4" orient="horz" pos="321">
          <p15:clr>
            <a:srgbClr val="A4A3A4"/>
          </p15:clr>
        </p15:guide>
        <p15:guide id="5" pos="3839">
          <p15:clr>
            <a:srgbClr val="A4A3A4"/>
          </p15:clr>
        </p15:guide>
        <p15:guide id="6" pos="1007">
          <p15:clr>
            <a:srgbClr val="A4A3A4"/>
          </p15:clr>
        </p15:guide>
        <p15:guide id="7" pos="7173">
          <p15:clr>
            <a:srgbClr val="A4A3A4"/>
          </p15:clr>
        </p15:guide>
      </p15:sldGuideLst>
    </p:ext>
    <p:ext uri="{2D200454-40CA-4A62-9FC3-DE9A4176ACB9}">
      <p15:notesGuideLst xmlns:p15="http://schemas.microsoft.com/office/powerpoint/2012/main">
        <p15:guide id="1" orient="horz" pos="3157" userDrawn="1">
          <p15:clr>
            <a:srgbClr val="A4A3A4"/>
          </p15:clr>
        </p15:guide>
        <p15:guide id="2" pos="217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94651" autoAdjust="0"/>
  </p:normalViewPr>
  <p:slideViewPr>
    <p:cSldViewPr showGuides="1">
      <p:cViewPr varScale="1">
        <p:scale>
          <a:sx n="75" d="100"/>
          <a:sy n="75" d="100"/>
        </p:scale>
        <p:origin x="312" y="56"/>
      </p:cViewPr>
      <p:guideLst>
        <p:guide orient="horz" pos="2160"/>
        <p:guide orient="horz" pos="1008"/>
        <p:guide orient="horz" pos="3888"/>
        <p:guide orient="horz" pos="321"/>
        <p:guide pos="3839"/>
        <p:guide pos="1007"/>
        <p:guide pos="7173"/>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88" d="100"/>
          <a:sy n="88" d="100"/>
        </p:scale>
        <p:origin x="3072" y="66"/>
      </p:cViewPr>
      <p:guideLst>
        <p:guide orient="horz" pos="3157"/>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1"/>
            <a:ext cx="2984870" cy="501015"/>
          </a:xfrm>
          <a:prstGeom prst="rect">
            <a:avLst/>
          </a:prstGeom>
        </p:spPr>
        <p:txBody>
          <a:bodyPr vert="horz" lIns="92443" tIns="46221" rIns="92443" bIns="46221" rtlCol="0"/>
          <a:lstStyle>
            <a:lvl1pPr algn="l">
              <a:defRPr sz="1200"/>
            </a:lvl1pPr>
          </a:lstStyle>
          <a:p>
            <a:pPr rtl="0"/>
            <a:endParaRPr lang="nb-NO" dirty="0"/>
          </a:p>
        </p:txBody>
      </p:sp>
      <p:sp>
        <p:nvSpPr>
          <p:cNvPr id="3" name="Plassholder for dato 2"/>
          <p:cNvSpPr>
            <a:spLocks noGrp="1"/>
          </p:cNvSpPr>
          <p:nvPr>
            <p:ph type="dt" sz="quarter" idx="1"/>
          </p:nvPr>
        </p:nvSpPr>
        <p:spPr>
          <a:xfrm>
            <a:off x="3901700" y="1"/>
            <a:ext cx="2984870" cy="501015"/>
          </a:xfrm>
          <a:prstGeom prst="rect">
            <a:avLst/>
          </a:prstGeom>
        </p:spPr>
        <p:txBody>
          <a:bodyPr vert="horz" lIns="92443" tIns="46221" rIns="92443" bIns="46221" rtlCol="0"/>
          <a:lstStyle>
            <a:lvl1pPr algn="r">
              <a:defRPr sz="1200"/>
            </a:lvl1pPr>
          </a:lstStyle>
          <a:p>
            <a:pPr rtl="0"/>
            <a:fld id="{68714B66-B50B-4476-BEBD-5376E8BF7036}" type="datetime1">
              <a:rPr lang="nb-NO" smtClean="0"/>
              <a:t>30.05.2022</a:t>
            </a:fld>
            <a:endParaRPr lang="nb-NO" dirty="0"/>
          </a:p>
        </p:txBody>
      </p:sp>
      <p:sp>
        <p:nvSpPr>
          <p:cNvPr id="4" name="Plassholder for bunntekst 3"/>
          <p:cNvSpPr>
            <a:spLocks noGrp="1"/>
          </p:cNvSpPr>
          <p:nvPr>
            <p:ph type="ftr" sz="quarter" idx="2"/>
          </p:nvPr>
        </p:nvSpPr>
        <p:spPr>
          <a:xfrm>
            <a:off x="1" y="9517546"/>
            <a:ext cx="2984870" cy="501015"/>
          </a:xfrm>
          <a:prstGeom prst="rect">
            <a:avLst/>
          </a:prstGeom>
        </p:spPr>
        <p:txBody>
          <a:bodyPr vert="horz" lIns="92443" tIns="46221" rIns="92443" bIns="46221" rtlCol="0" anchor="b"/>
          <a:lstStyle>
            <a:lvl1pPr algn="l">
              <a:defRPr sz="1200"/>
            </a:lvl1pPr>
          </a:lstStyle>
          <a:p>
            <a:pPr rtl="0"/>
            <a:endParaRPr lang="nb-NO" dirty="0"/>
          </a:p>
        </p:txBody>
      </p:sp>
      <p:sp>
        <p:nvSpPr>
          <p:cNvPr id="5" name="Plassholder for lysbildenummer 4"/>
          <p:cNvSpPr>
            <a:spLocks noGrp="1"/>
          </p:cNvSpPr>
          <p:nvPr>
            <p:ph type="sldNum" sz="quarter" idx="3"/>
          </p:nvPr>
        </p:nvSpPr>
        <p:spPr>
          <a:xfrm>
            <a:off x="3901700" y="9517546"/>
            <a:ext cx="2984870" cy="501015"/>
          </a:xfrm>
          <a:prstGeom prst="rect">
            <a:avLst/>
          </a:prstGeom>
        </p:spPr>
        <p:txBody>
          <a:bodyPr vert="horz" lIns="92443" tIns="46221" rIns="92443" bIns="46221" rtlCol="0" anchor="b"/>
          <a:lstStyle>
            <a:lvl1pPr algn="r">
              <a:defRPr sz="1200"/>
            </a:lvl1pPr>
          </a:lstStyle>
          <a:p>
            <a:pPr rtl="0"/>
            <a:fld id="{04360E59-1627-4404-ACC5-51C744AB0F27}" type="slidenum">
              <a:rPr lang="nb-NO" smtClean="0"/>
              <a:t>‹#›</a:t>
            </a:fld>
            <a:endParaRPr lang="nb-NO" dirty="0"/>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1"/>
            <a:ext cx="2984870" cy="501015"/>
          </a:xfrm>
          <a:prstGeom prst="rect">
            <a:avLst/>
          </a:prstGeom>
        </p:spPr>
        <p:txBody>
          <a:bodyPr vert="horz" lIns="92443" tIns="46221" rIns="92443" bIns="46221" rtlCol="0"/>
          <a:lstStyle>
            <a:lvl1pPr algn="l">
              <a:defRPr sz="1200">
                <a:solidFill>
                  <a:schemeClr val="tx1"/>
                </a:solidFill>
              </a:defRPr>
            </a:lvl1pPr>
          </a:lstStyle>
          <a:p>
            <a:pPr rtl="0"/>
            <a:endParaRPr lang="nb-NO" noProof="0" dirty="0"/>
          </a:p>
        </p:txBody>
      </p:sp>
      <p:sp>
        <p:nvSpPr>
          <p:cNvPr id="3" name="Plassholder for dato 2"/>
          <p:cNvSpPr>
            <a:spLocks noGrp="1"/>
          </p:cNvSpPr>
          <p:nvPr>
            <p:ph type="dt" idx="1"/>
          </p:nvPr>
        </p:nvSpPr>
        <p:spPr>
          <a:xfrm>
            <a:off x="3901700" y="1"/>
            <a:ext cx="2984870" cy="501015"/>
          </a:xfrm>
          <a:prstGeom prst="rect">
            <a:avLst/>
          </a:prstGeom>
        </p:spPr>
        <p:txBody>
          <a:bodyPr vert="horz" lIns="92443" tIns="46221" rIns="92443" bIns="46221" rtlCol="0"/>
          <a:lstStyle>
            <a:lvl1pPr algn="r">
              <a:defRPr sz="1200">
                <a:solidFill>
                  <a:schemeClr val="tx1"/>
                </a:solidFill>
              </a:defRPr>
            </a:lvl1pPr>
          </a:lstStyle>
          <a:p>
            <a:fld id="{0E4DC76E-C9D9-42A1-B082-CD815821A7E3}" type="datetime1">
              <a:rPr lang="nb-NO" smtClean="0"/>
              <a:pPr/>
              <a:t>30.05.2022</a:t>
            </a:fld>
            <a:endParaRPr lang="nb-NO" dirty="0"/>
          </a:p>
        </p:txBody>
      </p:sp>
      <p:sp>
        <p:nvSpPr>
          <p:cNvPr id="4" name="Plassholder for lysbilde 3"/>
          <p:cNvSpPr>
            <a:spLocks noGrp="1" noRot="1" noChangeAspect="1"/>
          </p:cNvSpPr>
          <p:nvPr>
            <p:ph type="sldImg" idx="2"/>
          </p:nvPr>
        </p:nvSpPr>
        <p:spPr>
          <a:xfrm>
            <a:off x="104775" y="750888"/>
            <a:ext cx="6678613" cy="3759200"/>
          </a:xfrm>
          <a:prstGeom prst="rect">
            <a:avLst/>
          </a:prstGeom>
          <a:noFill/>
          <a:ln w="12700">
            <a:solidFill>
              <a:prstClr val="black"/>
            </a:solidFill>
          </a:ln>
        </p:spPr>
        <p:txBody>
          <a:bodyPr vert="horz" lIns="92443" tIns="46221" rIns="92443" bIns="46221" rtlCol="0" anchor="ctr"/>
          <a:lstStyle/>
          <a:p>
            <a:pPr rtl="0"/>
            <a:endParaRPr lang="nb-NO" noProof="0" dirty="0"/>
          </a:p>
        </p:txBody>
      </p:sp>
      <p:sp>
        <p:nvSpPr>
          <p:cNvPr id="5" name="Plassholder for notater 4"/>
          <p:cNvSpPr>
            <a:spLocks noGrp="1"/>
          </p:cNvSpPr>
          <p:nvPr>
            <p:ph type="body" sz="quarter" idx="3"/>
          </p:nvPr>
        </p:nvSpPr>
        <p:spPr>
          <a:xfrm>
            <a:off x="688817" y="4759644"/>
            <a:ext cx="5510530" cy="4509135"/>
          </a:xfrm>
          <a:prstGeom prst="rect">
            <a:avLst/>
          </a:prstGeom>
        </p:spPr>
        <p:txBody>
          <a:bodyPr vert="horz" lIns="92443" tIns="46221" rIns="92443" bIns="46221" rtlCol="0"/>
          <a:lstStyle/>
          <a:p>
            <a:pPr lvl="0" rtl="0"/>
            <a:r>
              <a:rPr lang="nb-NO" noProof="0" dirty="0"/>
              <a:t>Klikk for å redigere tekststiler i malen</a:t>
            </a:r>
          </a:p>
          <a:p>
            <a:pPr lvl="1" rtl="0"/>
            <a:r>
              <a:rPr lang="nb-NO" noProof="0" dirty="0"/>
              <a:t>Andre nivå</a:t>
            </a:r>
          </a:p>
          <a:p>
            <a:pPr lvl="2" rtl="0"/>
            <a:r>
              <a:rPr lang="nb-NO" noProof="0" dirty="0"/>
              <a:t>Tredje nivå</a:t>
            </a:r>
          </a:p>
          <a:p>
            <a:pPr lvl="3" rtl="0"/>
            <a:r>
              <a:rPr lang="nb-NO" noProof="0" dirty="0"/>
              <a:t>Fjerde nivå</a:t>
            </a:r>
          </a:p>
          <a:p>
            <a:pPr lvl="4" rtl="0"/>
            <a:r>
              <a:rPr lang="nb-NO" noProof="0" dirty="0"/>
              <a:t>Femte nivå</a:t>
            </a:r>
          </a:p>
        </p:txBody>
      </p:sp>
      <p:sp>
        <p:nvSpPr>
          <p:cNvPr id="6" name="Plassholder for bunntekst 5"/>
          <p:cNvSpPr>
            <a:spLocks noGrp="1"/>
          </p:cNvSpPr>
          <p:nvPr>
            <p:ph type="ftr" sz="quarter" idx="4"/>
          </p:nvPr>
        </p:nvSpPr>
        <p:spPr>
          <a:xfrm>
            <a:off x="1" y="9517546"/>
            <a:ext cx="2984870" cy="501015"/>
          </a:xfrm>
          <a:prstGeom prst="rect">
            <a:avLst/>
          </a:prstGeom>
        </p:spPr>
        <p:txBody>
          <a:bodyPr vert="horz" lIns="92443" tIns="46221" rIns="92443" bIns="46221" rtlCol="0" anchor="b"/>
          <a:lstStyle>
            <a:lvl1pPr algn="l">
              <a:defRPr sz="1200">
                <a:solidFill>
                  <a:schemeClr val="tx1"/>
                </a:solidFill>
              </a:defRPr>
            </a:lvl1pPr>
          </a:lstStyle>
          <a:p>
            <a:pPr rtl="0"/>
            <a:endParaRPr lang="nb-NO" noProof="0" dirty="0"/>
          </a:p>
        </p:txBody>
      </p:sp>
      <p:sp>
        <p:nvSpPr>
          <p:cNvPr id="7" name="Plassholder for lysbildenummer 6"/>
          <p:cNvSpPr>
            <a:spLocks noGrp="1"/>
          </p:cNvSpPr>
          <p:nvPr>
            <p:ph type="sldNum" sz="quarter" idx="5"/>
          </p:nvPr>
        </p:nvSpPr>
        <p:spPr>
          <a:xfrm>
            <a:off x="3901700" y="9517546"/>
            <a:ext cx="2984870" cy="501015"/>
          </a:xfrm>
          <a:prstGeom prst="rect">
            <a:avLst/>
          </a:prstGeom>
        </p:spPr>
        <p:txBody>
          <a:bodyPr vert="horz" lIns="92443" tIns="46221" rIns="92443" bIns="46221" rtlCol="0" anchor="b"/>
          <a:lstStyle>
            <a:lvl1pPr algn="r">
              <a:defRPr sz="1200">
                <a:solidFill>
                  <a:schemeClr val="tx1"/>
                </a:solidFill>
              </a:defRPr>
            </a:lvl1pPr>
          </a:lstStyle>
          <a:p>
            <a:pPr rtl="0"/>
            <a:fld id="{841221E5-7225-48EB-A4EE-420E7BFCF705}" type="slidenum">
              <a:rPr lang="nb-NO" noProof="0" smtClean="0"/>
              <a:pPr/>
              <a:t>‹#›</a:t>
            </a:fld>
            <a:endParaRPr lang="nb-NO" noProof="0" dirty="0"/>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r>
              <a:rPr lang="nb-NO" noProof="0" dirty="0"/>
              <a:t>Hei jeg heter Linda og jeg skal i dag si litt om hvordan det oppleves å leve med anderledese sanseopplevelser. Mange av oss som erfarer, dette som på fagspråk kalles, psykose har et anderledese syn på fenomenet enn legevitenskapen som sier at det er noe feil med hjernen til folk. Vi ønsker dermed også å sette fokus på at vi trenger et skifte fra allmenn tankegang. Vi trenger tankegang som går bort fra kun medisinering og mot større aksept av fenomenet som opplevelser av åndelig/sjelelig karater. Psykose kan umulig forstås når mennesker er innelåst på intuisjon ,hvor alarmer uler døgnet rundt, personale som kontrollerer, utøver fysisk makt og trampeløper i korridorene mellom avdelingene. Her blir forholdene altfor kunstig til at man på noen som helst måte vil kunne forstå tilstanden psykose. Det blir som å fange en sommerfugl i et norgesglass og tro at man kan forstå insektets naturlige adferd gjennom å kun betrakte adferden inne i glasset.</a:t>
            </a:r>
          </a:p>
          <a:p>
            <a:pPr algn="l"/>
            <a:endParaRPr lang="nb-NO" noProof="0" dirty="0"/>
          </a:p>
          <a:p>
            <a:pPr algn="l"/>
            <a:r>
              <a:rPr lang="nb-NO" noProof="0" dirty="0"/>
              <a:t>For meg har psykose vart en slags oppvåkningsprosess, der man blir ført inn i en utvidet eller spirituell tilstand. Det har vært og er en prøvelse som går ut på at man må lære seg å tenke på en ny måte. For å kunne stå i denne nye bevisstheten, må man møte sin egen angst og gjennomskue sine traumer, verdslige, psykologiske, åndelige og sjelelige traumer, på en måte som gjøre at man ikke lenger lar seg styre av frykt. Jeg tror at det er mulig, dersom man ser på psykosen på en annen måte, at den kan føre til stor styrke-  ikke bare til sterk psykisk helse, men også til sunn åndelig og sjelelig helse.</a:t>
            </a:r>
            <a:endParaRPr lang="nb-NO" dirty="0"/>
          </a:p>
          <a:p>
            <a:pPr algn="l"/>
            <a:r>
              <a:rPr lang="nb-NO" dirty="0"/>
              <a:t>Mange flere enn meg som lever med og erfarer psykose snakker om sine erfaringer som av spirituell art,  opplevelser på godt og vondt.  Alle de som er kommet godt gjennom psykosen sier det samme, nemlig at de ikke ville vært den foruten og at de har lært mye på et åndelig og sjelelig plan. Men de fleste sier også at de kunne vært foruten enkelte opplevelser i møte med psykiatri og psykisk helsevern.</a:t>
            </a:r>
          </a:p>
          <a:p>
            <a:pPr defTabSz="462211">
              <a:spcBef>
                <a:spcPct val="20000"/>
              </a:spcBef>
              <a:spcAft>
                <a:spcPts val="607"/>
              </a:spcAft>
              <a:buClr>
                <a:srgbClr val="EB8F22">
                  <a:lumMod val="75000"/>
                </a:srgbClr>
              </a:buClr>
              <a:buSzPct val="145000"/>
            </a:pPr>
            <a:r>
              <a:rPr lang="nb-NO" dirty="0"/>
              <a:t>For meg er det mitt eget syn på psykosen og opplevelsen av den som er viktig. Hvordan leve med den, lære av den og utvikle seg gjennom bør båret. </a:t>
            </a:r>
            <a:r>
              <a:rPr lang="nb-NO" dirty="0">
                <a:latin typeface="Arial Narrow" panose="020B0606020202030204" pitchFamily="34" charset="0"/>
              </a:rPr>
              <a:t>Når en lever med psykose er det særs viktig å bli kjent med seg selv. Om ikke blir psykose  sykdom som lett tar livet av deg og i noen få tilfeller også av andre. Å finne trygghet er essensielt, i en selv og ens omgivelser. I psykose Møter en ofte all sin frykt, alle sine sårbarheter og all sin skam. En tid kjente jeg meg som verdens verste menneske og jeg var redd alt og alle. Jeg måtte lære og møte verden og livet igjen og finne trygghet i mitt indre. Det hadde kanskje vært lettere om jeg hadde hatt noen å fortelle om mine opplevelser til. Noen som kunne klare å hjelpe meg å forstå min egen indre reise. Jeg hadde nok vær tryggere og følt meg mindre alene, funnet felleskap og tilhørighet, dersom jeg visste jeg ikke var alene om opplevelse. Men likevel måtte jeg selv ha funnet ut av hva min reise betydde og hvor jeg hørte til på et spirituelt plan.</a:t>
            </a:r>
          </a:p>
          <a:p>
            <a:pPr defTabSz="462211">
              <a:spcBef>
                <a:spcPct val="20000"/>
              </a:spcBef>
              <a:spcAft>
                <a:spcPts val="607"/>
              </a:spcAft>
              <a:buClr>
                <a:srgbClr val="EB8F22">
                  <a:lumMod val="75000"/>
                </a:srgbClr>
              </a:buClr>
              <a:buSzPct val="145000"/>
            </a:pPr>
            <a:r>
              <a:rPr lang="nb-NO" dirty="0">
                <a:latin typeface="Arial Narrow" panose="020B0606020202030204" pitchFamily="34" charset="0"/>
              </a:rPr>
              <a:t>Jeg klarte å komme videre ved å våge åpne nye dører, våge å være meg selv og etterhvert være åpen og berette om min indre men også ytre kamp og møter med samfunn, systemet og mennesker i det. </a:t>
            </a:r>
            <a:r>
              <a:rPr lang="nb-NO" noProof="0" dirty="0"/>
              <a:t>Jeg tror selv at vi trenger å skape nye trygge arena for dem som ikke klarer å akseptere psykiatriens tankemåte. Trygge rom der man møter folk som har klart å komme seg helskinnet gjennom den sterke opplevelsen det er å leve med/oppleve «psykosen».</a:t>
            </a:r>
          </a:p>
          <a:p>
            <a:pPr defTabSz="462211">
              <a:spcBef>
                <a:spcPct val="20000"/>
              </a:spcBef>
              <a:spcAft>
                <a:spcPts val="607"/>
              </a:spcAft>
              <a:buClr>
                <a:srgbClr val="EB8F22">
                  <a:lumMod val="75000"/>
                </a:srgbClr>
              </a:buClr>
              <a:buSzPct val="145000"/>
            </a:pPr>
            <a:endParaRPr lang="nb-NO" noProof="0" dirty="0"/>
          </a:p>
          <a:p>
            <a:pPr defTabSz="462211">
              <a:spcBef>
                <a:spcPct val="20000"/>
              </a:spcBef>
              <a:spcAft>
                <a:spcPts val="607"/>
              </a:spcAft>
              <a:buClr>
                <a:srgbClr val="EB8F22">
                  <a:lumMod val="75000"/>
                </a:srgbClr>
              </a:buClr>
              <a:buSzPct val="145000"/>
            </a:pPr>
            <a:r>
              <a:rPr lang="nb-NO" dirty="0">
                <a:latin typeface="Arial Narrow" panose="020B0606020202030204" pitchFamily="34" charset="0"/>
              </a:rPr>
              <a:t>Den jeg var før psykose er ikke den samme jeg er i dag. Jeg er i en annen bevissthet om hvem jeg er som menneske og min selvtillit og mitt selvverd ser jeg ikke lenger ut ifra det andre ser og mener om meg, men ut i fra min indre kamp og den reisen jeg har foretatt i mitt indre. Min ID er ikke lenger knyttet opp til yrke, penger, talenter eller samfunnets hierarki. Det ikke lenger viktig hva andre legger til grunn for status, det er hvem jeg er som er viktigst for meg.</a:t>
            </a:r>
            <a:endParaRPr lang="nb-NO" noProof="0" dirty="0"/>
          </a:p>
          <a:p>
            <a:pPr defTabSz="462211">
              <a:spcBef>
                <a:spcPct val="20000"/>
              </a:spcBef>
              <a:spcAft>
                <a:spcPts val="607"/>
              </a:spcAft>
              <a:buClr>
                <a:srgbClr val="EB8F22">
                  <a:lumMod val="75000"/>
                </a:srgbClr>
              </a:buClr>
              <a:buSzPct val="145000"/>
            </a:pPr>
            <a:endParaRPr lang="nb-NO" noProof="0" dirty="0"/>
          </a:p>
          <a:p>
            <a:endParaRPr lang="nb-NO" noProof="0" dirty="0"/>
          </a:p>
          <a:p>
            <a:endParaRPr lang="nb-NO" noProof="0" dirty="0"/>
          </a:p>
          <a:p>
            <a:r>
              <a:rPr lang="nb-NO" noProof="0" dirty="0"/>
              <a:t> </a:t>
            </a:r>
          </a:p>
          <a:p>
            <a:endParaRPr lang="nb-NO" noProof="0" dirty="0"/>
          </a:p>
        </p:txBody>
      </p:sp>
      <p:sp>
        <p:nvSpPr>
          <p:cNvPr id="4" name="Plassholder for lysbildenummer 3"/>
          <p:cNvSpPr>
            <a:spLocks noGrp="1"/>
          </p:cNvSpPr>
          <p:nvPr>
            <p:ph type="sldNum" sz="quarter" idx="10"/>
          </p:nvPr>
        </p:nvSpPr>
        <p:spPr/>
        <p:txBody>
          <a:bodyPr/>
          <a:lstStyle/>
          <a:p>
            <a:pPr rtl="0"/>
            <a:fld id="{841221E5-7225-48EB-A4EE-420E7BFCF705}" type="slidenum">
              <a:rPr lang="nb-NO" smtClean="0"/>
              <a:pPr rtl="0"/>
              <a:t>1</a:t>
            </a:fld>
            <a:endParaRPr lang="nb-NO" dirty="0"/>
          </a:p>
        </p:txBody>
      </p:sp>
    </p:spTree>
    <p:extLst>
      <p:ext uri="{BB962C8B-B14F-4D97-AF65-F5344CB8AC3E}">
        <p14:creationId xmlns:p14="http://schemas.microsoft.com/office/powerpoint/2010/main" val="707871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462211">
              <a:spcBef>
                <a:spcPct val="20000"/>
              </a:spcBef>
              <a:spcAft>
                <a:spcPts val="607"/>
              </a:spcAft>
              <a:buClr>
                <a:srgbClr val="EB8F22">
                  <a:lumMod val="75000"/>
                </a:srgbClr>
              </a:buClr>
              <a:buSzPct val="145000"/>
            </a:pPr>
            <a:r>
              <a:rPr lang="nb-NO" dirty="0">
                <a:latin typeface="Arial Narrow" panose="020B0606020202030204" pitchFamily="34" charset="0"/>
              </a:rPr>
              <a:t>Å lide av psykose kan ganske enkelt beskrives som ensomt. En står ensom på grunn av mangel på felles språk, felles kamp, felles opplevelse og oppfattelse. Det å prøve å forklare noen hva som skjer i  ens indre ved psykose er som å være språkløs.</a:t>
            </a:r>
          </a:p>
          <a:p>
            <a:pPr defTabSz="462211">
              <a:spcBef>
                <a:spcPct val="20000"/>
              </a:spcBef>
              <a:spcAft>
                <a:spcPts val="607"/>
              </a:spcAft>
              <a:buClr>
                <a:srgbClr val="EB8F22">
                  <a:lumMod val="75000"/>
                </a:srgbClr>
              </a:buClr>
              <a:buSzPct val="145000"/>
            </a:pPr>
            <a:r>
              <a:rPr lang="nb-NO" dirty="0">
                <a:latin typeface="Arial Narrow" panose="020B0606020202030204" pitchFamily="34" charset="0"/>
              </a:rPr>
              <a:t>Den jeg var  i min begynnende psykose  kan jeg sammenligne med et spedbarn som ikke hadde noe språk , et spedbarn uten ord som kunne forklare uutholdelige smertefulle og skremmende sanseinntrykk, det var noe ukjent og umulig å formidle. Sanseutrykkene ble dermed uttalt i irrasjonelle forklaringer, forvirrende snakk og uforklarlig og merkelig oppførsel. </a:t>
            </a:r>
          </a:p>
          <a:p>
            <a:pPr lvl="0">
              <a:buClr>
                <a:srgbClr val="B71E42"/>
              </a:buClr>
            </a:pPr>
            <a:r>
              <a:rPr lang="nb-NO" dirty="0">
                <a:solidFill>
                  <a:prstClr val="black"/>
                </a:solidFill>
                <a:latin typeface="Arial Narrow" panose="020B0606020202030204" pitchFamily="34" charset="0"/>
              </a:rPr>
              <a:t>I dag kan jeg forklare psykose bedre, men jeg regner meg enda som et barn i min forklaring. Dette fordi jeg fremdeles lærer av mitt indre og fordi  det er vanskelig for dem med låst sinn å forstå min forklaring som noe annet enn fantasi og vrangforestilling. </a:t>
            </a:r>
          </a:p>
          <a:p>
            <a:pPr lvl="0">
              <a:buClr>
                <a:srgbClr val="B71E42"/>
              </a:buClr>
            </a:pPr>
            <a:r>
              <a:rPr lang="nb-NO" dirty="0">
                <a:solidFill>
                  <a:prstClr val="black"/>
                </a:solidFill>
                <a:latin typeface="Arial Narrow" panose="020B0606020202030204" pitchFamily="34" charset="0"/>
              </a:rPr>
              <a:t>Den som mottar min forklaring må være modig nok til å tåle å høre min historie, og tro på at jeg er sannferdig i min beretning om opplevelse.</a:t>
            </a:r>
            <a:endParaRPr lang="nb-NO" dirty="0">
              <a:latin typeface="Arial Narrow" panose="020B0606020202030204" pitchFamily="34" charset="0"/>
            </a:endParaRPr>
          </a:p>
          <a:p>
            <a:pPr defTabSz="462211">
              <a:spcBef>
                <a:spcPct val="20000"/>
              </a:spcBef>
              <a:spcAft>
                <a:spcPts val="607"/>
              </a:spcAft>
              <a:buClr>
                <a:srgbClr val="EB8F22">
                  <a:lumMod val="75000"/>
                </a:srgbClr>
              </a:buClr>
              <a:buSzPct val="145000"/>
            </a:pPr>
            <a:r>
              <a:rPr lang="nb-NO" dirty="0">
                <a:latin typeface="Arial Narrow" panose="020B0606020202030204" pitchFamily="34" charset="0"/>
              </a:rPr>
              <a:t>Jeg og mange med meg blir dratt inn i «Madland» av psykose, et sted som kan være vanskelig å vende tilbake fra. En kan nemlig gå seg vill i psykosen og da kan det være farlig. For å unngå det har jeg måtte bruke all min sunne fornuft, mine kognitive evner, sunn forståelse av verden rundt meg og sunn forståelse av hva tro/religion egentlig er. Jeg klarte heldigvis å vende tilbake fra Madland og synes i dag det er viktig å dele av min erfaring for mer undring, forståelse og omsorg.</a:t>
            </a:r>
          </a:p>
          <a:p>
            <a:pPr defTabSz="914365">
              <a:defRPr/>
            </a:pPr>
            <a:r>
              <a:rPr lang="nb-NO" b="1" dirty="0"/>
              <a:t>I åndelig perspektiv og lærdom er læren og innsikt om seg selv den største oppgaven man kan gjøre i livet. Når man når det høyeste trinn blir en den en er født til å bli.</a:t>
            </a:r>
            <a:r>
              <a:rPr lang="nb-NO" dirty="0"/>
              <a:t> </a:t>
            </a:r>
          </a:p>
          <a:p>
            <a:pPr defTabSz="914365">
              <a:defRPr/>
            </a:pPr>
            <a:r>
              <a:rPr lang="nb-NO" dirty="0"/>
              <a:t>Og det at jeg forteller om slike meninger gjør at jeg fra fag muligens opprettholder diagnose. </a:t>
            </a:r>
            <a:endParaRPr lang="nb-NO" dirty="0">
              <a:latin typeface="Andalus" panose="02020603050405020304" pitchFamily="18" charset="-78"/>
              <a:cs typeface="Andalus" panose="02020603050405020304" pitchFamily="18" charset="-78"/>
            </a:endParaRPr>
          </a:p>
          <a:p>
            <a:r>
              <a:rPr lang="nb-NO" b="1" dirty="0">
                <a:latin typeface="Andalus" panose="02020603050405020304" pitchFamily="18" charset="-78"/>
                <a:cs typeface="Andalus" panose="02020603050405020304" pitchFamily="18" charset="-78"/>
              </a:rPr>
              <a:t>Jeg er av den mening at psykose ikke  kan defineres som galskap på grunn av symptomer, eller meninger om opplevelse men kun på grunn av adferd.</a:t>
            </a:r>
          </a:p>
          <a:p>
            <a:r>
              <a:rPr lang="nb-NO" b="1" dirty="0">
                <a:latin typeface="Andalus" panose="02020603050405020304" pitchFamily="18" charset="-78"/>
                <a:cs typeface="Andalus" panose="02020603050405020304" pitchFamily="18" charset="-78"/>
              </a:rPr>
              <a:t>Mange ganger når jeg deler av mine erfaringer til folk som sliter så tenker jeg at «nå har jeg gjort noe dum og jeg vil få pepper for det senere» . Men jeg er som sagt nå sterk nok til å dele av mine erfaringer der det kan være nyttig. For mine erfaringer og opplevelser er akkurat like mye verdt som andres. Men jeg vet også at jeg ikke deler med alle som sliter. Kun med mennesker som søker svar alternative steder. For jeg vet at det usynlige og ukjente er skremmende og jeg ønsker ikke bidra til mer smerte. Men de som søker det usynlige tror jeg at jeg kan hjelpe til økt forståelse og bedre innsikt.</a:t>
            </a:r>
          </a:p>
          <a:p>
            <a:r>
              <a:rPr lang="nb-NO" b="1" dirty="0"/>
              <a:t>TRENGER personer med psykose møte andre MED LIGNEDE ERFARINGER FOR Å KLARE Å FORSTÅ sin INDRE REISE.  Jeg tror det, men ikke i en akutt fase. Jeg fant etter hvert flere med samme perspektiv og gjennom dem skjønte jeg at jeg ikke lenger var helt alene. Vi trenger å bli møtt der vi er, det kan en etter mitt syn ikke gjøre dersom man ikke forstår hvor personen befinner seg i sitt indre. Jeg gjenkjenner ofte steder der jeg selv har vandret og kan dermed speile meg i dem og møte dem der de er.</a:t>
            </a:r>
          </a:p>
          <a:p>
            <a:r>
              <a:rPr lang="nb-NO" b="1" dirty="0">
                <a:latin typeface="Andalus" panose="02020603050405020304" pitchFamily="18" charset="-78"/>
                <a:cs typeface="Andalus" panose="02020603050405020304" pitchFamily="18" charset="-78"/>
              </a:rPr>
              <a:t>Og er jeg som tidligere antatt et dårlig menneske siden jeg må kjempe denne kampen? Det trodde jeg tidligere, men nå vet jeg at det er motsatt.</a:t>
            </a:r>
          </a:p>
          <a:p>
            <a:pPr defTabSz="914365">
              <a:defRPr/>
            </a:pPr>
            <a:endParaRPr lang="nb-NO" b="1" dirty="0"/>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10</a:t>
            </a:fld>
            <a:endParaRPr lang="nb-NO" noProof="0" dirty="0"/>
          </a:p>
        </p:txBody>
      </p:sp>
    </p:spTree>
    <p:extLst>
      <p:ext uri="{BB962C8B-B14F-4D97-AF65-F5344CB8AC3E}">
        <p14:creationId xmlns:p14="http://schemas.microsoft.com/office/powerpoint/2010/main" val="1931342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4365"/>
            <a:r>
              <a:rPr lang="nb-NO" dirty="0"/>
              <a:t>Psykiater Stanislav Grof har forsket på menneskets bevissthet i 30 år og skriver følgende i sin bok «</a:t>
            </a:r>
            <a:r>
              <a:rPr lang="nb-NO" dirty="0" err="1"/>
              <a:t>Psychology</a:t>
            </a:r>
            <a:r>
              <a:rPr lang="nb-NO" dirty="0"/>
              <a:t> </a:t>
            </a:r>
            <a:r>
              <a:rPr lang="nb-NO" dirty="0" err="1"/>
              <a:t>Of</a:t>
            </a:r>
            <a:r>
              <a:rPr lang="nb-NO" dirty="0"/>
              <a:t> The </a:t>
            </a:r>
            <a:r>
              <a:rPr lang="nb-NO" dirty="0" err="1"/>
              <a:t>Future</a:t>
            </a:r>
            <a:r>
              <a:rPr lang="nb-NO" dirty="0"/>
              <a:t>»</a:t>
            </a:r>
          </a:p>
          <a:p>
            <a:pPr defTabSz="914365"/>
            <a:r>
              <a:rPr lang="nb-NO" dirty="0"/>
              <a:t>«</a:t>
            </a:r>
          </a:p>
          <a:p>
            <a:r>
              <a:rPr lang="nb-NO" dirty="0"/>
              <a:t>En av de viktigste følger av utforskningen av holotropiske tilstander er erkjennelsen av, at mange av de tilstander som på nåværende tidspunkt diagnostiseres som psykotiske og kritikkløst behandles med undertrykkende medikamenter, i virkeligheten er vanskelige faser av radikal personlighetsforvandling og en spirituell åpningsprosess. Hvis de forstås og støttes på rett måte, kan disse psykospirituelle kriser medføre følelsesmessige og psykosomatisk helbredelse, bemerkelsesverdige forandringer i bevissthetsevolusjon. Episoder av denne art kan man finne i sjamaners, yogiers, mystikeres og helgeners livshistorie. Verdens mystikerlitteratur beskriver disse kriser som viktige milepæler på den spirituelle vei og bekrefter deres helbredende og forvandlende potensiale. De tradisjonelle psykiatere er på grunn av den snevre begrepsrammen ute av stand til å se forskjell på psykospirituelle kriser, ja endog ukompliserte mystikertilstander og alvorlig mental sykdom. Den akademiske psykiatris modell av psyken er begrenset til biografi etter fødselen, og er sterkt biologisk ensidig. Dette utgjør alvorlig hindringer for forståelsen av psykotisk tilstand natur og innhold.</a:t>
            </a:r>
          </a:p>
          <a:p>
            <a:r>
              <a:rPr lang="nb-NO" dirty="0"/>
              <a:t>Problemstillingen er også grundig gjennomgått av Monika </a:t>
            </a:r>
            <a:r>
              <a:rPr lang="nb-NO" dirty="0" err="1"/>
              <a:t>Goretzkis</a:t>
            </a:r>
            <a:r>
              <a:rPr lang="nb-NO" dirty="0"/>
              <a:t> doktorgradsavhandling. Her diskuteres likhetene og forskjellene mellom de to konseptene «psykose» og «Spirituell Krise»</a:t>
            </a:r>
          </a:p>
          <a:p>
            <a:endParaRPr lang="nb-NO" dirty="0"/>
          </a:p>
          <a:p>
            <a:r>
              <a:rPr lang="nb-NO" dirty="0"/>
              <a:t>Hun sier i sin avhandling at det er verdt å merke seg her at det går langt bedre med dem som ser på tilstanden som en spirituell krise enn dem som blir sykeliggjort i psykiatrien.</a:t>
            </a:r>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11</a:t>
            </a:fld>
            <a:endParaRPr lang="nb-NO" noProof="0" dirty="0"/>
          </a:p>
        </p:txBody>
      </p:sp>
    </p:spTree>
    <p:extLst>
      <p:ext uri="{BB962C8B-B14F-4D97-AF65-F5344CB8AC3E}">
        <p14:creationId xmlns:p14="http://schemas.microsoft.com/office/powerpoint/2010/main" val="4105338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ctr"/>
            <a:r>
              <a:rPr lang="nb-NO" dirty="0">
                <a:latin typeface="Century Gothic" panose="020B0502020202020204" pitchFamily="34" charset="0"/>
              </a:rPr>
              <a:t>Sanseinntrykk som ikke anses ha «rot i en ytre virkelighet» blir altså oftest forstått som  utrykk for sykdom snarere enn som en del av naturlig variasjon, som avvik heller enn som grunnleggende menneskelige opplevelser</a:t>
            </a:r>
          </a:p>
          <a:p>
            <a:pPr algn="ctr"/>
            <a:r>
              <a:rPr lang="nb-NO" dirty="0">
                <a:latin typeface="Century Gothic" panose="020B0502020202020204" pitchFamily="34" charset="0"/>
              </a:rPr>
              <a:t>Jeg ønsker det annerledes, jeg ønsker at ualminnelige sanseinntrykk blir tatt på ytterste alvor og omgjort til menneskelig opplevelse. </a:t>
            </a:r>
          </a:p>
          <a:p>
            <a:pPr algn="ctr"/>
            <a:r>
              <a:rPr lang="nb-NO" dirty="0">
                <a:latin typeface="Century Gothic" panose="020B0502020202020204" pitchFamily="34" charset="0"/>
              </a:rPr>
              <a:t>For hvem er det som har rett til å si at min virkelighet ikke er virkelig, det har kun den som har vandret i mine fotefar</a:t>
            </a:r>
            <a:endParaRPr lang="nb-NO" dirty="0"/>
          </a:p>
          <a:p>
            <a:pPr defTabSz="462211">
              <a:spcBef>
                <a:spcPct val="20000"/>
              </a:spcBef>
              <a:spcAft>
                <a:spcPts val="607"/>
              </a:spcAft>
              <a:buClr>
                <a:srgbClr val="EB8F22">
                  <a:lumMod val="75000"/>
                </a:srgbClr>
              </a:buClr>
              <a:buSzPct val="145000"/>
            </a:pPr>
            <a:r>
              <a:rPr lang="nb-NO" dirty="0">
                <a:cs typeface="Andalus" panose="02020603050405020304" pitchFamily="18" charset="-78"/>
              </a:rPr>
              <a:t>Mange av oss som lever med drøm i våken tilstand blir i dagens samfunn ofte stemplet, diagnostisert og sterkt medisinert, vi blir ikke sett og hørt i det vi opplever.  Som oftest blir vi oppfattet som ikke troverdig og gale. Men jeg tenker ofte til mitt forsvar at verden hadde stått på stedet hvil om ikke noen før meg var blitt stemplet med galskapens stempel for så å endre verden i en litt annerledes bevissthet. </a:t>
            </a:r>
          </a:p>
          <a:p>
            <a:pPr defTabSz="462211">
              <a:spcBef>
                <a:spcPct val="20000"/>
              </a:spcBef>
              <a:spcAft>
                <a:spcPts val="607"/>
              </a:spcAft>
              <a:buClr>
                <a:srgbClr val="EB8F22">
                  <a:lumMod val="75000"/>
                </a:srgbClr>
              </a:buClr>
              <a:buSzPct val="145000"/>
            </a:pPr>
            <a:r>
              <a:rPr lang="nb-NO" dirty="0">
                <a:cs typeface="Andalus" panose="02020603050405020304" pitchFamily="18" charset="-78"/>
              </a:rPr>
              <a:t>Å bli bekreftet og gjenkjent fra andre med annerledes opplevelse og sanseinntrykk gjorde mye med tilfredshet for egen del og de øyeblikk ble for meg veldig skattet. Jeg var ikke lenger så alene og fant et felleskap. For meg gav det rom , kraft og motivasjon til å jobbe med mitt indre</a:t>
            </a:r>
            <a:r>
              <a:rPr lang="nb-NO" dirty="0">
                <a:solidFill>
                  <a:prstClr val="black"/>
                </a:solidFill>
                <a:latin typeface="Agency FB" panose="020B0503020202020204" pitchFamily="34" charset="0"/>
              </a:rPr>
              <a:t>.</a:t>
            </a:r>
          </a:p>
          <a:p>
            <a:pPr lvl="0">
              <a:buClr>
                <a:srgbClr val="9DBFBE"/>
              </a:buClr>
            </a:pPr>
            <a:r>
              <a:rPr lang="nb-NO" dirty="0">
                <a:solidFill>
                  <a:prstClr val="black"/>
                </a:solidFill>
                <a:latin typeface="Agency FB" panose="020B0503020202020204" pitchFamily="34" charset="0"/>
              </a:rPr>
              <a:t>Jeg klarte å komme videre ved å våge åpne nye dører, våge å være meg selv og berette om min indre kamp selv om noen «forståsegpåere» sikkert fremdeles ser mitt syn som del av sykdom.</a:t>
            </a:r>
            <a:r>
              <a:rPr lang="nb-NO" dirty="0"/>
              <a:t> Men det har ikke lenger noen betydning for meg hva andre mener. Jeg er nå sterk nok til å stå trygt i meg selv.</a:t>
            </a:r>
            <a:r>
              <a:rPr lang="nb-NO" dirty="0">
                <a:solidFill>
                  <a:prstClr val="black"/>
                </a:solidFill>
                <a:latin typeface="Agency FB" panose="020B0503020202020204" pitchFamily="34" charset="0"/>
              </a:rPr>
              <a:t> Jeg har våget å stå i og bli kjent med angst og smerte og utvikle meg gjennom det og jeg er blitt veldig godt kjent med hvem jeg er som menneske. Jeg fant at viljestyrke, åpenhet og et oppriktig ønske om å bli frisk som beste oppskrift for egen del.</a:t>
            </a:r>
            <a:r>
              <a:rPr lang="nb-NO" dirty="0">
                <a:latin typeface="+mj-lt"/>
              </a:rPr>
              <a:t> Jeg fant etter hvert sterk tro, håp og kjærlighet og i det  fant jeg indre forståelse og trygghet. Jeg har erfart at ved store prøvelser og mye lidelse kommer stor tro.</a:t>
            </a:r>
          </a:p>
          <a:p>
            <a:pPr>
              <a:lnSpc>
                <a:spcPct val="110000"/>
              </a:lnSpc>
            </a:pPr>
            <a:endParaRPr lang="nb-NO" sz="1100" dirty="0">
              <a:latin typeface="Arial Narrow" panose="020B0606020202030204" pitchFamily="34" charset="0"/>
            </a:endParaRPr>
          </a:p>
          <a:p>
            <a:pPr defTabSz="462211">
              <a:spcBef>
                <a:spcPct val="20000"/>
              </a:spcBef>
              <a:spcAft>
                <a:spcPts val="607"/>
              </a:spcAft>
              <a:buClr>
                <a:srgbClr val="EB8F22">
                  <a:lumMod val="75000"/>
                </a:srgbClr>
              </a:buClr>
              <a:buSzPct val="145000"/>
            </a:pPr>
            <a:r>
              <a:rPr lang="nb-NO" dirty="0">
                <a:solidFill>
                  <a:prstClr val="black"/>
                </a:solidFill>
                <a:latin typeface="Agency FB" panose="020B0503020202020204" pitchFamily="34" charset="0"/>
              </a:rPr>
              <a:t> </a:t>
            </a:r>
            <a:r>
              <a:rPr lang="nb-NO" sz="1600" dirty="0">
                <a:solidFill>
                  <a:prstClr val="black"/>
                </a:solidFill>
                <a:latin typeface="Agency FB" panose="020B0503020202020204" pitchFamily="34" charset="0"/>
              </a:rPr>
              <a:t>Takk for meg.</a:t>
            </a:r>
          </a:p>
          <a:p>
            <a:pPr defTabSz="462211">
              <a:spcBef>
                <a:spcPct val="20000"/>
              </a:spcBef>
              <a:spcAft>
                <a:spcPts val="607"/>
              </a:spcAft>
              <a:buClr>
                <a:srgbClr val="EB8F22">
                  <a:lumMod val="75000"/>
                </a:srgbClr>
              </a:buClr>
              <a:buSzPct val="145000"/>
            </a:pPr>
            <a:endParaRPr lang="nb-NO" dirty="0">
              <a:cs typeface="Andalus" panose="02020603050405020304" pitchFamily="18" charset="-78"/>
            </a:endParaRPr>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12</a:t>
            </a:fld>
            <a:endParaRPr lang="nb-NO" noProof="0" dirty="0"/>
          </a:p>
        </p:txBody>
      </p:sp>
    </p:spTree>
    <p:extLst>
      <p:ext uri="{BB962C8B-B14F-4D97-AF65-F5344CB8AC3E}">
        <p14:creationId xmlns:p14="http://schemas.microsoft.com/office/powerpoint/2010/main" val="4152488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spcAft>
                <a:spcPts val="600"/>
              </a:spcAft>
            </a:pPr>
            <a:r>
              <a:rPr lang="nb-NO" dirty="0"/>
              <a:t>Jeg er snart 59 år og jeg er mor til 2 gutter og farmor til 4 nydelige barnebarn. Har de har de siste 9 år jobbet i helsetjenestene som erfaringskonsulent. </a:t>
            </a:r>
          </a:p>
          <a:p>
            <a:pPr>
              <a:spcAft>
                <a:spcPts val="600"/>
              </a:spcAft>
            </a:pPr>
            <a:r>
              <a:rPr lang="nb-NO" dirty="0"/>
              <a:t>Jeg har også reist land og strand rundt å fortalt min historie og delt av min erfaringsvisdom. </a:t>
            </a:r>
          </a:p>
          <a:p>
            <a:endParaRPr lang="nb-NO" dirty="0"/>
          </a:p>
          <a:p>
            <a:r>
              <a:rPr lang="nb-NO" dirty="0"/>
              <a:t>Jeg vet i dag at jeg også har levd med psykiske helseutfordringer helt fra jeg var liten jente, men det var slikt som på den tid ikke ble identifisert og jeg selv forstod ikke hva som var galt.</a:t>
            </a:r>
          </a:p>
          <a:p>
            <a:r>
              <a:rPr lang="nb-NO" dirty="0"/>
              <a:t>Jeg</a:t>
            </a:r>
            <a:r>
              <a:rPr lang="nb-NO" baseline="0" dirty="0"/>
              <a:t> husker at jeg var et ensomt barn, et barn som likte å være litt for meg selv. Likevel hadde jeg mange lekekamerater og var flink sosialt. I ungdomstiden hadde jeg store utfordringer med å finne min plass og jeg hadde mye konflikter med fortvilede foreldre. Men livet gikk seg etter hvert til og jeg levde et såkalt «normalt» liv med etterhvert jobb, mann og barn.</a:t>
            </a:r>
          </a:p>
          <a:p>
            <a:r>
              <a:rPr lang="nb-NO" dirty="0"/>
              <a:t>For 13 år siden ble jeg over natten, plutselig og uventet rammet av alvorlig psykisk lidelse. Det som i dag  skiller meg fra de fleste er at jeg lever med stemmer, syner og følelseshallusinasjoner eller som jeg liker å si det , med annerledese sanseinntrykk og opplevelser. </a:t>
            </a:r>
          </a:p>
          <a:p>
            <a:r>
              <a:rPr lang="nb-NO" dirty="0"/>
              <a:t>Jeg har klart å komme tilbake fra en invalidiserende sykdom til et normalt liv med god livsutfoldelse og livskraft. Har klart å gjøre alvorlig krise om til kilde til utvikling og har med dette blitt en ressurs og forbilde for andre som sliter psykisk men også for helsepersonell.</a:t>
            </a:r>
          </a:p>
          <a:p>
            <a:pPr defTabSz="914365">
              <a:defRPr/>
            </a:pPr>
            <a:r>
              <a:rPr lang="nb-NO" dirty="0"/>
              <a:t>Etter hvert er min indre reise, den ingen ser, blitt den viktigste for meg. Den er bare min og den deler jeg bare litt av for å skape undring og ny forståelse. Den har jeg etter langt om lenge skjønt at det bare er meg som har behov for å forstå. </a:t>
            </a:r>
            <a:endParaRPr lang="nb-NO" b="1" dirty="0"/>
          </a:p>
          <a:p>
            <a:endParaRPr lang="nb-NO" dirty="0"/>
          </a:p>
          <a:p>
            <a:endParaRPr lang="nb-NO" dirty="0"/>
          </a:p>
          <a:p>
            <a:endParaRPr lang="nb-NO" dirty="0"/>
          </a:p>
          <a:p>
            <a:endParaRPr lang="nb-NO" dirty="0"/>
          </a:p>
          <a:p>
            <a:endParaRPr lang="nb-NO" dirty="0"/>
          </a:p>
          <a:p>
            <a:endParaRPr lang="nb-NO" dirty="0">
              <a:latin typeface="Agency FB" panose="020B0503020202020204" pitchFamily="34" charset="0"/>
            </a:endParaRPr>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2</a:t>
            </a:fld>
            <a:endParaRPr lang="nb-NO" noProof="0" dirty="0"/>
          </a:p>
        </p:txBody>
      </p:sp>
    </p:spTree>
    <p:extLst>
      <p:ext uri="{BB962C8B-B14F-4D97-AF65-F5344CB8AC3E}">
        <p14:creationId xmlns:p14="http://schemas.microsoft.com/office/powerpoint/2010/main" val="1638650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latin typeface="Arial Narrow" panose="020B0606020202030204" pitchFamily="34" charset="0"/>
              </a:rPr>
              <a:t>Selv om jeg ble alvorlig syk først som 45 åring har jeg altså hatt tidvise symptomer siden jeg var liten jente. Første gang jeg hørte en stemme og var i kontakt med» psykose» var jeg mellom 7 og 10 år gammel.</a:t>
            </a:r>
          </a:p>
          <a:p>
            <a:r>
              <a:rPr lang="nb-NO" dirty="0">
                <a:latin typeface="Arial Narrow" panose="020B0606020202030204" pitchFamily="34" charset="0"/>
              </a:rPr>
              <a:t>Jeg hadde den gang et «møte» «som ingen andre så» med en gammel mann som snakket om Jesus. Jeg husker at jeg hadde et lykkelig øyeblikk etter dette møtet, men jeg glemte det fort. Likevel, hver gang noen snakket om opplevelser av den uforklarlige sorten tok jeg frem denne historien.</a:t>
            </a:r>
          </a:p>
          <a:p>
            <a:r>
              <a:rPr lang="nb-NO" dirty="0">
                <a:latin typeface="Arial Narrow" panose="020B0606020202030204" pitchFamily="34" charset="0"/>
              </a:rPr>
              <a:t>Andre gang jeg hørte stemmer og så ting som andre ikke så, var i år 2001, like i etterkant av å ha mistet en nær og kjær i en bilulykke. En kveld like etter jeg hadde lagt meg så jeg en mannskikkelse i døråpningen til soverommet mitt og en stemme sa tydelig «</a:t>
            </a:r>
            <a:r>
              <a:rPr lang="nb-NO" i="1" dirty="0">
                <a:latin typeface="Arial Narrow" panose="020B0606020202030204" pitchFamily="34" charset="0"/>
              </a:rPr>
              <a:t>alt vil bli bra Linda</a:t>
            </a:r>
            <a:r>
              <a:rPr lang="nb-NO" dirty="0">
                <a:latin typeface="Arial Narrow" panose="020B0606020202030204" pitchFamily="34" charset="0"/>
              </a:rPr>
              <a:t>».</a:t>
            </a:r>
          </a:p>
          <a:p>
            <a:r>
              <a:rPr lang="nb-NO" dirty="0">
                <a:latin typeface="Arial Narrow" panose="020B0606020202030204" pitchFamily="34" charset="0"/>
              </a:rPr>
              <a:t>Denne opplevelsen eller «møtet» synes jeg var mer skummelt. Jeg husker at jeg stod opp av sengen og sjekket alle dører og vinduer, for hvordan kunne denne mannen ha kommet seg inn i mitt hus og inn i mitt soverom(kan kalles mitt første møte med paranoia)? Alt var derimot låst og jeg falt etterhvert til ro og glemte det hele.</a:t>
            </a:r>
          </a:p>
          <a:p>
            <a:r>
              <a:rPr lang="nb-NO" dirty="0">
                <a:latin typeface="Arial Narrow" panose="020B0606020202030204" pitchFamily="34" charset="0"/>
              </a:rPr>
              <a:t>Det skulle gå åtte år til før jeg igjen hørte stemmer og da begynte også min kamp for alvor. Livet i og med psykose. Jeg tar dere nå med til den vondeste dagen i mitt liv.</a:t>
            </a:r>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3</a:t>
            </a:fld>
            <a:endParaRPr lang="nb-NO" noProof="0" dirty="0"/>
          </a:p>
        </p:txBody>
      </p:sp>
    </p:spTree>
    <p:extLst>
      <p:ext uri="{BB962C8B-B14F-4D97-AF65-F5344CB8AC3E}">
        <p14:creationId xmlns:p14="http://schemas.microsoft.com/office/powerpoint/2010/main" val="1316520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buClr>
                <a:srgbClr val="9DBFBE"/>
              </a:buClr>
            </a:pPr>
            <a:r>
              <a:rPr lang="nb-NO" dirty="0"/>
              <a:t>Etter å ha levd et såkalt normalt liv ble livet mitt en fredag ettermiddag i Januar 2009 snudd på hodet. Jeg ble fra et øyeblikk til et annet overført til en totalt ukjent og skremmende verden.</a:t>
            </a:r>
          </a:p>
          <a:p>
            <a:pPr lvl="0">
              <a:buClr>
                <a:srgbClr val="9DBFBE"/>
              </a:buClr>
            </a:pPr>
            <a:r>
              <a:rPr lang="en-US" dirty="0"/>
              <a:t>Ut av løse luften kom det </a:t>
            </a:r>
            <a:r>
              <a:rPr lang="en-US" dirty="0" err="1"/>
              <a:t>en</a:t>
            </a:r>
            <a:r>
              <a:rPr lang="en-US" dirty="0"/>
              <a:t> kraft eller om du vil </a:t>
            </a:r>
            <a:r>
              <a:rPr lang="en-US" dirty="0" err="1"/>
              <a:t>en</a:t>
            </a:r>
            <a:r>
              <a:rPr lang="en-US" dirty="0"/>
              <a:t> åndsmakt som var så sterk at den fysisk holdt på å velte meg over </a:t>
            </a:r>
            <a:r>
              <a:rPr lang="en-US" dirty="0" err="1"/>
              <a:t>ende</a:t>
            </a:r>
            <a:r>
              <a:rPr lang="en-US" dirty="0"/>
              <a:t>.</a:t>
            </a:r>
            <a:r>
              <a:rPr lang="en-US" baseline="0" dirty="0"/>
              <a:t> </a:t>
            </a:r>
            <a:r>
              <a:rPr lang="en-US" dirty="0"/>
              <a:t>Denne kraft beordret meg til å finne den skarpeste kniven </a:t>
            </a:r>
            <a:r>
              <a:rPr lang="en-US" dirty="0" err="1"/>
              <a:t>jeg</a:t>
            </a:r>
            <a:r>
              <a:rPr lang="en-US" dirty="0"/>
              <a:t> hadde i skuffen, den beordret meg til å dø for om ikke </a:t>
            </a:r>
            <a:r>
              <a:rPr lang="en-US" dirty="0" err="1"/>
              <a:t>jeg</a:t>
            </a:r>
            <a:r>
              <a:rPr lang="en-US" dirty="0"/>
              <a:t> gjorde som den sa, skulle den ta alle </a:t>
            </a:r>
            <a:r>
              <a:rPr lang="en-US" dirty="0" err="1"/>
              <a:t>jeg</a:t>
            </a:r>
            <a:r>
              <a:rPr lang="en-US" dirty="0"/>
              <a:t> var glad </a:t>
            </a:r>
            <a:r>
              <a:rPr lang="en-US" dirty="0" err="1"/>
              <a:t>i</a:t>
            </a:r>
            <a:r>
              <a:rPr lang="en-US" dirty="0"/>
              <a:t>.</a:t>
            </a:r>
            <a:r>
              <a:rPr lang="en-US" baseline="0" dirty="0"/>
              <a:t> </a:t>
            </a:r>
            <a:r>
              <a:rPr lang="en-US" dirty="0"/>
              <a:t>Gjett om </a:t>
            </a:r>
            <a:r>
              <a:rPr lang="en-US" dirty="0" err="1"/>
              <a:t>jeg</a:t>
            </a:r>
            <a:r>
              <a:rPr lang="en-US" dirty="0"/>
              <a:t> var redd, redd for meg selv, for mine barn,  for mine foreldre og for mine venner. Jeg skar meg to ganger og prøvde å kutte pulsåren ved håndleddet med den skarpeste kniv </a:t>
            </a:r>
            <a:r>
              <a:rPr lang="en-US" dirty="0" err="1"/>
              <a:t>jeg</a:t>
            </a:r>
            <a:r>
              <a:rPr lang="en-US" dirty="0"/>
              <a:t> kunne finne, men </a:t>
            </a:r>
            <a:r>
              <a:rPr lang="en-US" dirty="0" err="1"/>
              <a:t>jeg</a:t>
            </a:r>
            <a:r>
              <a:rPr lang="en-US" dirty="0"/>
              <a:t> døde ikke.</a:t>
            </a:r>
            <a:r>
              <a:rPr lang="en-US" baseline="0" dirty="0"/>
              <a:t> </a:t>
            </a:r>
            <a:r>
              <a:rPr lang="en-US" dirty="0"/>
              <a:t>Denne fredag ettermiddag begynte kampen for alvor i mitt sinn, min kropp og sjel. Kampen om mitt liv, kampen for mitt liv.</a:t>
            </a:r>
            <a:endParaRPr lang="nb-NO" dirty="0"/>
          </a:p>
          <a:p>
            <a:pPr lvl="0" algn="l">
              <a:buClr>
                <a:srgbClr val="9DBFBE"/>
              </a:buClr>
            </a:pPr>
            <a:endParaRPr lang="nb-NO" dirty="0">
              <a:latin typeface="Agency FB" panose="020B0503020202020204" pitchFamily="34" charset="0"/>
            </a:endParaRPr>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4</a:t>
            </a:fld>
            <a:endParaRPr lang="nb-NO" noProof="0" dirty="0"/>
          </a:p>
        </p:txBody>
      </p:sp>
    </p:spTree>
    <p:extLst>
      <p:ext uri="{BB962C8B-B14F-4D97-AF65-F5344CB8AC3E}">
        <p14:creationId xmlns:p14="http://schemas.microsoft.com/office/powerpoint/2010/main" val="2647130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10000"/>
              </a:lnSpc>
            </a:pPr>
            <a:r>
              <a:rPr lang="en-US" dirty="0">
                <a:latin typeface="Arial Narrow" panose="020B0606020202030204" pitchFamily="34" charset="0"/>
              </a:rPr>
              <a:t>Jeg døde ikke av dette kuttet ved pulsåren, men livet ble forvandlet til totalt kaos og </a:t>
            </a:r>
            <a:r>
              <a:rPr lang="en-US" dirty="0" err="1">
                <a:latin typeface="Arial Narrow" panose="020B0606020202030204" pitchFamily="34" charset="0"/>
              </a:rPr>
              <a:t>jeg</a:t>
            </a:r>
            <a:r>
              <a:rPr lang="en-US" dirty="0">
                <a:latin typeface="Arial Narrow" panose="020B0606020202030204" pitchFamily="34" charset="0"/>
              </a:rPr>
              <a:t> kjente meg etterhvert mer død enn levende.</a:t>
            </a:r>
          </a:p>
          <a:p>
            <a:pPr lvl="0">
              <a:buClr>
                <a:srgbClr val="9DBFBE"/>
              </a:buClr>
            </a:pPr>
            <a:r>
              <a:rPr lang="nb-NO" dirty="0">
                <a:latin typeface="Arial Narrow" panose="020B0606020202030204" pitchFamily="34" charset="0"/>
              </a:rPr>
              <a:t>Jeg så, hørte  og følte ting andre ikke gjorde og det var som jeg var i full kamp med en usynlig fiende, en kraft og en ånd, som i et våkent og levende mareritt. Dette førte  raskt til stor angst og jeg ble med tiden naturlig nok veldig deprimert.</a:t>
            </a:r>
            <a:endParaRPr lang="en-US" dirty="0">
              <a:latin typeface="Arial Narrow" panose="020B0606020202030204" pitchFamily="34" charset="0"/>
            </a:endParaRPr>
          </a:p>
          <a:p>
            <a:pPr>
              <a:lnSpc>
                <a:spcPct val="110000"/>
              </a:lnSpc>
            </a:pPr>
            <a:r>
              <a:rPr lang="nb-NO" dirty="0">
                <a:latin typeface="Arial Narrow" panose="020B0606020202030204" pitchFamily="34" charset="0"/>
              </a:rPr>
              <a:t>Jeg kjempet en daglig kamp for å holde hodet over vannet for å beholde vettet i en krig  ingen kunne forestille seg kunne utspille seg i et indre, en krig ingen andre kunne se. En åndskamp av stor kraft, angst, smerte, skremmende sanseinntrykk, stemmer og syn. Fryktelige og skremmende opplevelser. </a:t>
            </a:r>
          </a:p>
          <a:p>
            <a:pPr>
              <a:lnSpc>
                <a:spcPct val="110000"/>
              </a:lnSpc>
            </a:pPr>
            <a:r>
              <a:rPr lang="nb-NO" dirty="0">
                <a:latin typeface="Arial Narrow" panose="020B0606020202030204" pitchFamily="34" charset="0"/>
              </a:rPr>
              <a:t>Jeg ble alvorlig traumatisert i åndskamp og indre krig og ingen ville lete etter annet enn det som øyet kunne se, det på utsiden. Det som lot seg bevise på et røntgenbilde eller i en blodprøve.</a:t>
            </a:r>
          </a:p>
          <a:p>
            <a:pPr lvl="0">
              <a:buClr>
                <a:srgbClr val="9DBFBE"/>
              </a:buClr>
            </a:pPr>
            <a:r>
              <a:rPr lang="nb-NO" dirty="0">
                <a:latin typeface="Agency FB" panose="020B0503020202020204" pitchFamily="34" charset="0"/>
                <a:cs typeface="Andalus" panose="02020603050405020304" pitchFamily="18" charset="-78"/>
              </a:rPr>
              <a:t>En tid ble jeg et menneske som var redd for alt og alle. Jeg isolerte meg og klarte ikke være sammen med noen og bare det å ta telefon eller åpne døren for folk var en skremmende og veldig vanskelig oppgave. Som oftest ringte folk forgjeves og døren forble som oftest stengt. Bare det å gå i postkassen var en utfordring som kunne ta dager å gjennomføre. Jeg gjemte meg vekk og klarte ikke kommunisere. Jeg var så alene i mine opplevelser at når jeg i dag ser tilbake, gjenkjenner jeg det som hjerteskjærende.</a:t>
            </a:r>
            <a:endParaRPr lang="nb-NO" dirty="0">
              <a:latin typeface="Agency FB" panose="020B0503020202020204" pitchFamily="34" charset="0"/>
            </a:endParaRPr>
          </a:p>
          <a:p>
            <a:pPr lvl="0">
              <a:buClr>
                <a:srgbClr val="9DBFBE"/>
              </a:buClr>
            </a:pPr>
            <a:r>
              <a:rPr lang="nb-NO" dirty="0">
                <a:latin typeface="Agency FB" panose="020B0503020202020204" pitchFamily="34" charset="0"/>
              </a:rPr>
              <a:t>Denne kamp i mitt indre ble etter hvert og langt om lenge min lærdom, min sårbarhet ble styrke. Psykose og sårbarhet ble min skole og utdannelse, det levde liv ble erfaringskompetanse gjennom å klare å takle livet i den sammenhengende psykosen, finne veien mot et bedre liv og reise meg igjen fra det totale mørket. </a:t>
            </a:r>
          </a:p>
          <a:p>
            <a:pPr>
              <a:lnSpc>
                <a:spcPct val="110000"/>
              </a:lnSpc>
            </a:pPr>
            <a:endParaRPr lang="nb-NO" dirty="0">
              <a:latin typeface="Arial Narrow" panose="020B0606020202030204" pitchFamily="34" charset="0"/>
            </a:endParaRPr>
          </a:p>
          <a:p>
            <a:pPr>
              <a:lnSpc>
                <a:spcPct val="110000"/>
              </a:lnSpc>
            </a:pPr>
            <a:r>
              <a:rPr lang="nb-NO" dirty="0">
                <a:latin typeface="Arial Narrow" panose="020B0606020202030204" pitchFamily="34" charset="0"/>
              </a:rPr>
              <a:t>Jeg er ikke her i dag for å fortelle om annet enn kortversjonen av min veg tilbake til livet og til styrket mental helse. Jeg stiller hellerspørsmåltegn ved hvordan en bedre kan klare å møte personer med slike utfordringer som jeg har og har hatt. Jeg ønsker også del mitt syn på psykoseopplevelsen slik at det kanskje etter hvert kan skje en endring slik at vi som kjemper denne kampen kan møtes med trygghet og mer forståelse. Som dere forstår så er jeg helt soleklar på at jeg lever med en åndskamp som en tid i livet tok over helt. Den indre kamp ble altoppslukende og jeg klarte ikke leve i den ytre verden. Jeg har nå lært meg og kjempe å leve i begge verdener. Men hvordan klarte jeg det når ingen så mine utfordringer, ingen hørte og ingen følte. Ingen møtte meg der jeg var. De møtte meg på utsiden, de så jeg slet med noe, men de fant meg aldri der jeg var.</a:t>
            </a:r>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5</a:t>
            </a:fld>
            <a:endParaRPr lang="nb-NO" noProof="0" dirty="0"/>
          </a:p>
        </p:txBody>
      </p:sp>
    </p:spTree>
    <p:extLst>
      <p:ext uri="{BB962C8B-B14F-4D97-AF65-F5344CB8AC3E}">
        <p14:creationId xmlns:p14="http://schemas.microsoft.com/office/powerpoint/2010/main" val="3510128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Jeg skammet meg over meg selv, jeg følte meg verdiløs og lite elsket, jeg mistet håpet, troen og fotfestet.</a:t>
            </a:r>
          </a:p>
          <a:p>
            <a:r>
              <a:rPr lang="nb-NO" dirty="0"/>
              <a:t>Skammen av psykose og opplevelser i den ble en kraft som fikk meg til å skjule meg for andre, nettverkene mine ble borte og jeg var nær ved å miste alle jeg var glad i.</a:t>
            </a:r>
          </a:p>
          <a:p>
            <a:r>
              <a:rPr lang="nb-NO" dirty="0"/>
              <a:t>Jeg opplevde meg selv som en som var totalt mislykket og udugelig. Jeg som tidligere var glad i meg selv mistet alt som het selvfølelse og selvtillit. Jeg kjente meg verdiløs, ingenting verdt hverken i Gud eller i menneskes øyne. Jeg var blitt en byrde som bar en stor bør.</a:t>
            </a:r>
          </a:p>
          <a:p>
            <a:endParaRPr lang="nb-NO" dirty="0"/>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6</a:t>
            </a:fld>
            <a:endParaRPr lang="nb-NO" noProof="0" dirty="0"/>
          </a:p>
        </p:txBody>
      </p:sp>
    </p:spTree>
    <p:extLst>
      <p:ext uri="{BB962C8B-B14F-4D97-AF65-F5344CB8AC3E}">
        <p14:creationId xmlns:p14="http://schemas.microsoft.com/office/powerpoint/2010/main" val="1435400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Skam innebar følelsen og ønske om at «jeg burde vært annerledes». Skam hindret meg å åpne meg og den ble en kraft som skapte avstand, ensomhet og isolasjon.</a:t>
            </a:r>
          </a:p>
          <a:p>
            <a:r>
              <a:rPr lang="nb-NO" dirty="0"/>
              <a:t>Jeg var blitt en som noen med diagnosespråk kalte sinnssyk, jeg var blitt en annerledes. Det var som jeg ble en diagnose, en som folk snakket om og alle hadde en mening om. Ingen spurte meg om hva jeg opplevde og hvordan livet mitt  var ,INGEN SKJØNTE DEN STORE SMERTE.  Jeg oppsøkte kirken og fant trøst i Guds hus, det var godt å være i kirkerommet. Men folk i kirkerommet forstod  heller ikke den store smerte. De trodde jeg ikke var hel, som dem selv , dermed sier de også til meg «du er ikke som du skal være, det du gjør må være feil». Dermed fant jeg ikke tilhørighet der heller. </a:t>
            </a:r>
          </a:p>
          <a:p>
            <a:r>
              <a:rPr lang="nb-NO" dirty="0"/>
              <a:t>Jeg ble så ensom i opplevelse at det i dag er vondt å tenke på. Jeg kunne ikke dele av indre opplevelse uten at å bli tiltalt for alvorlig sinnssykdom og fabulering, løgn eller fantasi. Jeg tenkte ofte at jeg måtte være et veldig dårlig menneske som måtte gjennom denne åndskamp i kropp og sjel. Det var som om jeg var forlatt av både Gud og menneske. </a:t>
            </a:r>
          </a:p>
          <a:p>
            <a:r>
              <a:rPr lang="nb-NO" dirty="0"/>
              <a:t>For meg ble psykosen en reel kamp om det gode og onde, en kamp som jaget gjennom meg. Jeg var i dommens dag og verdens ende og alt på en gang.  Jeg var ifølge stemmer og åndskraft skyldig i alt som var vondt og skrekkelig i verden. Det var som om Gud var totalt fraværende og alt ondt i verden angrep mitt indre med beskyldinger og hat. Jeg kjente på følelsen av en grusom ondskap, en ondskap som ønsket å fortære hele i meg, som fikk meg til å stivne av en skrekk og gru som umulig kan beskrives. Jeg var etter «psykose» helt alene i en verden utenfor alt, jeg var som begravet levende uten å kunne gi beskjed om hva som foregikk. </a:t>
            </a:r>
            <a:endParaRPr lang="nb-NO" baseline="0" dirty="0"/>
          </a:p>
          <a:p>
            <a:r>
              <a:rPr lang="nb-NO" dirty="0"/>
              <a:t>For å kvitte meg med skammen har åpenhet vært mitt viktigste våpen.  </a:t>
            </a:r>
          </a:p>
          <a:p>
            <a:r>
              <a:rPr lang="nb-NO" dirty="0"/>
              <a:t>Ved å fortelle min historie kjenner jeg meg mer fri og spesielt da fra diagnosens maktspråk om hvordan jeg defineres som menneske. Jeg tror at jeg ved åpenhet kanskje også har gitt psykoselidelse et litt annerledes ansikt og jeg vet at det har vært nødvendig.</a:t>
            </a:r>
          </a:p>
          <a:p>
            <a:r>
              <a:rPr lang="nb-NO" dirty="0"/>
              <a:t>Jeg selv er møtt med fordom og stigma fra behandler og blitt tillagt egenskaper som jeg ikke hadde. Akkurat dette vet jeg at mange pasienter og brukere kjenner veldig på og kampen blir mot system og urett i stedet for å bruke sine rest krefter og ressurser på recovery og egen helse.</a:t>
            </a:r>
          </a:p>
          <a:p>
            <a:endParaRPr lang="nb-NO" dirty="0"/>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7</a:t>
            </a:fld>
            <a:endParaRPr lang="nb-NO" noProof="0" dirty="0"/>
          </a:p>
        </p:txBody>
      </p:sp>
    </p:spTree>
    <p:extLst>
      <p:ext uri="{BB962C8B-B14F-4D97-AF65-F5344CB8AC3E}">
        <p14:creationId xmlns:p14="http://schemas.microsoft.com/office/powerpoint/2010/main" val="3256016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spcBef>
                <a:spcPts val="1212"/>
              </a:spcBef>
              <a:spcAft>
                <a:spcPts val="202"/>
              </a:spcAft>
              <a:buClr>
                <a:srgbClr val="9DBFBE"/>
              </a:buClr>
              <a:buSzPct val="100000"/>
            </a:pPr>
            <a:r>
              <a:rPr lang="nb-NO" dirty="0">
                <a:cs typeface="Aharoni" panose="02010803020104030203" pitchFamily="2" charset="-79"/>
              </a:rPr>
              <a:t>Jeg tok etter hvert tak i indre prosesser, tanker, stemmer, følelser og syner. Jeg valgte å finne mening i psykose opplevelser, prøvde å tolke og tyde dette drømmelignende språket i istedenfor å være så redd for det smertefulle som herjet i mitt indre og i mitt sinn.</a:t>
            </a:r>
          </a:p>
          <a:p>
            <a:pPr>
              <a:spcBef>
                <a:spcPts val="1212"/>
              </a:spcBef>
              <a:spcAft>
                <a:spcPts val="202"/>
              </a:spcAft>
              <a:buClr>
                <a:srgbClr val="9DBFBE"/>
              </a:buClr>
              <a:buSzPct val="100000"/>
            </a:pPr>
            <a:r>
              <a:rPr lang="nb-NO" dirty="0">
                <a:cs typeface="Aharoni" panose="02010803020104030203" pitchFamily="2" charset="-79"/>
              </a:rPr>
              <a:t>For å klare livet måtte jeg også komme ut av komfortsonen. Komfortsonen min var isolasjon og det var helt nødvendig med nye impulser,  sosialisering, kulturopplevelser og bygging av nye nettverk </a:t>
            </a:r>
          </a:p>
          <a:p>
            <a:r>
              <a:rPr lang="nb-NO" dirty="0">
                <a:cs typeface="Aharoni" panose="02010803020104030203" pitchFamily="2" charset="-79"/>
              </a:rPr>
              <a:t>Jeg måtte våge å leve, tørre å møte dagen og eksponere meg for livets impulser og utfordringer uansett hvor angst og smerte prøvde å hindre meg. </a:t>
            </a:r>
            <a:r>
              <a:rPr lang="nb-NO" dirty="0">
                <a:latin typeface="Arial Narrow" panose="020B0606020202030204" pitchFamily="34" charset="0"/>
              </a:rPr>
              <a:t>I lang tid hadde jeg tro og håp på at en pille kunne gjøre meg frisk. Den dagen jeg skjønte at det var jeg som måtte gjøre den vanskeligste jobben, den dagen ble et vendepunkt i min prosess. </a:t>
            </a:r>
          </a:p>
          <a:p>
            <a:r>
              <a:rPr lang="nb-NO" dirty="0">
                <a:latin typeface="Arial Narrow" panose="020B0606020202030204" pitchFamily="34" charset="0"/>
              </a:rPr>
              <a:t>Jeg kunne ikke lenger la lege eller andre være hovedpersonene i min tilfriskning. Jeg måtte bli hovedpersonen og sjef i eget liv.</a:t>
            </a:r>
          </a:p>
          <a:p>
            <a:r>
              <a:rPr lang="nb-NO" dirty="0">
                <a:latin typeface="Arial Narrow" panose="020B0606020202030204" pitchFamily="34" charset="0"/>
              </a:rPr>
              <a:t>Min erfaring var at piller ble en falsk trygghet og ikke førte til den utviklingen jeg trengte. Pillen lå på det beste litt lokk på angst og smerte, på det verste lå den bør til den allerede store byrden</a:t>
            </a:r>
            <a:r>
              <a:rPr lang="nb-NO" dirty="0"/>
              <a:t>.</a:t>
            </a:r>
          </a:p>
          <a:p>
            <a:r>
              <a:rPr lang="nb-NO" dirty="0"/>
              <a:t>Angst, smerte og årsak lå der og blomstret når lokket ble fjernet. Pillen løste ingen problemer, den jobben måtte jeg ta helt på egen hånd.</a:t>
            </a:r>
          </a:p>
          <a:p>
            <a:r>
              <a:rPr lang="nb-NO" dirty="0"/>
              <a:t>Vendepunktet  var altså dagen da jeg skjønte at jeg måtte klare å gjøre jobben selv, den dagen gav jeg meg selv kraften tilbake.</a:t>
            </a:r>
          </a:p>
          <a:p>
            <a:r>
              <a:rPr lang="nb-NO" dirty="0"/>
              <a:t>Langsomt, etter å ha erfart utvikling selv i angst, depresjon, total utmattelse, smerter og vond psykose begynte ting å endre seg. Jeg la ikke lenger håpet og troen min på legevitenskap, men på meg selv, på tro og min indre kraft og vilje.</a:t>
            </a:r>
          </a:p>
          <a:p>
            <a:pPr>
              <a:spcBef>
                <a:spcPts val="1212"/>
              </a:spcBef>
              <a:spcAft>
                <a:spcPts val="202"/>
              </a:spcAft>
              <a:buClr>
                <a:srgbClr val="9DBFBE"/>
              </a:buClr>
              <a:buSzPct val="100000"/>
            </a:pPr>
            <a:r>
              <a:rPr lang="nb-NO" dirty="0">
                <a:cs typeface="Aharoni" panose="02010803020104030203" pitchFamily="2" charset="-79"/>
              </a:rPr>
              <a:t> Jeg søkte innover for å forstå min egen indre styrke og kraft.</a:t>
            </a:r>
          </a:p>
          <a:p>
            <a:pPr>
              <a:spcBef>
                <a:spcPts val="1212"/>
              </a:spcBef>
              <a:spcAft>
                <a:spcPts val="202"/>
              </a:spcAft>
              <a:buClr>
                <a:srgbClr val="9DBFBE"/>
              </a:buClr>
              <a:buSzPct val="100000"/>
            </a:pPr>
            <a:r>
              <a:rPr lang="nb-NO" dirty="0">
                <a:cs typeface="Aharoni" panose="02010803020104030203" pitchFamily="2" charset="-79"/>
              </a:rPr>
              <a:t>Jeg fant også langt om lenge frem til brukerorganisasjonen Hvite Ørn som har mye det samme perspektivet som jeg selv har. Jeg fant også grupper på Facebook som snakker om sine spirituelle opplevelser. Jeg leste artikler og gjenkjente i alt dette andres reise i min. Jeg forstod at jeg ikke lenger var alene om opplevelse.</a:t>
            </a:r>
          </a:p>
          <a:p>
            <a:pPr>
              <a:spcBef>
                <a:spcPts val="1212"/>
              </a:spcBef>
              <a:spcAft>
                <a:spcPts val="202"/>
              </a:spcAft>
              <a:buClr>
                <a:srgbClr val="9DBFBE"/>
              </a:buClr>
              <a:buSzPct val="100000"/>
            </a:pPr>
            <a:endParaRPr lang="nb-NO" dirty="0">
              <a:cs typeface="Aharoni" panose="02010803020104030203" pitchFamily="2" charset="-79"/>
            </a:endParaRPr>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8</a:t>
            </a:fld>
            <a:endParaRPr lang="nb-NO" noProof="0" dirty="0"/>
          </a:p>
        </p:txBody>
      </p:sp>
    </p:spTree>
    <p:extLst>
      <p:ext uri="{BB962C8B-B14F-4D97-AF65-F5344CB8AC3E}">
        <p14:creationId xmlns:p14="http://schemas.microsoft.com/office/powerpoint/2010/main" val="2348543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Jeg lærte etter hvert av god psykisk helse ikke bare handler om fravær av symptomer, men hvordan jeg taklet utfordringene og min indre kamp. Selv om jeg ble rammet av alvorlig psykisk lidelse eller såkalt spirituell krise så hadde jeg fremdeles en rest psykisk helse. Det var denne det var viktig for meg å fokusere på eller finne frem til. Det handlet etter mitt skjønn ikke om etter enten eller men om variasjon og grader av psykisk helse og velvære. Ved å bli kjent med seg selv og klare å identifisere mine sårbarheter og ressurser kunne de styrkes og jeg kan dermed bli bedre i stand til å møte de utfordringer livet gav meg.</a:t>
            </a:r>
          </a:p>
          <a:p>
            <a:r>
              <a:rPr lang="nb-NO" dirty="0"/>
              <a:t>Etter erfaring fant jeg at god helse handler om en klarer å se livet som  begripelig, håndterlig og ikke minst meningsfylt.</a:t>
            </a:r>
          </a:p>
          <a:p>
            <a:endParaRPr lang="nb-NO" dirty="0"/>
          </a:p>
          <a:p>
            <a:endParaRPr lang="nb-NO" dirty="0"/>
          </a:p>
          <a:p>
            <a:endParaRPr lang="nb-NO" dirty="0"/>
          </a:p>
        </p:txBody>
      </p:sp>
      <p:sp>
        <p:nvSpPr>
          <p:cNvPr id="4" name="Plassholder for lysbildenummer 3"/>
          <p:cNvSpPr>
            <a:spLocks noGrp="1"/>
          </p:cNvSpPr>
          <p:nvPr>
            <p:ph type="sldNum" sz="quarter" idx="5"/>
          </p:nvPr>
        </p:nvSpPr>
        <p:spPr/>
        <p:txBody>
          <a:bodyPr/>
          <a:lstStyle/>
          <a:p>
            <a:pPr rtl="0"/>
            <a:fld id="{841221E5-7225-48EB-A4EE-420E7BFCF705}" type="slidenum">
              <a:rPr lang="nb-NO" noProof="0" smtClean="0"/>
              <a:pPr rtl="0"/>
              <a:t>9</a:t>
            </a:fld>
            <a:endParaRPr lang="nb-NO" noProof="0" dirty="0"/>
          </a:p>
        </p:txBody>
      </p:sp>
    </p:spTree>
    <p:extLst>
      <p:ext uri="{BB962C8B-B14F-4D97-AF65-F5344CB8AC3E}">
        <p14:creationId xmlns:p14="http://schemas.microsoft.com/office/powerpoint/2010/main" val="556244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2428669" y="1600200"/>
            <a:ext cx="8329031" cy="2680127"/>
          </a:xfrm>
        </p:spPr>
        <p:txBody>
          <a:bodyPr rtlCol="0">
            <a:noAutofit/>
          </a:bodyPr>
          <a:lstStyle>
            <a:lvl1pPr>
              <a:defRPr sz="5400"/>
            </a:lvl1pPr>
          </a:lstStyle>
          <a:p>
            <a:pPr rtl="0"/>
            <a:r>
              <a:rPr lang="nb-NO" noProof="0"/>
              <a:t>Klikk for å redigere tittelstil</a:t>
            </a:r>
            <a:endParaRPr lang="nb-NO" noProof="0" dirty="0"/>
          </a:p>
        </p:txBody>
      </p:sp>
      <p:sp>
        <p:nvSpPr>
          <p:cNvPr id="3" name="Undertittel 2"/>
          <p:cNvSpPr>
            <a:spLocks noGrp="1"/>
          </p:cNvSpPr>
          <p:nvPr>
            <p:ph type="subTitle" idx="1"/>
          </p:nvPr>
        </p:nvSpPr>
        <p:spPr>
          <a:xfrm>
            <a:off x="2428669" y="4344915"/>
            <a:ext cx="7516442" cy="1116085"/>
          </a:xfrm>
        </p:spPr>
        <p:txBody>
          <a:bodyPr rtlCol="0">
            <a:normAutofit/>
          </a:bodyPr>
          <a:lstStyle>
            <a:lvl1pPr marL="0" indent="0" algn="l">
              <a:spcBef>
                <a:spcPts val="0"/>
              </a:spcBef>
              <a:buNone/>
              <a:defRPr sz="32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nb-NO" noProof="0"/>
              <a:t>Klikk for å redigere undertittelstil i malen</a:t>
            </a:r>
            <a:endParaRPr lang="nb-NO" noProof="0" dirty="0"/>
          </a:p>
        </p:txBody>
      </p:sp>
      <p:sp>
        <p:nvSpPr>
          <p:cNvPr id="4" name="Plassholder for dato 3"/>
          <p:cNvSpPr>
            <a:spLocks noGrp="1"/>
          </p:cNvSpPr>
          <p:nvPr>
            <p:ph type="dt" sz="half" idx="10"/>
          </p:nvPr>
        </p:nvSpPr>
        <p:spPr>
          <a:xfrm>
            <a:off x="4699025" y="6356351"/>
            <a:ext cx="1218883" cy="365125"/>
          </a:xfrm>
        </p:spPr>
        <p:txBody>
          <a:bodyPr rtlCol="0"/>
          <a:lstStyle>
            <a:lvl1pPr>
              <a:defRPr>
                <a:solidFill>
                  <a:schemeClr val="tx1"/>
                </a:solidFill>
              </a:defRPr>
            </a:lvl1pPr>
          </a:lstStyle>
          <a:p>
            <a:pPr rtl="0"/>
            <a:fld id="{8F35CE6E-C83E-4C7B-B8F4-2344F68B1F80}" type="datetime1">
              <a:rPr lang="nb-NO" noProof="0" smtClean="0"/>
              <a:t>30.05.2022</a:t>
            </a:fld>
            <a:endParaRPr lang="nb-NO" noProof="0" dirty="0"/>
          </a:p>
        </p:txBody>
      </p:sp>
      <p:sp>
        <p:nvSpPr>
          <p:cNvPr id="5" name="Plassholder for bunntekst 4"/>
          <p:cNvSpPr>
            <a:spLocks noGrp="1"/>
          </p:cNvSpPr>
          <p:nvPr>
            <p:ph type="ftr" sz="quarter" idx="11"/>
          </p:nvPr>
        </p:nvSpPr>
        <p:spPr>
          <a:xfrm>
            <a:off x="6114708" y="6356351"/>
            <a:ext cx="3974065" cy="365125"/>
          </a:xfrm>
        </p:spPr>
        <p:txBody>
          <a:bodyPr rtlCol="0"/>
          <a:lstStyle>
            <a:lvl1pPr>
              <a:defRPr>
                <a:solidFill>
                  <a:schemeClr val="tx1"/>
                </a:solidFill>
              </a:defRPr>
            </a:lvl1pPr>
          </a:lstStyle>
          <a:p>
            <a:pPr rtl="0"/>
            <a:r>
              <a:rPr lang="nb-NO" noProof="0" dirty="0"/>
              <a:t>Legge til en bunntekst</a:t>
            </a:r>
          </a:p>
        </p:txBody>
      </p:sp>
      <p:sp>
        <p:nvSpPr>
          <p:cNvPr id="6" name="Plassholder for lysbildenummer 5"/>
          <p:cNvSpPr>
            <a:spLocks noGrp="1"/>
          </p:cNvSpPr>
          <p:nvPr>
            <p:ph type="sldNum" sz="quarter" idx="12"/>
          </p:nvPr>
        </p:nvSpPr>
        <p:spPr>
          <a:xfrm>
            <a:off x="10285571" y="6356351"/>
            <a:ext cx="609441" cy="365125"/>
          </a:xfrm>
        </p:spPr>
        <p:txBody>
          <a:bodyPr rtlCol="0"/>
          <a:lstStyle>
            <a:lvl1pPr>
              <a:defRPr>
                <a:solidFill>
                  <a:schemeClr val="tx1"/>
                </a:solidFill>
              </a:defRPr>
            </a:lvl1pPr>
          </a:lstStyle>
          <a:p>
            <a:pPr rtl="0"/>
            <a:fld id="{7DC1BBB0-96F0-4077-A278-0F3FB5C104D3}" type="slidenum">
              <a:rPr lang="nb-NO" noProof="0" smtClean="0"/>
              <a:pPr/>
              <a:t>‹#›</a:t>
            </a:fld>
            <a:endParaRPr lang="nb-NO" noProof="0" dirty="0"/>
          </a:p>
        </p:txBody>
      </p:sp>
    </p:spTree>
    <p:extLst>
      <p:ext uri="{BB962C8B-B14F-4D97-AF65-F5344CB8AC3E}">
        <p14:creationId xmlns:p14="http://schemas.microsoft.com/office/powerpoint/2010/main" val="4062470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tel og 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rtlCol="0"/>
          <a:lstStyle/>
          <a:p>
            <a:pPr rtl="0"/>
            <a:r>
              <a:rPr lang="nb-NO" noProof="0"/>
              <a:t>Klikk for å redigere tittelstil</a:t>
            </a:r>
            <a:endParaRPr lang="nb-NO" noProof="0" dirty="0"/>
          </a:p>
        </p:txBody>
      </p:sp>
      <p:sp>
        <p:nvSpPr>
          <p:cNvPr id="3" name="Plassholder for loddrett tekst 2"/>
          <p:cNvSpPr>
            <a:spLocks noGrp="1"/>
          </p:cNvSpPr>
          <p:nvPr>
            <p:ph type="body" orient="vert" idx="1"/>
          </p:nvPr>
        </p:nvSpPr>
        <p:spPr/>
        <p:txBody>
          <a:bodyPr vert="eaVert" rtlCol="0"/>
          <a:lstStyle>
            <a:lvl5pPr>
              <a:defRPr/>
            </a:lvl5pPr>
            <a:lvl6pPr>
              <a:defRPr/>
            </a:lvl6pPr>
            <a:lvl7pPr>
              <a:defRPr/>
            </a:lvl7pPr>
            <a:lvl8pPr>
              <a:defRPr/>
            </a:lvl8pPr>
            <a:lvl9pPr>
              <a:defRPr/>
            </a:lvl9pPr>
          </a:lstStyle>
          <a:p>
            <a:pPr lvl="0" rtl="0"/>
            <a:r>
              <a:rPr lang="nb-NO" noProof="0"/>
              <a:t>Klikk for å redigere tekststiler i malen</a:t>
            </a:r>
          </a:p>
          <a:p>
            <a:pPr lvl="1" rtl="0"/>
            <a:r>
              <a:rPr lang="nb-NO" noProof="0"/>
              <a:t>Andre nivå</a:t>
            </a:r>
          </a:p>
          <a:p>
            <a:pPr lvl="2" rtl="0"/>
            <a:r>
              <a:rPr lang="nb-NO" noProof="0"/>
              <a:t>Tredje nivå</a:t>
            </a:r>
          </a:p>
          <a:p>
            <a:pPr lvl="3" rtl="0"/>
            <a:r>
              <a:rPr lang="nb-NO" noProof="0"/>
              <a:t>Fjerde nivå</a:t>
            </a:r>
          </a:p>
          <a:p>
            <a:pPr lvl="4" rtl="0"/>
            <a:r>
              <a:rPr lang="nb-NO" noProof="0"/>
              <a:t>Femte nivå</a:t>
            </a:r>
            <a:endParaRPr lang="nb-NO" noProof="0" dirty="0"/>
          </a:p>
        </p:txBody>
      </p:sp>
      <p:sp>
        <p:nvSpPr>
          <p:cNvPr id="4" name="Plassholder for dato 3"/>
          <p:cNvSpPr>
            <a:spLocks noGrp="1"/>
          </p:cNvSpPr>
          <p:nvPr>
            <p:ph type="dt" sz="half" idx="10"/>
          </p:nvPr>
        </p:nvSpPr>
        <p:spPr/>
        <p:txBody>
          <a:bodyPr rtlCol="0"/>
          <a:lstStyle/>
          <a:p>
            <a:pPr rtl="0"/>
            <a:fld id="{BEC2DC08-851A-4469-9B21-43F2ACEAE613}" type="datetime1">
              <a:rPr lang="nb-NO" noProof="0" smtClean="0"/>
              <a:t>30.05.2022</a:t>
            </a:fld>
            <a:endParaRPr lang="nb-NO" noProof="0" dirty="0"/>
          </a:p>
        </p:txBody>
      </p:sp>
      <p:sp>
        <p:nvSpPr>
          <p:cNvPr id="5" name="Plassholder for bunntekst 4"/>
          <p:cNvSpPr>
            <a:spLocks noGrp="1"/>
          </p:cNvSpPr>
          <p:nvPr>
            <p:ph type="ftr" sz="quarter" idx="11"/>
          </p:nvPr>
        </p:nvSpPr>
        <p:spPr/>
        <p:txBody>
          <a:bodyPr rtlCol="0"/>
          <a:lstStyle/>
          <a:p>
            <a:pPr rtl="0"/>
            <a:r>
              <a:rPr lang="nb-NO" noProof="0" dirty="0"/>
              <a:t>Legge til en bunntekst</a:t>
            </a:r>
          </a:p>
        </p:txBody>
      </p:sp>
      <p:sp>
        <p:nvSpPr>
          <p:cNvPr id="6" name="Plassholder for lysbildenummer 5"/>
          <p:cNvSpPr>
            <a:spLocks noGrp="1"/>
          </p:cNvSpPr>
          <p:nvPr>
            <p:ph type="sldNum" sz="quarter" idx="12"/>
          </p:nvPr>
        </p:nvSpPr>
        <p:spPr/>
        <p:txBody>
          <a:bodyPr rtlCol="0"/>
          <a:lstStyle/>
          <a:p>
            <a:pPr rtl="0"/>
            <a:fld id="{7DC1BBB0-96F0-4077-A278-0F3FB5C104D3}" type="slidenum">
              <a:rPr lang="nb-NO" noProof="0" smtClean="0"/>
              <a:t>‹#›</a:t>
            </a:fld>
            <a:endParaRPr lang="nb-NO" noProof="0" dirty="0"/>
          </a:p>
        </p:txBody>
      </p:sp>
    </p:spTree>
    <p:extLst>
      <p:ext uri="{BB962C8B-B14F-4D97-AF65-F5344CB8AC3E}">
        <p14:creationId xmlns:p14="http://schemas.microsoft.com/office/powerpoint/2010/main" val="137601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9599612" y="685800"/>
            <a:ext cx="1787526" cy="5486400"/>
          </a:xfrm>
        </p:spPr>
        <p:txBody>
          <a:bodyPr vert="eaVert" rtlCol="0"/>
          <a:lstStyle/>
          <a:p>
            <a:pPr rtl="0"/>
            <a:r>
              <a:rPr lang="nb-NO" noProof="0"/>
              <a:t>Klikk for å redigere tittelstil</a:t>
            </a:r>
            <a:endParaRPr lang="nb-NO" noProof="0" dirty="0"/>
          </a:p>
        </p:txBody>
      </p:sp>
      <p:sp>
        <p:nvSpPr>
          <p:cNvPr id="3" name="Plassholder for loddrett tekst 2"/>
          <p:cNvSpPr>
            <a:spLocks noGrp="1"/>
          </p:cNvSpPr>
          <p:nvPr>
            <p:ph type="body" orient="vert" idx="1"/>
          </p:nvPr>
        </p:nvSpPr>
        <p:spPr>
          <a:xfrm>
            <a:off x="1598613" y="685800"/>
            <a:ext cx="7848599" cy="5486400"/>
          </a:xfrm>
        </p:spPr>
        <p:txBody>
          <a:bodyPr vert="eaVert" rtlCol="0"/>
          <a:lstStyle/>
          <a:p>
            <a:pPr lvl="0" rtl="0"/>
            <a:r>
              <a:rPr lang="nb-NO" noProof="0"/>
              <a:t>Klikk for å redigere tekststiler i malen</a:t>
            </a:r>
          </a:p>
          <a:p>
            <a:pPr lvl="1" rtl="0"/>
            <a:r>
              <a:rPr lang="nb-NO" noProof="0"/>
              <a:t>Andre nivå</a:t>
            </a:r>
          </a:p>
          <a:p>
            <a:pPr lvl="2" rtl="0"/>
            <a:r>
              <a:rPr lang="nb-NO" noProof="0"/>
              <a:t>Tredje nivå</a:t>
            </a:r>
          </a:p>
          <a:p>
            <a:pPr lvl="3" rtl="0"/>
            <a:r>
              <a:rPr lang="nb-NO" noProof="0"/>
              <a:t>Fjerde nivå</a:t>
            </a:r>
          </a:p>
          <a:p>
            <a:pPr lvl="4" rtl="0"/>
            <a:r>
              <a:rPr lang="nb-NO" noProof="0"/>
              <a:t>Femte nivå</a:t>
            </a:r>
            <a:endParaRPr lang="nb-NO" noProof="0" dirty="0"/>
          </a:p>
        </p:txBody>
      </p:sp>
      <p:sp>
        <p:nvSpPr>
          <p:cNvPr id="4" name="Plassholder for dato 3"/>
          <p:cNvSpPr>
            <a:spLocks noGrp="1"/>
          </p:cNvSpPr>
          <p:nvPr>
            <p:ph type="dt" sz="half" idx="10"/>
          </p:nvPr>
        </p:nvSpPr>
        <p:spPr/>
        <p:txBody>
          <a:bodyPr rtlCol="0"/>
          <a:lstStyle/>
          <a:p>
            <a:pPr rtl="0"/>
            <a:fld id="{2D7B8790-6B2E-4B8D-882A-EE79A8A35EF3}" type="datetime1">
              <a:rPr lang="nb-NO" noProof="0" smtClean="0"/>
              <a:t>30.05.2022</a:t>
            </a:fld>
            <a:endParaRPr lang="nb-NO" noProof="0" dirty="0"/>
          </a:p>
        </p:txBody>
      </p:sp>
      <p:sp>
        <p:nvSpPr>
          <p:cNvPr id="5" name="Plassholder for bunntekst 4"/>
          <p:cNvSpPr>
            <a:spLocks noGrp="1"/>
          </p:cNvSpPr>
          <p:nvPr>
            <p:ph type="ftr" sz="quarter" idx="11"/>
          </p:nvPr>
        </p:nvSpPr>
        <p:spPr/>
        <p:txBody>
          <a:bodyPr rtlCol="0"/>
          <a:lstStyle/>
          <a:p>
            <a:pPr rtl="0"/>
            <a:r>
              <a:rPr lang="nb-NO" noProof="0" dirty="0"/>
              <a:t>Legge til en bunntekst</a:t>
            </a:r>
          </a:p>
        </p:txBody>
      </p:sp>
      <p:sp>
        <p:nvSpPr>
          <p:cNvPr id="6" name="Plassholder for lysbildenummer 5"/>
          <p:cNvSpPr>
            <a:spLocks noGrp="1"/>
          </p:cNvSpPr>
          <p:nvPr>
            <p:ph type="sldNum" sz="quarter" idx="12"/>
          </p:nvPr>
        </p:nvSpPr>
        <p:spPr/>
        <p:txBody>
          <a:bodyPr rtlCol="0"/>
          <a:lstStyle/>
          <a:p>
            <a:pPr rtl="0"/>
            <a:fld id="{7DC1BBB0-96F0-4077-A278-0F3FB5C104D3}" type="slidenum">
              <a:rPr lang="nb-NO" noProof="0" smtClean="0"/>
              <a:t>‹#›</a:t>
            </a:fld>
            <a:endParaRPr lang="nb-NO" noProof="0" dirty="0"/>
          </a:p>
        </p:txBody>
      </p:sp>
    </p:spTree>
    <p:extLst>
      <p:ext uri="{BB962C8B-B14F-4D97-AF65-F5344CB8AC3E}">
        <p14:creationId xmlns:p14="http://schemas.microsoft.com/office/powerpoint/2010/main" val="1415014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rtlCol="0"/>
          <a:lstStyle/>
          <a:p>
            <a:pPr rtl="0"/>
            <a:r>
              <a:rPr lang="nb-NO" noProof="0"/>
              <a:t>Klikk for å redigere tittelstil</a:t>
            </a:r>
            <a:endParaRPr lang="nb-NO" noProof="0" dirty="0"/>
          </a:p>
        </p:txBody>
      </p:sp>
      <p:sp>
        <p:nvSpPr>
          <p:cNvPr id="3" name="Plassholder for innhold 2"/>
          <p:cNvSpPr>
            <a:spLocks noGrp="1"/>
          </p:cNvSpPr>
          <p:nvPr>
            <p:ph idx="1"/>
          </p:nvPr>
        </p:nvSpPr>
        <p:spPr/>
        <p:txBody>
          <a:bodyPr rtlCol="0"/>
          <a:lstStyle>
            <a:lvl5pPr>
              <a:defRPr/>
            </a:lvl5pPr>
            <a:lvl6pPr>
              <a:defRPr/>
            </a:lvl6pPr>
            <a:lvl7pPr>
              <a:defRPr/>
            </a:lvl7pPr>
            <a:lvl8pPr>
              <a:defRPr/>
            </a:lvl8pPr>
            <a:lvl9pPr>
              <a:defRPr/>
            </a:lvl9pPr>
          </a:lstStyle>
          <a:p>
            <a:pPr lvl="0" rtl="0"/>
            <a:r>
              <a:rPr lang="nb-NO" noProof="0"/>
              <a:t>Klikk for å redigere tekststiler i malen</a:t>
            </a:r>
          </a:p>
          <a:p>
            <a:pPr lvl="1" rtl="0"/>
            <a:r>
              <a:rPr lang="nb-NO" noProof="0"/>
              <a:t>Andre nivå</a:t>
            </a:r>
          </a:p>
          <a:p>
            <a:pPr lvl="2" rtl="0"/>
            <a:r>
              <a:rPr lang="nb-NO" noProof="0"/>
              <a:t>Tredje nivå</a:t>
            </a:r>
          </a:p>
          <a:p>
            <a:pPr lvl="3" rtl="0"/>
            <a:r>
              <a:rPr lang="nb-NO" noProof="0"/>
              <a:t>Fjerde nivå</a:t>
            </a:r>
          </a:p>
          <a:p>
            <a:pPr lvl="4" rtl="0"/>
            <a:r>
              <a:rPr lang="nb-NO" noProof="0"/>
              <a:t>Femte nivå</a:t>
            </a:r>
            <a:endParaRPr lang="nb-NO" noProof="0" dirty="0"/>
          </a:p>
        </p:txBody>
      </p:sp>
      <p:sp>
        <p:nvSpPr>
          <p:cNvPr id="4" name="Plassholder for dato 3"/>
          <p:cNvSpPr>
            <a:spLocks noGrp="1"/>
          </p:cNvSpPr>
          <p:nvPr>
            <p:ph type="dt" sz="half" idx="10"/>
          </p:nvPr>
        </p:nvSpPr>
        <p:spPr/>
        <p:txBody>
          <a:bodyPr rtlCol="0"/>
          <a:lstStyle/>
          <a:p>
            <a:pPr rtl="0"/>
            <a:fld id="{E2E56EBF-C7EA-48E3-9505-FB0172F0FB97}" type="datetime1">
              <a:rPr lang="nb-NO" noProof="0" smtClean="0"/>
              <a:t>30.05.2022</a:t>
            </a:fld>
            <a:endParaRPr lang="nb-NO" noProof="0" dirty="0"/>
          </a:p>
        </p:txBody>
      </p:sp>
      <p:sp>
        <p:nvSpPr>
          <p:cNvPr id="5" name="Plassholder for bunntekst 4"/>
          <p:cNvSpPr>
            <a:spLocks noGrp="1"/>
          </p:cNvSpPr>
          <p:nvPr>
            <p:ph type="ftr" sz="quarter" idx="11"/>
          </p:nvPr>
        </p:nvSpPr>
        <p:spPr/>
        <p:txBody>
          <a:bodyPr rtlCol="0"/>
          <a:lstStyle/>
          <a:p>
            <a:pPr rtl="0"/>
            <a:r>
              <a:rPr lang="nb-NO" noProof="0" dirty="0"/>
              <a:t>Legge til en bunntekst</a:t>
            </a:r>
          </a:p>
        </p:txBody>
      </p:sp>
      <p:sp>
        <p:nvSpPr>
          <p:cNvPr id="6" name="Plassholder for lysbildenummer 5"/>
          <p:cNvSpPr>
            <a:spLocks noGrp="1"/>
          </p:cNvSpPr>
          <p:nvPr>
            <p:ph type="sldNum" sz="quarter" idx="12"/>
          </p:nvPr>
        </p:nvSpPr>
        <p:spPr/>
        <p:txBody>
          <a:bodyPr rtlCol="0"/>
          <a:lstStyle/>
          <a:p>
            <a:pPr rtl="0"/>
            <a:fld id="{7DC1BBB0-96F0-4077-A278-0F3FB5C104D3}" type="slidenum">
              <a:rPr lang="nb-NO" noProof="0" smtClean="0"/>
              <a:t>‹#›</a:t>
            </a:fld>
            <a:endParaRPr lang="nb-NO" noProof="0" dirty="0"/>
          </a:p>
        </p:txBody>
      </p:sp>
    </p:spTree>
    <p:extLst>
      <p:ext uri="{BB962C8B-B14F-4D97-AF65-F5344CB8AC3E}">
        <p14:creationId xmlns:p14="http://schemas.microsoft.com/office/powerpoint/2010/main" val="1550764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1598613" y="1600201"/>
            <a:ext cx="8283272" cy="2654064"/>
          </a:xfrm>
        </p:spPr>
        <p:txBody>
          <a:bodyPr rtlCol="0" anchor="b">
            <a:normAutofit/>
            <a:scene3d>
              <a:camera prst="orthographicFront"/>
              <a:lightRig rig="threePt" dir="t"/>
            </a:scene3d>
            <a:sp3d extrusionH="57150">
              <a:bevelT w="38100" h="38100"/>
            </a:sp3d>
          </a:bodyPr>
          <a:lstStyle>
            <a:lvl1pPr algn="l">
              <a:defRPr sz="5400" b="1" cap="none" spc="0" baseline="0">
                <a:ln w="22225">
                  <a:solidFill>
                    <a:schemeClr val="tx2"/>
                  </a:solidFill>
                  <a:prstDash val="solid"/>
                </a:ln>
                <a:solidFill>
                  <a:schemeClr val="tx2"/>
                </a:solidFill>
                <a:effectLst/>
              </a:defRPr>
            </a:lvl1pPr>
          </a:lstStyle>
          <a:p>
            <a:pPr rtl="0"/>
            <a:r>
              <a:rPr lang="nb-NO" noProof="0"/>
              <a:t>Klikk for å redigere tittelstil</a:t>
            </a:r>
            <a:endParaRPr lang="nb-NO" noProof="0" dirty="0"/>
          </a:p>
        </p:txBody>
      </p:sp>
      <p:sp>
        <p:nvSpPr>
          <p:cNvPr id="3" name="Plassholder for tekst 2"/>
          <p:cNvSpPr>
            <a:spLocks noGrp="1"/>
          </p:cNvSpPr>
          <p:nvPr>
            <p:ph type="body" idx="1"/>
          </p:nvPr>
        </p:nvSpPr>
        <p:spPr>
          <a:xfrm>
            <a:off x="1598613" y="4259996"/>
            <a:ext cx="7264623" cy="1150203"/>
          </a:xfrm>
        </p:spPr>
        <p:txBody>
          <a:bodyPr rtlCol="0"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nb-NO" noProof="0"/>
              <a:t>Klikk for å redigere tekststiler i malen</a:t>
            </a:r>
          </a:p>
        </p:txBody>
      </p:sp>
      <p:sp>
        <p:nvSpPr>
          <p:cNvPr id="4" name="Plassholder for dato 3"/>
          <p:cNvSpPr>
            <a:spLocks noGrp="1"/>
          </p:cNvSpPr>
          <p:nvPr>
            <p:ph type="dt" sz="half" idx="10"/>
          </p:nvPr>
        </p:nvSpPr>
        <p:spPr/>
        <p:txBody>
          <a:bodyPr rtlCol="0"/>
          <a:lstStyle>
            <a:lvl1pPr>
              <a:defRPr>
                <a:solidFill>
                  <a:schemeClr val="tx1"/>
                </a:solidFill>
              </a:defRPr>
            </a:lvl1pPr>
          </a:lstStyle>
          <a:p>
            <a:pPr rtl="0"/>
            <a:fld id="{C7BBF1B4-B7CD-440C-8C54-309BC2110CA5}" type="datetime1">
              <a:rPr lang="nb-NO" noProof="0" smtClean="0"/>
              <a:t>30.05.2022</a:t>
            </a:fld>
            <a:endParaRPr lang="nb-NO" noProof="0" dirty="0"/>
          </a:p>
        </p:txBody>
      </p:sp>
      <p:sp>
        <p:nvSpPr>
          <p:cNvPr id="5" name="Plassholder for bunntekst 4"/>
          <p:cNvSpPr>
            <a:spLocks noGrp="1"/>
          </p:cNvSpPr>
          <p:nvPr>
            <p:ph type="ftr" sz="quarter" idx="11"/>
          </p:nvPr>
        </p:nvSpPr>
        <p:spPr/>
        <p:txBody>
          <a:bodyPr rtlCol="0"/>
          <a:lstStyle>
            <a:lvl1pPr>
              <a:defRPr>
                <a:solidFill>
                  <a:schemeClr val="tx1"/>
                </a:solidFill>
              </a:defRPr>
            </a:lvl1pPr>
          </a:lstStyle>
          <a:p>
            <a:pPr rtl="0"/>
            <a:r>
              <a:rPr lang="nb-NO" noProof="0" dirty="0"/>
              <a:t>Legge til en bunntekst</a:t>
            </a:r>
          </a:p>
        </p:txBody>
      </p:sp>
      <p:sp>
        <p:nvSpPr>
          <p:cNvPr id="6" name="Plassholder for lysbildenummer 5"/>
          <p:cNvSpPr>
            <a:spLocks noGrp="1"/>
          </p:cNvSpPr>
          <p:nvPr>
            <p:ph type="sldNum" sz="quarter" idx="12"/>
          </p:nvPr>
        </p:nvSpPr>
        <p:spPr/>
        <p:txBody>
          <a:bodyPr rtlCol="0"/>
          <a:lstStyle>
            <a:lvl1pPr>
              <a:defRPr>
                <a:solidFill>
                  <a:schemeClr val="tx1"/>
                </a:solidFill>
              </a:defRPr>
            </a:lvl1pPr>
          </a:lstStyle>
          <a:p>
            <a:pPr rtl="0"/>
            <a:fld id="{7DC1BBB0-96F0-4077-A278-0F3FB5C104D3}" type="slidenum">
              <a:rPr lang="nb-NO" noProof="0" smtClean="0"/>
              <a:pPr/>
              <a:t>‹#›</a:t>
            </a:fld>
            <a:endParaRPr lang="nb-NO" noProof="0" dirty="0"/>
          </a:p>
        </p:txBody>
      </p:sp>
    </p:spTree>
    <p:extLst>
      <p:ext uri="{BB962C8B-B14F-4D97-AF65-F5344CB8AC3E}">
        <p14:creationId xmlns:p14="http://schemas.microsoft.com/office/powerpoint/2010/main" val="197244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bbelt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rtlCol="0"/>
          <a:lstStyle/>
          <a:p>
            <a:pPr rtl="0"/>
            <a:r>
              <a:rPr lang="nb-NO" noProof="0"/>
              <a:t>Klikk for å redigere tittelstil</a:t>
            </a:r>
            <a:endParaRPr lang="nb-NO" noProof="0" dirty="0"/>
          </a:p>
        </p:txBody>
      </p:sp>
      <p:sp>
        <p:nvSpPr>
          <p:cNvPr id="4" name="Plassholder for innhold 3"/>
          <p:cNvSpPr>
            <a:spLocks noGrp="1"/>
          </p:cNvSpPr>
          <p:nvPr>
            <p:ph sz="half" idx="2"/>
          </p:nvPr>
        </p:nvSpPr>
        <p:spPr>
          <a:xfrm>
            <a:off x="6561651" y="1600200"/>
            <a:ext cx="4814586" cy="4572000"/>
          </a:xfrm>
        </p:spPr>
        <p:txBody>
          <a:bodyPr rtlCol="0"/>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rtl="0"/>
            <a:r>
              <a:rPr lang="nb-NO" noProof="0"/>
              <a:t>Klikk for å redigere tekststiler i malen</a:t>
            </a:r>
          </a:p>
          <a:p>
            <a:pPr lvl="1" rtl="0"/>
            <a:r>
              <a:rPr lang="nb-NO" noProof="0"/>
              <a:t>Andre nivå</a:t>
            </a:r>
          </a:p>
          <a:p>
            <a:pPr lvl="2" rtl="0"/>
            <a:r>
              <a:rPr lang="nb-NO" noProof="0"/>
              <a:t>Tredje nivå</a:t>
            </a:r>
          </a:p>
          <a:p>
            <a:pPr lvl="3" rtl="0"/>
            <a:r>
              <a:rPr lang="nb-NO" noProof="0"/>
              <a:t>Fjerde nivå</a:t>
            </a:r>
          </a:p>
          <a:p>
            <a:pPr lvl="4" rtl="0"/>
            <a:r>
              <a:rPr lang="nb-NO" noProof="0"/>
              <a:t>Femte nivå</a:t>
            </a:r>
            <a:endParaRPr lang="nb-NO" noProof="0" dirty="0"/>
          </a:p>
        </p:txBody>
      </p:sp>
      <p:sp>
        <p:nvSpPr>
          <p:cNvPr id="3" name="Plassholder for innhold 2"/>
          <p:cNvSpPr>
            <a:spLocks noGrp="1"/>
          </p:cNvSpPr>
          <p:nvPr>
            <p:ph sz="half" idx="1"/>
          </p:nvPr>
        </p:nvSpPr>
        <p:spPr>
          <a:xfrm>
            <a:off x="1593436" y="1600200"/>
            <a:ext cx="4814586" cy="4572000"/>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nb-NO" noProof="0"/>
              <a:t>Klikk for å redigere tekststiler i malen</a:t>
            </a:r>
          </a:p>
          <a:p>
            <a:pPr lvl="1" rtl="0"/>
            <a:r>
              <a:rPr lang="nb-NO" noProof="0"/>
              <a:t>Andre nivå</a:t>
            </a:r>
          </a:p>
          <a:p>
            <a:pPr lvl="2" rtl="0"/>
            <a:r>
              <a:rPr lang="nb-NO" noProof="0"/>
              <a:t>Tredje nivå</a:t>
            </a:r>
          </a:p>
          <a:p>
            <a:pPr lvl="3" rtl="0"/>
            <a:r>
              <a:rPr lang="nb-NO" noProof="0"/>
              <a:t>Fjerde nivå</a:t>
            </a:r>
          </a:p>
          <a:p>
            <a:pPr lvl="4" rtl="0"/>
            <a:r>
              <a:rPr lang="nb-NO" noProof="0"/>
              <a:t>Femte nivå</a:t>
            </a:r>
            <a:endParaRPr lang="nb-NO" noProof="0" dirty="0"/>
          </a:p>
        </p:txBody>
      </p:sp>
      <p:sp>
        <p:nvSpPr>
          <p:cNvPr id="5" name="Plassholder for dato 4"/>
          <p:cNvSpPr>
            <a:spLocks noGrp="1"/>
          </p:cNvSpPr>
          <p:nvPr>
            <p:ph type="dt" sz="half" idx="10"/>
          </p:nvPr>
        </p:nvSpPr>
        <p:spPr/>
        <p:txBody>
          <a:bodyPr rtlCol="0"/>
          <a:lstStyle/>
          <a:p>
            <a:pPr rtl="0"/>
            <a:fld id="{92E0706C-51D0-44EB-BC0E-0ED20F4F80A1}" type="datetime1">
              <a:rPr lang="nb-NO" noProof="0" smtClean="0"/>
              <a:t>30.05.2022</a:t>
            </a:fld>
            <a:endParaRPr lang="nb-NO" noProof="0" dirty="0"/>
          </a:p>
        </p:txBody>
      </p:sp>
      <p:sp>
        <p:nvSpPr>
          <p:cNvPr id="6" name="Plassholder for bunntekst 5"/>
          <p:cNvSpPr>
            <a:spLocks noGrp="1"/>
          </p:cNvSpPr>
          <p:nvPr>
            <p:ph type="ftr" sz="quarter" idx="11"/>
          </p:nvPr>
        </p:nvSpPr>
        <p:spPr/>
        <p:txBody>
          <a:bodyPr rtlCol="0"/>
          <a:lstStyle/>
          <a:p>
            <a:pPr rtl="0"/>
            <a:r>
              <a:rPr lang="nb-NO" noProof="0" dirty="0"/>
              <a:t>Legge til en bunntekst</a:t>
            </a:r>
          </a:p>
        </p:txBody>
      </p:sp>
      <p:sp>
        <p:nvSpPr>
          <p:cNvPr id="7" name="Plassholder for lysbildenummer 6"/>
          <p:cNvSpPr>
            <a:spLocks noGrp="1"/>
          </p:cNvSpPr>
          <p:nvPr>
            <p:ph type="sldNum" sz="quarter" idx="12"/>
          </p:nvPr>
        </p:nvSpPr>
        <p:spPr/>
        <p:txBody>
          <a:bodyPr rtlCol="0"/>
          <a:lstStyle/>
          <a:p>
            <a:pPr rtl="0"/>
            <a:fld id="{7DC1BBB0-96F0-4077-A278-0F3FB5C104D3}" type="slidenum">
              <a:rPr lang="nb-NO" noProof="0" smtClean="0"/>
              <a:t>‹#›</a:t>
            </a:fld>
            <a:endParaRPr lang="nb-NO" noProof="0" dirty="0"/>
          </a:p>
        </p:txBody>
      </p:sp>
    </p:spTree>
    <p:extLst>
      <p:ext uri="{BB962C8B-B14F-4D97-AF65-F5344CB8AC3E}">
        <p14:creationId xmlns:p14="http://schemas.microsoft.com/office/powerpoint/2010/main" val="153285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1593436" y="177800"/>
            <a:ext cx="9782801" cy="1239837"/>
          </a:xfrm>
        </p:spPr>
        <p:txBody>
          <a:bodyPr rtlCol="0"/>
          <a:lstStyle>
            <a:lvl1pPr>
              <a:defRPr/>
            </a:lvl1pPr>
          </a:lstStyle>
          <a:p>
            <a:pPr rtl="0"/>
            <a:r>
              <a:rPr lang="nb-NO" noProof="0"/>
              <a:t>Klikk for å redigere tittelstil</a:t>
            </a:r>
            <a:endParaRPr lang="nb-NO" noProof="0" dirty="0"/>
          </a:p>
        </p:txBody>
      </p:sp>
      <p:sp>
        <p:nvSpPr>
          <p:cNvPr id="3" name="Plassholder for tekst 2"/>
          <p:cNvSpPr>
            <a:spLocks noGrp="1"/>
          </p:cNvSpPr>
          <p:nvPr>
            <p:ph type="body" idx="1"/>
          </p:nvPr>
        </p:nvSpPr>
        <p:spPr>
          <a:xfrm>
            <a:off x="1593436" y="1499616"/>
            <a:ext cx="4818888" cy="938784"/>
          </a:xfrm>
        </p:spPr>
        <p:txBody>
          <a:bodyPr rtlCol="0"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b-NO" noProof="0"/>
              <a:t>Klikk for å redigere tekststiler i malen</a:t>
            </a:r>
          </a:p>
        </p:txBody>
      </p:sp>
      <p:sp>
        <p:nvSpPr>
          <p:cNvPr id="4" name="Plassholder for innhold 3"/>
          <p:cNvSpPr>
            <a:spLocks noGrp="1"/>
          </p:cNvSpPr>
          <p:nvPr>
            <p:ph sz="half" idx="2"/>
          </p:nvPr>
        </p:nvSpPr>
        <p:spPr>
          <a:xfrm>
            <a:off x="1593436" y="2514706"/>
            <a:ext cx="4814586" cy="3657493"/>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rtl="0"/>
            <a:r>
              <a:rPr lang="nb-NO" noProof="0"/>
              <a:t>Klikk for å redigere tekststiler i malen</a:t>
            </a:r>
          </a:p>
          <a:p>
            <a:pPr lvl="1" rtl="0"/>
            <a:r>
              <a:rPr lang="nb-NO" noProof="0"/>
              <a:t>Andre nivå</a:t>
            </a:r>
          </a:p>
          <a:p>
            <a:pPr lvl="2" rtl="0"/>
            <a:r>
              <a:rPr lang="nb-NO" noProof="0"/>
              <a:t>Tredje nivå</a:t>
            </a:r>
          </a:p>
          <a:p>
            <a:pPr lvl="3" rtl="0"/>
            <a:r>
              <a:rPr lang="nb-NO" noProof="0"/>
              <a:t>Fjerde nivå</a:t>
            </a:r>
          </a:p>
          <a:p>
            <a:pPr lvl="4" rtl="0"/>
            <a:r>
              <a:rPr lang="nb-NO" noProof="0"/>
              <a:t>Femte nivå</a:t>
            </a:r>
            <a:endParaRPr lang="nb-NO" noProof="0" dirty="0"/>
          </a:p>
        </p:txBody>
      </p:sp>
      <p:sp>
        <p:nvSpPr>
          <p:cNvPr id="5" name="Plassholder for tekst 4"/>
          <p:cNvSpPr>
            <a:spLocks noGrp="1"/>
          </p:cNvSpPr>
          <p:nvPr>
            <p:ph type="body" sz="quarter" idx="3"/>
          </p:nvPr>
        </p:nvSpPr>
        <p:spPr>
          <a:xfrm>
            <a:off x="6557349" y="1499616"/>
            <a:ext cx="4818888" cy="938784"/>
          </a:xfrm>
        </p:spPr>
        <p:txBody>
          <a:bodyPr rtlCol="0"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b-NO" noProof="0"/>
              <a:t>Klikk for å redigere tekststiler i malen</a:t>
            </a:r>
          </a:p>
        </p:txBody>
      </p:sp>
      <p:sp>
        <p:nvSpPr>
          <p:cNvPr id="6" name="Plassholder for innhold 5"/>
          <p:cNvSpPr>
            <a:spLocks noGrp="1"/>
          </p:cNvSpPr>
          <p:nvPr>
            <p:ph sz="quarter" idx="4"/>
          </p:nvPr>
        </p:nvSpPr>
        <p:spPr>
          <a:xfrm>
            <a:off x="6557349" y="2514600"/>
            <a:ext cx="4818888" cy="3655568"/>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nb-NO" noProof="0"/>
              <a:t>Klikk for å redigere tekststiler i malen</a:t>
            </a:r>
          </a:p>
          <a:p>
            <a:pPr lvl="1" rtl="0"/>
            <a:r>
              <a:rPr lang="nb-NO" noProof="0"/>
              <a:t>Andre nivå</a:t>
            </a:r>
          </a:p>
          <a:p>
            <a:pPr lvl="2" rtl="0"/>
            <a:r>
              <a:rPr lang="nb-NO" noProof="0"/>
              <a:t>Tredje nivå</a:t>
            </a:r>
          </a:p>
          <a:p>
            <a:pPr lvl="3" rtl="0"/>
            <a:r>
              <a:rPr lang="nb-NO" noProof="0"/>
              <a:t>Fjerde nivå</a:t>
            </a:r>
          </a:p>
          <a:p>
            <a:pPr lvl="4" rtl="0"/>
            <a:r>
              <a:rPr lang="nb-NO" noProof="0"/>
              <a:t>Femte nivå</a:t>
            </a:r>
            <a:endParaRPr lang="nb-NO" noProof="0" dirty="0"/>
          </a:p>
        </p:txBody>
      </p:sp>
      <p:sp>
        <p:nvSpPr>
          <p:cNvPr id="7" name="Plassholder for dato 6"/>
          <p:cNvSpPr>
            <a:spLocks noGrp="1"/>
          </p:cNvSpPr>
          <p:nvPr>
            <p:ph type="dt" sz="half" idx="10"/>
          </p:nvPr>
        </p:nvSpPr>
        <p:spPr/>
        <p:txBody>
          <a:bodyPr rtlCol="0"/>
          <a:lstStyle/>
          <a:p>
            <a:pPr rtl="0"/>
            <a:fld id="{5F5E1B1D-F142-4797-9D66-73ED967FE08F}" type="datetime1">
              <a:rPr lang="nb-NO" noProof="0" smtClean="0"/>
              <a:t>30.05.2022</a:t>
            </a:fld>
            <a:endParaRPr lang="nb-NO" noProof="0" dirty="0"/>
          </a:p>
        </p:txBody>
      </p:sp>
      <p:sp>
        <p:nvSpPr>
          <p:cNvPr id="8" name="Plassholder for bunntekst 7"/>
          <p:cNvSpPr>
            <a:spLocks noGrp="1"/>
          </p:cNvSpPr>
          <p:nvPr>
            <p:ph type="ftr" sz="quarter" idx="11"/>
          </p:nvPr>
        </p:nvSpPr>
        <p:spPr/>
        <p:txBody>
          <a:bodyPr rtlCol="0"/>
          <a:lstStyle/>
          <a:p>
            <a:pPr rtl="0"/>
            <a:r>
              <a:rPr lang="nb-NO" noProof="0" dirty="0"/>
              <a:t>Legge til en bunntekst</a:t>
            </a:r>
          </a:p>
        </p:txBody>
      </p:sp>
      <p:sp>
        <p:nvSpPr>
          <p:cNvPr id="9" name="Plassholder for lysbildenummer 8"/>
          <p:cNvSpPr>
            <a:spLocks noGrp="1"/>
          </p:cNvSpPr>
          <p:nvPr>
            <p:ph type="sldNum" sz="quarter" idx="12"/>
          </p:nvPr>
        </p:nvSpPr>
        <p:spPr/>
        <p:txBody>
          <a:bodyPr rtlCol="0"/>
          <a:lstStyle/>
          <a:p>
            <a:pPr rtl="0"/>
            <a:fld id="{7DC1BBB0-96F0-4077-A278-0F3FB5C104D3}" type="slidenum">
              <a:rPr lang="nb-NO" noProof="0" smtClean="0"/>
              <a:t>‹#›</a:t>
            </a:fld>
            <a:endParaRPr lang="nb-NO" noProof="0" dirty="0"/>
          </a:p>
        </p:txBody>
      </p:sp>
    </p:spTree>
    <p:extLst>
      <p:ext uri="{BB962C8B-B14F-4D97-AF65-F5344CB8AC3E}">
        <p14:creationId xmlns:p14="http://schemas.microsoft.com/office/powerpoint/2010/main" val="1319991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rtlCol="0"/>
          <a:lstStyle/>
          <a:p>
            <a:pPr rtl="0"/>
            <a:r>
              <a:rPr lang="nb-NO" noProof="0"/>
              <a:t>Klikk for å redigere tittelstil</a:t>
            </a:r>
            <a:endParaRPr lang="nb-NO" noProof="0" dirty="0"/>
          </a:p>
        </p:txBody>
      </p:sp>
      <p:sp>
        <p:nvSpPr>
          <p:cNvPr id="3" name="Plassholder for dato 2"/>
          <p:cNvSpPr>
            <a:spLocks noGrp="1"/>
          </p:cNvSpPr>
          <p:nvPr>
            <p:ph type="dt" sz="half" idx="10"/>
          </p:nvPr>
        </p:nvSpPr>
        <p:spPr/>
        <p:txBody>
          <a:bodyPr rtlCol="0"/>
          <a:lstStyle/>
          <a:p>
            <a:pPr rtl="0"/>
            <a:fld id="{9FA047FD-9471-4719-A1CD-C44C37DBAEA2}" type="datetime1">
              <a:rPr lang="nb-NO" noProof="0" smtClean="0"/>
              <a:t>30.05.2022</a:t>
            </a:fld>
            <a:endParaRPr lang="nb-NO" noProof="0" dirty="0"/>
          </a:p>
        </p:txBody>
      </p:sp>
      <p:sp>
        <p:nvSpPr>
          <p:cNvPr id="4" name="Plassholder for bunntekst 3"/>
          <p:cNvSpPr>
            <a:spLocks noGrp="1"/>
          </p:cNvSpPr>
          <p:nvPr>
            <p:ph type="ftr" sz="quarter" idx="11"/>
          </p:nvPr>
        </p:nvSpPr>
        <p:spPr/>
        <p:txBody>
          <a:bodyPr rtlCol="0"/>
          <a:lstStyle/>
          <a:p>
            <a:pPr rtl="0"/>
            <a:r>
              <a:rPr lang="nb-NO" noProof="0" dirty="0"/>
              <a:t>Legge til en bunntekst</a:t>
            </a:r>
          </a:p>
        </p:txBody>
      </p:sp>
      <p:sp>
        <p:nvSpPr>
          <p:cNvPr id="5" name="Plassholder for lysbildenummer 4"/>
          <p:cNvSpPr>
            <a:spLocks noGrp="1"/>
          </p:cNvSpPr>
          <p:nvPr>
            <p:ph type="sldNum" sz="quarter" idx="12"/>
          </p:nvPr>
        </p:nvSpPr>
        <p:spPr/>
        <p:txBody>
          <a:bodyPr rtlCol="0"/>
          <a:lstStyle/>
          <a:p>
            <a:pPr rtl="0"/>
            <a:fld id="{7DC1BBB0-96F0-4077-A278-0F3FB5C104D3}" type="slidenum">
              <a:rPr lang="nb-NO" noProof="0" smtClean="0"/>
              <a:t>‹#›</a:t>
            </a:fld>
            <a:endParaRPr lang="nb-NO" noProof="0" dirty="0"/>
          </a:p>
        </p:txBody>
      </p:sp>
    </p:spTree>
    <p:extLst>
      <p:ext uri="{BB962C8B-B14F-4D97-AF65-F5344CB8AC3E}">
        <p14:creationId xmlns:p14="http://schemas.microsoft.com/office/powerpoint/2010/main" val="2538335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rtlCol="0"/>
          <a:lstStyle>
            <a:lvl1pPr>
              <a:defRPr>
                <a:solidFill>
                  <a:schemeClr val="tx1"/>
                </a:solidFill>
              </a:defRPr>
            </a:lvl1pPr>
          </a:lstStyle>
          <a:p>
            <a:pPr rtl="0"/>
            <a:fld id="{8D40FB6F-9DBD-4273-B575-B66D846580FE}" type="datetime1">
              <a:rPr lang="nb-NO" noProof="0" smtClean="0"/>
              <a:t>30.05.2022</a:t>
            </a:fld>
            <a:endParaRPr lang="nb-NO" noProof="0" dirty="0"/>
          </a:p>
        </p:txBody>
      </p:sp>
      <p:sp>
        <p:nvSpPr>
          <p:cNvPr id="3" name="Plassholder for bunntekst 2"/>
          <p:cNvSpPr>
            <a:spLocks noGrp="1"/>
          </p:cNvSpPr>
          <p:nvPr>
            <p:ph type="ftr" sz="quarter" idx="11"/>
          </p:nvPr>
        </p:nvSpPr>
        <p:spPr/>
        <p:txBody>
          <a:bodyPr rtlCol="0"/>
          <a:lstStyle>
            <a:lvl1pPr>
              <a:defRPr>
                <a:solidFill>
                  <a:schemeClr val="tx1"/>
                </a:solidFill>
              </a:defRPr>
            </a:lvl1pPr>
          </a:lstStyle>
          <a:p>
            <a:pPr rtl="0"/>
            <a:r>
              <a:rPr lang="nb-NO" noProof="0" dirty="0"/>
              <a:t>Legge til en bunntekst</a:t>
            </a:r>
          </a:p>
        </p:txBody>
      </p:sp>
      <p:sp>
        <p:nvSpPr>
          <p:cNvPr id="4" name="Plassholder for lysbildenummer 3"/>
          <p:cNvSpPr>
            <a:spLocks noGrp="1"/>
          </p:cNvSpPr>
          <p:nvPr>
            <p:ph type="sldNum" sz="quarter" idx="12"/>
          </p:nvPr>
        </p:nvSpPr>
        <p:spPr/>
        <p:txBody>
          <a:bodyPr rtlCol="0"/>
          <a:lstStyle>
            <a:lvl1pPr>
              <a:defRPr>
                <a:solidFill>
                  <a:schemeClr val="tx1"/>
                </a:solidFill>
              </a:defRPr>
            </a:lvl1pPr>
          </a:lstStyle>
          <a:p>
            <a:pPr rtl="0"/>
            <a:fld id="{7DC1BBB0-96F0-4077-A278-0F3FB5C104D3}" type="slidenum">
              <a:rPr lang="nb-NO" noProof="0" smtClean="0"/>
              <a:pPr/>
              <a:t>‹#›</a:t>
            </a:fld>
            <a:endParaRPr lang="nb-NO" noProof="0" dirty="0"/>
          </a:p>
        </p:txBody>
      </p:sp>
    </p:spTree>
    <p:extLst>
      <p:ext uri="{BB962C8B-B14F-4D97-AF65-F5344CB8AC3E}">
        <p14:creationId xmlns:p14="http://schemas.microsoft.com/office/powerpoint/2010/main" val="13044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bildetekst">
    <p:spTree>
      <p:nvGrpSpPr>
        <p:cNvPr id="1" name=""/>
        <p:cNvGrpSpPr/>
        <p:nvPr/>
      </p:nvGrpSpPr>
      <p:grpSpPr>
        <a:xfrm>
          <a:off x="0" y="0"/>
          <a:ext cx="0" cy="0"/>
          <a:chOff x="0" y="0"/>
          <a:chExt cx="0" cy="0"/>
        </a:xfrm>
      </p:grpSpPr>
      <p:sp>
        <p:nvSpPr>
          <p:cNvPr id="2" name="Tittel 1"/>
          <p:cNvSpPr>
            <a:spLocks noGrp="1"/>
          </p:cNvSpPr>
          <p:nvPr>
            <p:ph type="title"/>
          </p:nvPr>
        </p:nvSpPr>
        <p:spPr bwMode="white">
          <a:xfrm>
            <a:off x="1767358" y="381000"/>
            <a:ext cx="3293422" cy="1371600"/>
          </a:xfrm>
        </p:spPr>
        <p:txBody>
          <a:bodyPr rtlCol="0" anchor="b">
            <a:normAutofit/>
          </a:bodyPr>
          <a:lstStyle>
            <a:lvl1pPr algn="l">
              <a:defRPr sz="2800" b="1" cap="all" baseline="0">
                <a:solidFill>
                  <a:schemeClr val="tx2"/>
                </a:solidFill>
              </a:defRPr>
            </a:lvl1pPr>
          </a:lstStyle>
          <a:p>
            <a:pPr rtl="0"/>
            <a:r>
              <a:rPr lang="nb-NO" noProof="0"/>
              <a:t>Klikk for å redigere tittelstil</a:t>
            </a:r>
            <a:endParaRPr lang="nb-NO" noProof="0" dirty="0"/>
          </a:p>
        </p:txBody>
      </p:sp>
      <p:sp>
        <p:nvSpPr>
          <p:cNvPr id="3" name="Plassholder for innhold 2"/>
          <p:cNvSpPr>
            <a:spLocks noGrp="1"/>
          </p:cNvSpPr>
          <p:nvPr>
            <p:ph idx="1"/>
          </p:nvPr>
        </p:nvSpPr>
        <p:spPr>
          <a:xfrm>
            <a:off x="5332411" y="482600"/>
            <a:ext cx="6043825" cy="5689600"/>
          </a:xfrm>
        </p:spPr>
        <p:txBody>
          <a:bodyPr rtlCol="0">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rtl="0"/>
            <a:r>
              <a:rPr lang="nb-NO" noProof="0"/>
              <a:t>Klikk for å redigere tekststiler i malen</a:t>
            </a:r>
          </a:p>
          <a:p>
            <a:pPr lvl="1" rtl="0"/>
            <a:r>
              <a:rPr lang="nb-NO" noProof="0"/>
              <a:t>Andre nivå</a:t>
            </a:r>
          </a:p>
          <a:p>
            <a:pPr lvl="2" rtl="0"/>
            <a:r>
              <a:rPr lang="nb-NO" noProof="0"/>
              <a:t>Tredje nivå</a:t>
            </a:r>
          </a:p>
          <a:p>
            <a:pPr lvl="3" rtl="0"/>
            <a:r>
              <a:rPr lang="nb-NO" noProof="0"/>
              <a:t>Fjerde nivå</a:t>
            </a:r>
          </a:p>
          <a:p>
            <a:pPr lvl="4" rtl="0"/>
            <a:r>
              <a:rPr lang="nb-NO" noProof="0"/>
              <a:t>Femte nivå</a:t>
            </a:r>
            <a:endParaRPr lang="nb-NO" noProof="0" dirty="0"/>
          </a:p>
        </p:txBody>
      </p:sp>
      <p:sp>
        <p:nvSpPr>
          <p:cNvPr id="4" name="Plassholder for tekst 3"/>
          <p:cNvSpPr>
            <a:spLocks noGrp="1"/>
          </p:cNvSpPr>
          <p:nvPr>
            <p:ph type="body" sz="half" idx="2"/>
          </p:nvPr>
        </p:nvSpPr>
        <p:spPr bwMode="white">
          <a:xfrm>
            <a:off x="1767358" y="1828800"/>
            <a:ext cx="3293422" cy="4343400"/>
          </a:xfrm>
        </p:spPr>
        <p:txBody>
          <a:bodyPr rtlCol="0">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b-NO" noProof="0"/>
              <a:t>Klikk for å redigere tekststiler i malen</a:t>
            </a:r>
          </a:p>
        </p:txBody>
      </p:sp>
      <p:sp>
        <p:nvSpPr>
          <p:cNvPr id="5" name="Plassholder for dato 4"/>
          <p:cNvSpPr>
            <a:spLocks noGrp="1"/>
          </p:cNvSpPr>
          <p:nvPr>
            <p:ph type="dt" sz="half" idx="10"/>
          </p:nvPr>
        </p:nvSpPr>
        <p:spPr/>
        <p:txBody>
          <a:bodyPr rtlCol="0"/>
          <a:lstStyle/>
          <a:p>
            <a:pPr rtl="0"/>
            <a:fld id="{3E3A75A7-EA41-4D52-85FA-78B8787E096A}" type="datetime1">
              <a:rPr lang="nb-NO" noProof="0" smtClean="0"/>
              <a:t>30.05.2022</a:t>
            </a:fld>
            <a:endParaRPr lang="nb-NO" noProof="0" dirty="0"/>
          </a:p>
        </p:txBody>
      </p:sp>
      <p:sp>
        <p:nvSpPr>
          <p:cNvPr id="6" name="Plassholder for bunntekst 5"/>
          <p:cNvSpPr>
            <a:spLocks noGrp="1"/>
          </p:cNvSpPr>
          <p:nvPr>
            <p:ph type="ftr" sz="quarter" idx="11"/>
          </p:nvPr>
        </p:nvSpPr>
        <p:spPr/>
        <p:txBody>
          <a:bodyPr rtlCol="0"/>
          <a:lstStyle/>
          <a:p>
            <a:pPr rtl="0"/>
            <a:r>
              <a:rPr lang="nb-NO" noProof="0" dirty="0"/>
              <a:t>Legge til en bunntekst</a:t>
            </a:r>
          </a:p>
        </p:txBody>
      </p:sp>
      <p:sp>
        <p:nvSpPr>
          <p:cNvPr id="7" name="Plassholder for lysbildenummer 6"/>
          <p:cNvSpPr>
            <a:spLocks noGrp="1"/>
          </p:cNvSpPr>
          <p:nvPr>
            <p:ph type="sldNum" sz="quarter" idx="12"/>
          </p:nvPr>
        </p:nvSpPr>
        <p:spPr/>
        <p:txBody>
          <a:bodyPr rtlCol="0"/>
          <a:lstStyle/>
          <a:p>
            <a:pPr rtl="0"/>
            <a:fld id="{7DC1BBB0-96F0-4077-A278-0F3FB5C104D3}" type="slidenum">
              <a:rPr lang="nb-NO" noProof="0" smtClean="0"/>
              <a:t>‹#›</a:t>
            </a:fld>
            <a:endParaRPr lang="nb-NO" noProof="0" dirty="0"/>
          </a:p>
        </p:txBody>
      </p:sp>
    </p:spTree>
    <p:extLst>
      <p:ext uri="{BB962C8B-B14F-4D97-AF65-F5344CB8AC3E}">
        <p14:creationId xmlns:p14="http://schemas.microsoft.com/office/powerpoint/2010/main" val="262933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110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bildetekst">
    <p:spTree>
      <p:nvGrpSpPr>
        <p:cNvPr id="1" name=""/>
        <p:cNvGrpSpPr/>
        <p:nvPr/>
      </p:nvGrpSpPr>
      <p:grpSpPr>
        <a:xfrm>
          <a:off x="0" y="0"/>
          <a:ext cx="0" cy="0"/>
          <a:chOff x="0" y="0"/>
          <a:chExt cx="0" cy="0"/>
        </a:xfrm>
      </p:grpSpPr>
      <p:sp>
        <p:nvSpPr>
          <p:cNvPr id="9" name="Rektangel 8"/>
          <p:cNvSpPr/>
          <p:nvPr/>
        </p:nvSpPr>
        <p:spPr>
          <a:xfrm>
            <a:off x="4875529" y="0"/>
            <a:ext cx="731329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b-NO" noProof="0" dirty="0"/>
          </a:p>
        </p:txBody>
      </p:sp>
      <p:sp>
        <p:nvSpPr>
          <p:cNvPr id="2" name="Tittel 1"/>
          <p:cNvSpPr>
            <a:spLocks noGrp="1"/>
          </p:cNvSpPr>
          <p:nvPr>
            <p:ph type="title"/>
          </p:nvPr>
        </p:nvSpPr>
        <p:spPr>
          <a:xfrm>
            <a:off x="1074240" y="381000"/>
            <a:ext cx="3293422" cy="1371600"/>
          </a:xfrm>
        </p:spPr>
        <p:txBody>
          <a:bodyPr rtlCol="0" anchor="b">
            <a:normAutofit/>
          </a:bodyPr>
          <a:lstStyle>
            <a:lvl1pPr algn="l">
              <a:defRPr sz="2800" b="1" cap="none" spc="0" baseline="0">
                <a:ln w="22225">
                  <a:solidFill>
                    <a:schemeClr val="tx2"/>
                  </a:solidFill>
                  <a:prstDash val="solid"/>
                </a:ln>
                <a:solidFill>
                  <a:schemeClr val="tx2"/>
                </a:solidFill>
                <a:effectLst/>
              </a:defRPr>
            </a:lvl1pPr>
          </a:lstStyle>
          <a:p>
            <a:pPr rtl="0"/>
            <a:r>
              <a:rPr lang="nb-NO" noProof="0"/>
              <a:t>Klikk for å redigere tittelstil</a:t>
            </a:r>
            <a:endParaRPr lang="nb-NO" noProof="0" dirty="0"/>
          </a:p>
        </p:txBody>
      </p:sp>
      <p:sp>
        <p:nvSpPr>
          <p:cNvPr id="3" name="Plassholder for bilde 2" descr="En tom plassholder for bilde. Klikk plassholderen, og velg bildet du ønsker å legge til"/>
          <p:cNvSpPr>
            <a:spLocks noGrp="1"/>
          </p:cNvSpPr>
          <p:nvPr>
            <p:ph type="pic" idx="1"/>
          </p:nvPr>
        </p:nvSpPr>
        <p:spPr bwMode="auto">
          <a:xfrm>
            <a:off x="5180251" y="482600"/>
            <a:ext cx="6195986" cy="5689600"/>
          </a:xfrm>
          <a:ln w="19050">
            <a:solidFill>
              <a:schemeClr val="bg1"/>
            </a:solidFill>
          </a:ln>
        </p:spPr>
        <p:txBody>
          <a:bodyPr rtlCol="0">
            <a:normAutofit/>
          </a:bodyPr>
          <a:lstStyle>
            <a:lvl1pPr marL="0" indent="0">
              <a:buNone/>
              <a:defRPr sz="28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nb-NO" noProof="0"/>
              <a:t>Klikk på ikonet for å legge til et bilde</a:t>
            </a:r>
            <a:endParaRPr lang="nb-NO" noProof="0" dirty="0"/>
          </a:p>
        </p:txBody>
      </p:sp>
      <p:sp>
        <p:nvSpPr>
          <p:cNvPr id="4" name="Plassholder for tekst 3"/>
          <p:cNvSpPr>
            <a:spLocks noGrp="1"/>
          </p:cNvSpPr>
          <p:nvPr>
            <p:ph type="body" sz="half" idx="2"/>
          </p:nvPr>
        </p:nvSpPr>
        <p:spPr>
          <a:xfrm>
            <a:off x="1074240" y="1828800"/>
            <a:ext cx="3293422" cy="4343400"/>
          </a:xfrm>
        </p:spPr>
        <p:txBody>
          <a:bodyPr rtlCol="0">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b-NO" noProof="0"/>
              <a:t>Klikk for å redigere tekststiler i malen</a:t>
            </a:r>
          </a:p>
        </p:txBody>
      </p:sp>
      <p:sp>
        <p:nvSpPr>
          <p:cNvPr id="5" name="Plassholder for dato 4"/>
          <p:cNvSpPr>
            <a:spLocks noGrp="1"/>
          </p:cNvSpPr>
          <p:nvPr>
            <p:ph type="dt" sz="half" idx="10"/>
          </p:nvPr>
        </p:nvSpPr>
        <p:spPr/>
        <p:txBody>
          <a:bodyPr rtlCol="0"/>
          <a:lstStyle>
            <a:lvl1pPr>
              <a:defRPr>
                <a:solidFill>
                  <a:schemeClr val="bg1"/>
                </a:solidFill>
              </a:defRPr>
            </a:lvl1pPr>
          </a:lstStyle>
          <a:p>
            <a:pPr rtl="0"/>
            <a:fld id="{3C5F42C3-D581-420D-AD58-FAAA88FD28FA}" type="datetime1">
              <a:rPr lang="nb-NO" noProof="0" smtClean="0"/>
              <a:t>30.05.2022</a:t>
            </a:fld>
            <a:endParaRPr lang="nb-NO" noProof="0" dirty="0"/>
          </a:p>
        </p:txBody>
      </p:sp>
      <p:sp>
        <p:nvSpPr>
          <p:cNvPr id="6" name="Plassholder for bunntekst 5"/>
          <p:cNvSpPr>
            <a:spLocks noGrp="1"/>
          </p:cNvSpPr>
          <p:nvPr>
            <p:ph type="ftr" sz="quarter" idx="11"/>
          </p:nvPr>
        </p:nvSpPr>
        <p:spPr/>
        <p:txBody>
          <a:bodyPr rtlCol="0"/>
          <a:lstStyle>
            <a:lvl1pPr>
              <a:defRPr>
                <a:solidFill>
                  <a:schemeClr val="bg1"/>
                </a:solidFill>
              </a:defRPr>
            </a:lvl1pPr>
          </a:lstStyle>
          <a:p>
            <a:pPr rtl="0"/>
            <a:r>
              <a:rPr lang="nb-NO" noProof="0" dirty="0"/>
              <a:t>Legge til en bunntekst</a:t>
            </a:r>
          </a:p>
        </p:txBody>
      </p:sp>
      <p:sp>
        <p:nvSpPr>
          <p:cNvPr id="7" name="Plassholder for lysbildenummer 6"/>
          <p:cNvSpPr>
            <a:spLocks noGrp="1"/>
          </p:cNvSpPr>
          <p:nvPr>
            <p:ph type="sldNum" sz="quarter" idx="12"/>
          </p:nvPr>
        </p:nvSpPr>
        <p:spPr/>
        <p:txBody>
          <a:bodyPr rtlCol="0"/>
          <a:lstStyle>
            <a:lvl1pPr>
              <a:defRPr>
                <a:solidFill>
                  <a:schemeClr val="bg1"/>
                </a:solidFill>
              </a:defRPr>
            </a:lvl1pPr>
          </a:lstStyle>
          <a:p>
            <a:pPr rtl="0"/>
            <a:fld id="{7DC1BBB0-96F0-4077-A278-0F3FB5C104D3}" type="slidenum">
              <a:rPr lang="nb-NO" noProof="0" smtClean="0"/>
              <a:pPr/>
              <a:t>‹#›</a:t>
            </a:fld>
            <a:endParaRPr lang="nb-NO" noProof="0" dirty="0"/>
          </a:p>
        </p:txBody>
      </p:sp>
    </p:spTree>
    <p:extLst>
      <p:ext uri="{BB962C8B-B14F-4D97-AF65-F5344CB8AC3E}">
        <p14:creationId xmlns:p14="http://schemas.microsoft.com/office/powerpoint/2010/main" val="267826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3">
        <a:schemeClr val="bg2"/>
      </p:bgRef>
    </p:bg>
    <p:spTree>
      <p:nvGrpSpPr>
        <p:cNvPr id="1" name=""/>
        <p:cNvGrpSpPr/>
        <p:nvPr/>
      </p:nvGrpSpPr>
      <p:grpSpPr>
        <a:xfrm>
          <a:off x="0" y="0"/>
          <a:ext cx="0" cy="0"/>
          <a:chOff x="0" y="0"/>
          <a:chExt cx="0" cy="0"/>
        </a:xfrm>
      </p:grpSpPr>
      <p:grpSp>
        <p:nvGrpSpPr>
          <p:cNvPr id="8" name="Gruppe 7"/>
          <p:cNvGrpSpPr/>
          <p:nvPr/>
        </p:nvGrpSpPr>
        <p:grpSpPr>
          <a:xfrm>
            <a:off x="10604" y="-9144"/>
            <a:ext cx="12178221" cy="6878638"/>
            <a:chOff x="10604" y="-9144"/>
            <a:chExt cx="12178221" cy="6878638"/>
          </a:xfrm>
        </p:grpSpPr>
        <p:sp>
          <p:nvSpPr>
            <p:cNvPr id="7" name="Rektangel 6"/>
            <p:cNvSpPr/>
            <p:nvPr/>
          </p:nvSpPr>
          <p:spPr>
            <a:xfrm>
              <a:off x="11884104" y="0"/>
              <a:ext cx="304721" cy="6858000"/>
            </a:xfrm>
            <a:prstGeom prst="rect">
              <a:avLst/>
            </a:prstGeom>
            <a:solidFill>
              <a:schemeClr val="tx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b-NO" noProof="0" dirty="0"/>
            </a:p>
          </p:txBody>
        </p:sp>
        <p:grpSp>
          <p:nvGrpSpPr>
            <p:cNvPr id="10" name="Gruppe 9"/>
            <p:cNvGrpSpPr/>
            <p:nvPr/>
          </p:nvGrpSpPr>
          <p:grpSpPr>
            <a:xfrm flipV="1">
              <a:off x="10604" y="-9144"/>
              <a:ext cx="1951038" cy="6878638"/>
              <a:chOff x="-4636" y="-9144"/>
              <a:chExt cx="1951038" cy="6878638"/>
            </a:xfrm>
            <a:solidFill>
              <a:schemeClr val="bg2"/>
            </a:solidFill>
          </p:grpSpPr>
          <p:sp>
            <p:nvSpPr>
              <p:cNvPr id="17" name="Frihåndsform 4"/>
              <p:cNvSpPr>
                <a:spLocks/>
              </p:cNvSpPr>
              <p:nvPr/>
            </p:nvSpPr>
            <p:spPr bwMode="grayWhite">
              <a:xfrm>
                <a:off x="135064" y="143256"/>
                <a:ext cx="709613" cy="825500"/>
              </a:xfrm>
              <a:custGeom>
                <a:avLst/>
                <a:gdLst>
                  <a:gd name="T0" fmla="*/ 254 w 447"/>
                  <a:gd name="T1" fmla="*/ 495 h 520"/>
                  <a:gd name="T2" fmla="*/ 245 w 447"/>
                  <a:gd name="T3" fmla="*/ 454 h 520"/>
                  <a:gd name="T4" fmla="*/ 230 w 447"/>
                  <a:gd name="T5" fmla="*/ 417 h 520"/>
                  <a:gd name="T6" fmla="*/ 193 w 447"/>
                  <a:gd name="T7" fmla="*/ 402 h 520"/>
                  <a:gd name="T8" fmla="*/ 150 w 447"/>
                  <a:gd name="T9" fmla="*/ 412 h 520"/>
                  <a:gd name="T10" fmla="*/ 112 w 447"/>
                  <a:gd name="T11" fmla="*/ 417 h 520"/>
                  <a:gd name="T12" fmla="*/ 93 w 447"/>
                  <a:gd name="T13" fmla="*/ 399 h 520"/>
                  <a:gd name="T14" fmla="*/ 81 w 447"/>
                  <a:gd name="T15" fmla="*/ 370 h 520"/>
                  <a:gd name="T16" fmla="*/ 75 w 447"/>
                  <a:gd name="T17" fmla="*/ 339 h 520"/>
                  <a:gd name="T18" fmla="*/ 76 w 447"/>
                  <a:gd name="T19" fmla="*/ 309 h 520"/>
                  <a:gd name="T20" fmla="*/ 106 w 447"/>
                  <a:gd name="T21" fmla="*/ 300 h 520"/>
                  <a:gd name="T22" fmla="*/ 146 w 447"/>
                  <a:gd name="T23" fmla="*/ 307 h 520"/>
                  <a:gd name="T24" fmla="*/ 175 w 447"/>
                  <a:gd name="T25" fmla="*/ 294 h 520"/>
                  <a:gd name="T26" fmla="*/ 186 w 447"/>
                  <a:gd name="T27" fmla="*/ 273 h 520"/>
                  <a:gd name="T28" fmla="*/ 189 w 447"/>
                  <a:gd name="T29" fmla="*/ 246 h 520"/>
                  <a:gd name="T30" fmla="*/ 188 w 447"/>
                  <a:gd name="T31" fmla="*/ 219 h 520"/>
                  <a:gd name="T32" fmla="*/ 178 w 447"/>
                  <a:gd name="T33" fmla="*/ 191 h 520"/>
                  <a:gd name="T34" fmla="*/ 153 w 447"/>
                  <a:gd name="T35" fmla="*/ 171 h 520"/>
                  <a:gd name="T36" fmla="*/ 123 w 447"/>
                  <a:gd name="T37" fmla="*/ 172 h 520"/>
                  <a:gd name="T38" fmla="*/ 93 w 447"/>
                  <a:gd name="T39" fmla="*/ 185 h 520"/>
                  <a:gd name="T40" fmla="*/ 64 w 447"/>
                  <a:gd name="T41" fmla="*/ 194 h 520"/>
                  <a:gd name="T42" fmla="*/ 34 w 447"/>
                  <a:gd name="T43" fmla="*/ 185 h 520"/>
                  <a:gd name="T44" fmla="*/ 19 w 447"/>
                  <a:gd name="T45" fmla="*/ 166 h 520"/>
                  <a:gd name="T46" fmla="*/ 9 w 447"/>
                  <a:gd name="T47" fmla="*/ 146 h 520"/>
                  <a:gd name="T48" fmla="*/ 2 w 447"/>
                  <a:gd name="T49" fmla="*/ 122 h 520"/>
                  <a:gd name="T50" fmla="*/ 0 w 447"/>
                  <a:gd name="T51" fmla="*/ 98 h 520"/>
                  <a:gd name="T52" fmla="*/ 387 w 447"/>
                  <a:gd name="T53" fmla="*/ 12 h 520"/>
                  <a:gd name="T54" fmla="*/ 399 w 447"/>
                  <a:gd name="T55" fmla="*/ 41 h 520"/>
                  <a:gd name="T56" fmla="*/ 406 w 447"/>
                  <a:gd name="T57" fmla="*/ 74 h 520"/>
                  <a:gd name="T58" fmla="*/ 411 w 447"/>
                  <a:gd name="T59" fmla="*/ 107 h 520"/>
                  <a:gd name="T60" fmla="*/ 396 w 447"/>
                  <a:gd name="T61" fmla="*/ 141 h 520"/>
                  <a:gd name="T62" fmla="*/ 375 w 447"/>
                  <a:gd name="T63" fmla="*/ 144 h 520"/>
                  <a:gd name="T64" fmla="*/ 354 w 447"/>
                  <a:gd name="T65" fmla="*/ 141 h 520"/>
                  <a:gd name="T66" fmla="*/ 332 w 447"/>
                  <a:gd name="T67" fmla="*/ 137 h 520"/>
                  <a:gd name="T68" fmla="*/ 307 w 447"/>
                  <a:gd name="T69" fmla="*/ 141 h 520"/>
                  <a:gd name="T70" fmla="*/ 286 w 447"/>
                  <a:gd name="T71" fmla="*/ 166 h 520"/>
                  <a:gd name="T72" fmla="*/ 285 w 447"/>
                  <a:gd name="T73" fmla="*/ 199 h 520"/>
                  <a:gd name="T74" fmla="*/ 289 w 447"/>
                  <a:gd name="T75" fmla="*/ 222 h 520"/>
                  <a:gd name="T76" fmla="*/ 295 w 447"/>
                  <a:gd name="T77" fmla="*/ 247 h 520"/>
                  <a:gd name="T78" fmla="*/ 308 w 447"/>
                  <a:gd name="T79" fmla="*/ 268 h 520"/>
                  <a:gd name="T80" fmla="*/ 332 w 447"/>
                  <a:gd name="T81" fmla="*/ 282 h 520"/>
                  <a:gd name="T82" fmla="*/ 357 w 447"/>
                  <a:gd name="T83" fmla="*/ 282 h 520"/>
                  <a:gd name="T84" fmla="*/ 379 w 447"/>
                  <a:gd name="T85" fmla="*/ 272 h 520"/>
                  <a:gd name="T86" fmla="*/ 402 w 447"/>
                  <a:gd name="T87" fmla="*/ 262 h 520"/>
                  <a:gd name="T88" fmla="*/ 426 w 447"/>
                  <a:gd name="T89" fmla="*/ 265 h 520"/>
                  <a:gd name="T90" fmla="*/ 436 w 447"/>
                  <a:gd name="T91" fmla="*/ 287 h 520"/>
                  <a:gd name="T92" fmla="*/ 442 w 447"/>
                  <a:gd name="T93" fmla="*/ 312 h 520"/>
                  <a:gd name="T94" fmla="*/ 444 w 447"/>
                  <a:gd name="T95" fmla="*/ 338 h 520"/>
                  <a:gd name="T96" fmla="*/ 436 w 447"/>
                  <a:gd name="T97" fmla="*/ 358 h 520"/>
                  <a:gd name="T98" fmla="*/ 397 w 447"/>
                  <a:gd name="T99" fmla="*/ 366 h 520"/>
                  <a:gd name="T100" fmla="*/ 363 w 447"/>
                  <a:gd name="T101" fmla="*/ 380 h 520"/>
                  <a:gd name="T102" fmla="*/ 347 w 447"/>
                  <a:gd name="T103" fmla="*/ 406 h 520"/>
                  <a:gd name="T104" fmla="*/ 353 w 447"/>
                  <a:gd name="T105" fmla="*/ 437 h 520"/>
                  <a:gd name="T106" fmla="*/ 372 w 447"/>
                  <a:gd name="T107" fmla="*/ 464 h 520"/>
                  <a:gd name="T108" fmla="*/ 369 w 447"/>
                  <a:gd name="T109" fmla="*/ 492 h 520"/>
                  <a:gd name="T110" fmla="*/ 347 w 447"/>
                  <a:gd name="T111" fmla="*/ 503 h 520"/>
                  <a:gd name="T112" fmla="*/ 323 w 447"/>
                  <a:gd name="T113" fmla="*/ 511 h 520"/>
                  <a:gd name="T114" fmla="*/ 298 w 447"/>
                  <a:gd name="T115" fmla="*/ 516 h 520"/>
                  <a:gd name="T116" fmla="*/ 272 w 447"/>
                  <a:gd name="T117" fmla="*/ 519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7" h="520">
                    <a:moveTo>
                      <a:pt x="272" y="519"/>
                    </a:moveTo>
                    <a:lnTo>
                      <a:pt x="265" y="512"/>
                    </a:lnTo>
                    <a:lnTo>
                      <a:pt x="259" y="505"/>
                    </a:lnTo>
                    <a:lnTo>
                      <a:pt x="254" y="495"/>
                    </a:lnTo>
                    <a:lnTo>
                      <a:pt x="252" y="486"/>
                    </a:lnTo>
                    <a:lnTo>
                      <a:pt x="248" y="475"/>
                    </a:lnTo>
                    <a:lnTo>
                      <a:pt x="246" y="465"/>
                    </a:lnTo>
                    <a:lnTo>
                      <a:pt x="245" y="454"/>
                    </a:lnTo>
                    <a:lnTo>
                      <a:pt x="242" y="444"/>
                    </a:lnTo>
                    <a:lnTo>
                      <a:pt x="239" y="434"/>
                    </a:lnTo>
                    <a:lnTo>
                      <a:pt x="235" y="425"/>
                    </a:lnTo>
                    <a:lnTo>
                      <a:pt x="230" y="417"/>
                    </a:lnTo>
                    <a:lnTo>
                      <a:pt x="223" y="411"/>
                    </a:lnTo>
                    <a:lnTo>
                      <a:pt x="215" y="406"/>
                    </a:lnTo>
                    <a:lnTo>
                      <a:pt x="205" y="403"/>
                    </a:lnTo>
                    <a:lnTo>
                      <a:pt x="193" y="402"/>
                    </a:lnTo>
                    <a:lnTo>
                      <a:pt x="177" y="403"/>
                    </a:lnTo>
                    <a:lnTo>
                      <a:pt x="168" y="407"/>
                    </a:lnTo>
                    <a:lnTo>
                      <a:pt x="159" y="410"/>
                    </a:lnTo>
                    <a:lnTo>
                      <a:pt x="150" y="412"/>
                    </a:lnTo>
                    <a:lnTo>
                      <a:pt x="140" y="415"/>
                    </a:lnTo>
                    <a:lnTo>
                      <a:pt x="131" y="416"/>
                    </a:lnTo>
                    <a:lnTo>
                      <a:pt x="122" y="417"/>
                    </a:lnTo>
                    <a:lnTo>
                      <a:pt x="112" y="417"/>
                    </a:lnTo>
                    <a:lnTo>
                      <a:pt x="102" y="417"/>
                    </a:lnTo>
                    <a:lnTo>
                      <a:pt x="99" y="412"/>
                    </a:lnTo>
                    <a:lnTo>
                      <a:pt x="96" y="406"/>
                    </a:lnTo>
                    <a:lnTo>
                      <a:pt x="93" y="399"/>
                    </a:lnTo>
                    <a:lnTo>
                      <a:pt x="90" y="393"/>
                    </a:lnTo>
                    <a:lnTo>
                      <a:pt x="87" y="385"/>
                    </a:lnTo>
                    <a:lnTo>
                      <a:pt x="84" y="378"/>
                    </a:lnTo>
                    <a:lnTo>
                      <a:pt x="81" y="370"/>
                    </a:lnTo>
                    <a:lnTo>
                      <a:pt x="79" y="362"/>
                    </a:lnTo>
                    <a:lnTo>
                      <a:pt x="78" y="355"/>
                    </a:lnTo>
                    <a:lnTo>
                      <a:pt x="76" y="347"/>
                    </a:lnTo>
                    <a:lnTo>
                      <a:pt x="75" y="339"/>
                    </a:lnTo>
                    <a:lnTo>
                      <a:pt x="74" y="332"/>
                    </a:lnTo>
                    <a:lnTo>
                      <a:pt x="74" y="324"/>
                    </a:lnTo>
                    <a:lnTo>
                      <a:pt x="75" y="316"/>
                    </a:lnTo>
                    <a:lnTo>
                      <a:pt x="76" y="309"/>
                    </a:lnTo>
                    <a:lnTo>
                      <a:pt x="78" y="302"/>
                    </a:lnTo>
                    <a:lnTo>
                      <a:pt x="87" y="299"/>
                    </a:lnTo>
                    <a:lnTo>
                      <a:pt x="97" y="298"/>
                    </a:lnTo>
                    <a:lnTo>
                      <a:pt x="106" y="300"/>
                    </a:lnTo>
                    <a:lnTo>
                      <a:pt x="116" y="302"/>
                    </a:lnTo>
                    <a:lnTo>
                      <a:pt x="126" y="305"/>
                    </a:lnTo>
                    <a:lnTo>
                      <a:pt x="136" y="306"/>
                    </a:lnTo>
                    <a:lnTo>
                      <a:pt x="146" y="307"/>
                    </a:lnTo>
                    <a:lnTo>
                      <a:pt x="157" y="305"/>
                    </a:lnTo>
                    <a:lnTo>
                      <a:pt x="165" y="302"/>
                    </a:lnTo>
                    <a:lnTo>
                      <a:pt x="170" y="298"/>
                    </a:lnTo>
                    <a:lnTo>
                      <a:pt x="175" y="294"/>
                    </a:lnTo>
                    <a:lnTo>
                      <a:pt x="179" y="290"/>
                    </a:lnTo>
                    <a:lnTo>
                      <a:pt x="182" y="284"/>
                    </a:lnTo>
                    <a:lnTo>
                      <a:pt x="185" y="278"/>
                    </a:lnTo>
                    <a:lnTo>
                      <a:pt x="186" y="273"/>
                    </a:lnTo>
                    <a:lnTo>
                      <a:pt x="187" y="266"/>
                    </a:lnTo>
                    <a:lnTo>
                      <a:pt x="188" y="259"/>
                    </a:lnTo>
                    <a:lnTo>
                      <a:pt x="189" y="253"/>
                    </a:lnTo>
                    <a:lnTo>
                      <a:pt x="189" y="246"/>
                    </a:lnTo>
                    <a:lnTo>
                      <a:pt x="189" y="239"/>
                    </a:lnTo>
                    <a:lnTo>
                      <a:pt x="189" y="232"/>
                    </a:lnTo>
                    <a:lnTo>
                      <a:pt x="189" y="226"/>
                    </a:lnTo>
                    <a:lnTo>
                      <a:pt x="188" y="219"/>
                    </a:lnTo>
                    <a:lnTo>
                      <a:pt x="188" y="213"/>
                    </a:lnTo>
                    <a:lnTo>
                      <a:pt x="186" y="204"/>
                    </a:lnTo>
                    <a:lnTo>
                      <a:pt x="182" y="198"/>
                    </a:lnTo>
                    <a:lnTo>
                      <a:pt x="178" y="191"/>
                    </a:lnTo>
                    <a:lnTo>
                      <a:pt x="173" y="185"/>
                    </a:lnTo>
                    <a:lnTo>
                      <a:pt x="167" y="180"/>
                    </a:lnTo>
                    <a:lnTo>
                      <a:pt x="161" y="176"/>
                    </a:lnTo>
                    <a:lnTo>
                      <a:pt x="153" y="171"/>
                    </a:lnTo>
                    <a:lnTo>
                      <a:pt x="146" y="167"/>
                    </a:lnTo>
                    <a:lnTo>
                      <a:pt x="138" y="167"/>
                    </a:lnTo>
                    <a:lnTo>
                      <a:pt x="130" y="170"/>
                    </a:lnTo>
                    <a:lnTo>
                      <a:pt x="123" y="172"/>
                    </a:lnTo>
                    <a:lnTo>
                      <a:pt x="116" y="175"/>
                    </a:lnTo>
                    <a:lnTo>
                      <a:pt x="108" y="178"/>
                    </a:lnTo>
                    <a:lnTo>
                      <a:pt x="100" y="182"/>
                    </a:lnTo>
                    <a:lnTo>
                      <a:pt x="93" y="185"/>
                    </a:lnTo>
                    <a:lnTo>
                      <a:pt x="86" y="189"/>
                    </a:lnTo>
                    <a:lnTo>
                      <a:pt x="79" y="191"/>
                    </a:lnTo>
                    <a:lnTo>
                      <a:pt x="71" y="194"/>
                    </a:lnTo>
                    <a:lnTo>
                      <a:pt x="64" y="194"/>
                    </a:lnTo>
                    <a:lnTo>
                      <a:pt x="56" y="194"/>
                    </a:lnTo>
                    <a:lnTo>
                      <a:pt x="48" y="193"/>
                    </a:lnTo>
                    <a:lnTo>
                      <a:pt x="41" y="190"/>
                    </a:lnTo>
                    <a:lnTo>
                      <a:pt x="34" y="185"/>
                    </a:lnTo>
                    <a:lnTo>
                      <a:pt x="26" y="179"/>
                    </a:lnTo>
                    <a:lnTo>
                      <a:pt x="24" y="175"/>
                    </a:lnTo>
                    <a:lnTo>
                      <a:pt x="21" y="171"/>
                    </a:lnTo>
                    <a:lnTo>
                      <a:pt x="19" y="166"/>
                    </a:lnTo>
                    <a:lnTo>
                      <a:pt x="15" y="162"/>
                    </a:lnTo>
                    <a:lnTo>
                      <a:pt x="13" y="157"/>
                    </a:lnTo>
                    <a:lnTo>
                      <a:pt x="11" y="151"/>
                    </a:lnTo>
                    <a:lnTo>
                      <a:pt x="9" y="146"/>
                    </a:lnTo>
                    <a:lnTo>
                      <a:pt x="7" y="139"/>
                    </a:lnTo>
                    <a:lnTo>
                      <a:pt x="6" y="134"/>
                    </a:lnTo>
                    <a:lnTo>
                      <a:pt x="4" y="129"/>
                    </a:lnTo>
                    <a:lnTo>
                      <a:pt x="2" y="122"/>
                    </a:lnTo>
                    <a:lnTo>
                      <a:pt x="1" y="116"/>
                    </a:lnTo>
                    <a:lnTo>
                      <a:pt x="0" y="111"/>
                    </a:lnTo>
                    <a:lnTo>
                      <a:pt x="0" y="104"/>
                    </a:lnTo>
                    <a:lnTo>
                      <a:pt x="0" y="98"/>
                    </a:lnTo>
                    <a:lnTo>
                      <a:pt x="0" y="92"/>
                    </a:lnTo>
                    <a:lnTo>
                      <a:pt x="378" y="0"/>
                    </a:lnTo>
                    <a:lnTo>
                      <a:pt x="383" y="5"/>
                    </a:lnTo>
                    <a:lnTo>
                      <a:pt x="387" y="12"/>
                    </a:lnTo>
                    <a:lnTo>
                      <a:pt x="391" y="18"/>
                    </a:lnTo>
                    <a:lnTo>
                      <a:pt x="394" y="26"/>
                    </a:lnTo>
                    <a:lnTo>
                      <a:pt x="397" y="33"/>
                    </a:lnTo>
                    <a:lnTo>
                      <a:pt x="399" y="41"/>
                    </a:lnTo>
                    <a:lnTo>
                      <a:pt x="401" y="49"/>
                    </a:lnTo>
                    <a:lnTo>
                      <a:pt x="403" y="57"/>
                    </a:lnTo>
                    <a:lnTo>
                      <a:pt x="405" y="65"/>
                    </a:lnTo>
                    <a:lnTo>
                      <a:pt x="406" y="74"/>
                    </a:lnTo>
                    <a:lnTo>
                      <a:pt x="407" y="82"/>
                    </a:lnTo>
                    <a:lnTo>
                      <a:pt x="408" y="91"/>
                    </a:lnTo>
                    <a:lnTo>
                      <a:pt x="410" y="99"/>
                    </a:lnTo>
                    <a:lnTo>
                      <a:pt x="411" y="107"/>
                    </a:lnTo>
                    <a:lnTo>
                      <a:pt x="412" y="115"/>
                    </a:lnTo>
                    <a:lnTo>
                      <a:pt x="413" y="123"/>
                    </a:lnTo>
                    <a:lnTo>
                      <a:pt x="401" y="138"/>
                    </a:lnTo>
                    <a:lnTo>
                      <a:pt x="396" y="141"/>
                    </a:lnTo>
                    <a:lnTo>
                      <a:pt x="391" y="143"/>
                    </a:lnTo>
                    <a:lnTo>
                      <a:pt x="386" y="144"/>
                    </a:lnTo>
                    <a:lnTo>
                      <a:pt x="380" y="144"/>
                    </a:lnTo>
                    <a:lnTo>
                      <a:pt x="375" y="144"/>
                    </a:lnTo>
                    <a:lnTo>
                      <a:pt x="370" y="144"/>
                    </a:lnTo>
                    <a:lnTo>
                      <a:pt x="365" y="143"/>
                    </a:lnTo>
                    <a:lnTo>
                      <a:pt x="359" y="142"/>
                    </a:lnTo>
                    <a:lnTo>
                      <a:pt x="354" y="141"/>
                    </a:lnTo>
                    <a:lnTo>
                      <a:pt x="348" y="139"/>
                    </a:lnTo>
                    <a:lnTo>
                      <a:pt x="343" y="139"/>
                    </a:lnTo>
                    <a:lnTo>
                      <a:pt x="338" y="138"/>
                    </a:lnTo>
                    <a:lnTo>
                      <a:pt x="332" y="137"/>
                    </a:lnTo>
                    <a:lnTo>
                      <a:pt x="326" y="136"/>
                    </a:lnTo>
                    <a:lnTo>
                      <a:pt x="320" y="137"/>
                    </a:lnTo>
                    <a:lnTo>
                      <a:pt x="314" y="138"/>
                    </a:lnTo>
                    <a:lnTo>
                      <a:pt x="307" y="141"/>
                    </a:lnTo>
                    <a:lnTo>
                      <a:pt x="301" y="146"/>
                    </a:lnTo>
                    <a:lnTo>
                      <a:pt x="295" y="152"/>
                    </a:lnTo>
                    <a:lnTo>
                      <a:pt x="290" y="159"/>
                    </a:lnTo>
                    <a:lnTo>
                      <a:pt x="286" y="166"/>
                    </a:lnTo>
                    <a:lnTo>
                      <a:pt x="284" y="175"/>
                    </a:lnTo>
                    <a:lnTo>
                      <a:pt x="282" y="184"/>
                    </a:lnTo>
                    <a:lnTo>
                      <a:pt x="283" y="194"/>
                    </a:lnTo>
                    <a:lnTo>
                      <a:pt x="285" y="199"/>
                    </a:lnTo>
                    <a:lnTo>
                      <a:pt x="286" y="204"/>
                    </a:lnTo>
                    <a:lnTo>
                      <a:pt x="286" y="210"/>
                    </a:lnTo>
                    <a:lnTo>
                      <a:pt x="287" y="217"/>
                    </a:lnTo>
                    <a:lnTo>
                      <a:pt x="289" y="222"/>
                    </a:lnTo>
                    <a:lnTo>
                      <a:pt x="290" y="229"/>
                    </a:lnTo>
                    <a:lnTo>
                      <a:pt x="292" y="235"/>
                    </a:lnTo>
                    <a:lnTo>
                      <a:pt x="293" y="241"/>
                    </a:lnTo>
                    <a:lnTo>
                      <a:pt x="295" y="247"/>
                    </a:lnTo>
                    <a:lnTo>
                      <a:pt x="298" y="253"/>
                    </a:lnTo>
                    <a:lnTo>
                      <a:pt x="300" y="259"/>
                    </a:lnTo>
                    <a:lnTo>
                      <a:pt x="304" y="264"/>
                    </a:lnTo>
                    <a:lnTo>
                      <a:pt x="308" y="268"/>
                    </a:lnTo>
                    <a:lnTo>
                      <a:pt x="313" y="273"/>
                    </a:lnTo>
                    <a:lnTo>
                      <a:pt x="319" y="276"/>
                    </a:lnTo>
                    <a:lnTo>
                      <a:pt x="326" y="279"/>
                    </a:lnTo>
                    <a:lnTo>
                      <a:pt x="332" y="282"/>
                    </a:lnTo>
                    <a:lnTo>
                      <a:pt x="339" y="284"/>
                    </a:lnTo>
                    <a:lnTo>
                      <a:pt x="345" y="284"/>
                    </a:lnTo>
                    <a:lnTo>
                      <a:pt x="351" y="284"/>
                    </a:lnTo>
                    <a:lnTo>
                      <a:pt x="357" y="282"/>
                    </a:lnTo>
                    <a:lnTo>
                      <a:pt x="362" y="280"/>
                    </a:lnTo>
                    <a:lnTo>
                      <a:pt x="367" y="278"/>
                    </a:lnTo>
                    <a:lnTo>
                      <a:pt x="373" y="274"/>
                    </a:lnTo>
                    <a:lnTo>
                      <a:pt x="379" y="272"/>
                    </a:lnTo>
                    <a:lnTo>
                      <a:pt x="385" y="268"/>
                    </a:lnTo>
                    <a:lnTo>
                      <a:pt x="390" y="266"/>
                    </a:lnTo>
                    <a:lnTo>
                      <a:pt x="396" y="264"/>
                    </a:lnTo>
                    <a:lnTo>
                      <a:pt x="402" y="262"/>
                    </a:lnTo>
                    <a:lnTo>
                      <a:pt x="407" y="260"/>
                    </a:lnTo>
                    <a:lnTo>
                      <a:pt x="414" y="260"/>
                    </a:lnTo>
                    <a:lnTo>
                      <a:pt x="420" y="261"/>
                    </a:lnTo>
                    <a:lnTo>
                      <a:pt x="426" y="265"/>
                    </a:lnTo>
                    <a:lnTo>
                      <a:pt x="429" y="270"/>
                    </a:lnTo>
                    <a:lnTo>
                      <a:pt x="432" y="275"/>
                    </a:lnTo>
                    <a:lnTo>
                      <a:pt x="434" y="281"/>
                    </a:lnTo>
                    <a:lnTo>
                      <a:pt x="436" y="287"/>
                    </a:lnTo>
                    <a:lnTo>
                      <a:pt x="439" y="292"/>
                    </a:lnTo>
                    <a:lnTo>
                      <a:pt x="439" y="299"/>
                    </a:lnTo>
                    <a:lnTo>
                      <a:pt x="440" y="305"/>
                    </a:lnTo>
                    <a:lnTo>
                      <a:pt x="442" y="312"/>
                    </a:lnTo>
                    <a:lnTo>
                      <a:pt x="442" y="319"/>
                    </a:lnTo>
                    <a:lnTo>
                      <a:pt x="443" y="325"/>
                    </a:lnTo>
                    <a:lnTo>
                      <a:pt x="443" y="332"/>
                    </a:lnTo>
                    <a:lnTo>
                      <a:pt x="444" y="338"/>
                    </a:lnTo>
                    <a:lnTo>
                      <a:pt x="445" y="345"/>
                    </a:lnTo>
                    <a:lnTo>
                      <a:pt x="445" y="352"/>
                    </a:lnTo>
                    <a:lnTo>
                      <a:pt x="446" y="358"/>
                    </a:lnTo>
                    <a:lnTo>
                      <a:pt x="436" y="358"/>
                    </a:lnTo>
                    <a:lnTo>
                      <a:pt x="426" y="359"/>
                    </a:lnTo>
                    <a:lnTo>
                      <a:pt x="417" y="361"/>
                    </a:lnTo>
                    <a:lnTo>
                      <a:pt x="406" y="363"/>
                    </a:lnTo>
                    <a:lnTo>
                      <a:pt x="397" y="366"/>
                    </a:lnTo>
                    <a:lnTo>
                      <a:pt x="386" y="369"/>
                    </a:lnTo>
                    <a:lnTo>
                      <a:pt x="377" y="372"/>
                    </a:lnTo>
                    <a:lnTo>
                      <a:pt x="366" y="377"/>
                    </a:lnTo>
                    <a:lnTo>
                      <a:pt x="363" y="380"/>
                    </a:lnTo>
                    <a:lnTo>
                      <a:pt x="359" y="385"/>
                    </a:lnTo>
                    <a:lnTo>
                      <a:pt x="354" y="391"/>
                    </a:lnTo>
                    <a:lnTo>
                      <a:pt x="351" y="398"/>
                    </a:lnTo>
                    <a:lnTo>
                      <a:pt x="347" y="406"/>
                    </a:lnTo>
                    <a:lnTo>
                      <a:pt x="346" y="414"/>
                    </a:lnTo>
                    <a:lnTo>
                      <a:pt x="347" y="421"/>
                    </a:lnTo>
                    <a:lnTo>
                      <a:pt x="350" y="429"/>
                    </a:lnTo>
                    <a:lnTo>
                      <a:pt x="353" y="437"/>
                    </a:lnTo>
                    <a:lnTo>
                      <a:pt x="358" y="444"/>
                    </a:lnTo>
                    <a:lnTo>
                      <a:pt x="363" y="450"/>
                    </a:lnTo>
                    <a:lnTo>
                      <a:pt x="368" y="458"/>
                    </a:lnTo>
                    <a:lnTo>
                      <a:pt x="372" y="464"/>
                    </a:lnTo>
                    <a:lnTo>
                      <a:pt x="374" y="472"/>
                    </a:lnTo>
                    <a:lnTo>
                      <a:pt x="375" y="480"/>
                    </a:lnTo>
                    <a:lnTo>
                      <a:pt x="373" y="489"/>
                    </a:lnTo>
                    <a:lnTo>
                      <a:pt x="369" y="492"/>
                    </a:lnTo>
                    <a:lnTo>
                      <a:pt x="364" y="495"/>
                    </a:lnTo>
                    <a:lnTo>
                      <a:pt x="359" y="498"/>
                    </a:lnTo>
                    <a:lnTo>
                      <a:pt x="353" y="500"/>
                    </a:lnTo>
                    <a:lnTo>
                      <a:pt x="347" y="503"/>
                    </a:lnTo>
                    <a:lnTo>
                      <a:pt x="341" y="505"/>
                    </a:lnTo>
                    <a:lnTo>
                      <a:pt x="336" y="508"/>
                    </a:lnTo>
                    <a:lnTo>
                      <a:pt x="330" y="509"/>
                    </a:lnTo>
                    <a:lnTo>
                      <a:pt x="323" y="511"/>
                    </a:lnTo>
                    <a:lnTo>
                      <a:pt x="317" y="512"/>
                    </a:lnTo>
                    <a:lnTo>
                      <a:pt x="311" y="514"/>
                    </a:lnTo>
                    <a:lnTo>
                      <a:pt x="304" y="515"/>
                    </a:lnTo>
                    <a:lnTo>
                      <a:pt x="298" y="516"/>
                    </a:lnTo>
                    <a:lnTo>
                      <a:pt x="292" y="517"/>
                    </a:lnTo>
                    <a:lnTo>
                      <a:pt x="285" y="518"/>
                    </a:lnTo>
                    <a:lnTo>
                      <a:pt x="279" y="519"/>
                    </a:lnTo>
                    <a:lnTo>
                      <a:pt x="272" y="519"/>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18" name="Frihåndsform 5"/>
              <p:cNvSpPr>
                <a:spLocks/>
              </p:cNvSpPr>
              <p:nvPr/>
            </p:nvSpPr>
            <p:spPr bwMode="grayWhite">
              <a:xfrm>
                <a:off x="42989" y="2829306"/>
                <a:ext cx="733425" cy="981075"/>
              </a:xfrm>
              <a:custGeom>
                <a:avLst/>
                <a:gdLst>
                  <a:gd name="T0" fmla="*/ 224 w 462"/>
                  <a:gd name="T1" fmla="*/ 439 h 618"/>
                  <a:gd name="T2" fmla="*/ 193 w 462"/>
                  <a:gd name="T3" fmla="*/ 434 h 618"/>
                  <a:gd name="T4" fmla="*/ 165 w 462"/>
                  <a:gd name="T5" fmla="*/ 436 h 618"/>
                  <a:gd name="T6" fmla="*/ 156 w 462"/>
                  <a:gd name="T7" fmla="*/ 444 h 618"/>
                  <a:gd name="T8" fmla="*/ 147 w 462"/>
                  <a:gd name="T9" fmla="*/ 461 h 618"/>
                  <a:gd name="T10" fmla="*/ 147 w 462"/>
                  <a:gd name="T11" fmla="*/ 487 h 618"/>
                  <a:gd name="T12" fmla="*/ 143 w 462"/>
                  <a:gd name="T13" fmla="*/ 513 h 618"/>
                  <a:gd name="T14" fmla="*/ 136 w 462"/>
                  <a:gd name="T15" fmla="*/ 537 h 618"/>
                  <a:gd name="T16" fmla="*/ 7 w 462"/>
                  <a:gd name="T17" fmla="*/ 549 h 618"/>
                  <a:gd name="T18" fmla="*/ 5 w 462"/>
                  <a:gd name="T19" fmla="*/ 510 h 618"/>
                  <a:gd name="T20" fmla="*/ 1 w 462"/>
                  <a:gd name="T21" fmla="*/ 472 h 618"/>
                  <a:gd name="T22" fmla="*/ 1 w 462"/>
                  <a:gd name="T23" fmla="*/ 433 h 618"/>
                  <a:gd name="T24" fmla="*/ 12 w 462"/>
                  <a:gd name="T25" fmla="*/ 392 h 618"/>
                  <a:gd name="T26" fmla="*/ 37 w 462"/>
                  <a:gd name="T27" fmla="*/ 383 h 618"/>
                  <a:gd name="T28" fmla="*/ 66 w 462"/>
                  <a:gd name="T29" fmla="*/ 389 h 618"/>
                  <a:gd name="T30" fmla="*/ 94 w 462"/>
                  <a:gd name="T31" fmla="*/ 403 h 618"/>
                  <a:gd name="T32" fmla="*/ 120 w 462"/>
                  <a:gd name="T33" fmla="*/ 417 h 618"/>
                  <a:gd name="T34" fmla="*/ 156 w 462"/>
                  <a:gd name="T35" fmla="*/ 399 h 618"/>
                  <a:gd name="T36" fmla="*/ 166 w 462"/>
                  <a:gd name="T37" fmla="*/ 363 h 618"/>
                  <a:gd name="T38" fmla="*/ 164 w 462"/>
                  <a:gd name="T39" fmla="*/ 321 h 618"/>
                  <a:gd name="T40" fmla="*/ 158 w 462"/>
                  <a:gd name="T41" fmla="*/ 280 h 618"/>
                  <a:gd name="T42" fmla="*/ 71 w 462"/>
                  <a:gd name="T43" fmla="*/ 135 h 618"/>
                  <a:gd name="T44" fmla="*/ 104 w 462"/>
                  <a:gd name="T45" fmla="*/ 141 h 618"/>
                  <a:gd name="T46" fmla="*/ 137 w 462"/>
                  <a:gd name="T47" fmla="*/ 147 h 618"/>
                  <a:gd name="T48" fmla="*/ 170 w 462"/>
                  <a:gd name="T49" fmla="*/ 144 h 618"/>
                  <a:gd name="T50" fmla="*/ 195 w 462"/>
                  <a:gd name="T51" fmla="*/ 128 h 618"/>
                  <a:gd name="T52" fmla="*/ 206 w 462"/>
                  <a:gd name="T53" fmla="*/ 114 h 618"/>
                  <a:gd name="T54" fmla="*/ 216 w 462"/>
                  <a:gd name="T55" fmla="*/ 92 h 618"/>
                  <a:gd name="T56" fmla="*/ 211 w 462"/>
                  <a:gd name="T57" fmla="*/ 69 h 618"/>
                  <a:gd name="T58" fmla="*/ 207 w 462"/>
                  <a:gd name="T59" fmla="*/ 47 h 618"/>
                  <a:gd name="T60" fmla="*/ 208 w 462"/>
                  <a:gd name="T61" fmla="*/ 24 h 618"/>
                  <a:gd name="T62" fmla="*/ 221 w 462"/>
                  <a:gd name="T63" fmla="*/ 2 h 618"/>
                  <a:gd name="T64" fmla="*/ 245 w 462"/>
                  <a:gd name="T65" fmla="*/ 0 h 618"/>
                  <a:gd name="T66" fmla="*/ 272 w 462"/>
                  <a:gd name="T67" fmla="*/ 5 h 618"/>
                  <a:gd name="T68" fmla="*/ 296 w 462"/>
                  <a:gd name="T69" fmla="*/ 17 h 618"/>
                  <a:gd name="T70" fmla="*/ 316 w 462"/>
                  <a:gd name="T71" fmla="*/ 38 h 618"/>
                  <a:gd name="T72" fmla="*/ 317 w 462"/>
                  <a:gd name="T73" fmla="*/ 66 h 618"/>
                  <a:gd name="T74" fmla="*/ 304 w 462"/>
                  <a:gd name="T75" fmla="*/ 94 h 618"/>
                  <a:gd name="T76" fmla="*/ 294 w 462"/>
                  <a:gd name="T77" fmla="*/ 125 h 618"/>
                  <a:gd name="T78" fmla="*/ 302 w 462"/>
                  <a:gd name="T79" fmla="*/ 158 h 618"/>
                  <a:gd name="T80" fmla="*/ 337 w 462"/>
                  <a:gd name="T81" fmla="*/ 181 h 618"/>
                  <a:gd name="T82" fmla="*/ 380 w 462"/>
                  <a:gd name="T83" fmla="*/ 188 h 618"/>
                  <a:gd name="T84" fmla="*/ 427 w 462"/>
                  <a:gd name="T85" fmla="*/ 190 h 618"/>
                  <a:gd name="T86" fmla="*/ 431 w 462"/>
                  <a:gd name="T87" fmla="*/ 329 h 618"/>
                  <a:gd name="T88" fmla="*/ 401 w 462"/>
                  <a:gd name="T89" fmla="*/ 338 h 618"/>
                  <a:gd name="T90" fmla="*/ 370 w 462"/>
                  <a:gd name="T91" fmla="*/ 331 h 618"/>
                  <a:gd name="T92" fmla="*/ 337 w 462"/>
                  <a:gd name="T93" fmla="*/ 319 h 618"/>
                  <a:gd name="T94" fmla="*/ 303 w 462"/>
                  <a:gd name="T95" fmla="*/ 316 h 618"/>
                  <a:gd name="T96" fmla="*/ 281 w 462"/>
                  <a:gd name="T97" fmla="*/ 333 h 618"/>
                  <a:gd name="T98" fmla="*/ 268 w 462"/>
                  <a:gd name="T99" fmla="*/ 361 h 618"/>
                  <a:gd name="T100" fmla="*/ 263 w 462"/>
                  <a:gd name="T101" fmla="*/ 393 h 618"/>
                  <a:gd name="T102" fmla="*/ 264 w 462"/>
                  <a:gd name="T103" fmla="*/ 427 h 618"/>
                  <a:gd name="T104" fmla="*/ 286 w 462"/>
                  <a:gd name="T105" fmla="*/ 457 h 618"/>
                  <a:gd name="T106" fmla="*/ 317 w 462"/>
                  <a:gd name="T107" fmla="*/ 464 h 618"/>
                  <a:gd name="T108" fmla="*/ 354 w 462"/>
                  <a:gd name="T109" fmla="*/ 463 h 618"/>
                  <a:gd name="T110" fmla="*/ 392 w 462"/>
                  <a:gd name="T111" fmla="*/ 473 h 618"/>
                  <a:gd name="T112" fmla="*/ 401 w 462"/>
                  <a:gd name="T113" fmla="*/ 509 h 618"/>
                  <a:gd name="T114" fmla="*/ 403 w 462"/>
                  <a:gd name="T115" fmla="*/ 547 h 618"/>
                  <a:gd name="T116" fmla="*/ 398 w 462"/>
                  <a:gd name="T117" fmla="*/ 583 h 618"/>
                  <a:gd name="T118" fmla="*/ 388 w 462"/>
                  <a:gd name="T119" fmla="*/ 617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2" h="618">
                    <a:moveTo>
                      <a:pt x="384" y="617"/>
                    </a:moveTo>
                    <a:lnTo>
                      <a:pt x="248" y="578"/>
                    </a:lnTo>
                    <a:lnTo>
                      <a:pt x="231" y="442"/>
                    </a:lnTo>
                    <a:lnTo>
                      <a:pt x="224" y="439"/>
                    </a:lnTo>
                    <a:lnTo>
                      <a:pt x="217" y="436"/>
                    </a:lnTo>
                    <a:lnTo>
                      <a:pt x="209" y="435"/>
                    </a:lnTo>
                    <a:lnTo>
                      <a:pt x="201" y="434"/>
                    </a:lnTo>
                    <a:lnTo>
                      <a:pt x="193" y="434"/>
                    </a:lnTo>
                    <a:lnTo>
                      <a:pt x="185" y="434"/>
                    </a:lnTo>
                    <a:lnTo>
                      <a:pt x="176" y="435"/>
                    </a:lnTo>
                    <a:lnTo>
                      <a:pt x="167" y="435"/>
                    </a:lnTo>
                    <a:lnTo>
                      <a:pt x="165" y="436"/>
                    </a:lnTo>
                    <a:lnTo>
                      <a:pt x="162" y="438"/>
                    </a:lnTo>
                    <a:lnTo>
                      <a:pt x="160" y="440"/>
                    </a:lnTo>
                    <a:lnTo>
                      <a:pt x="158" y="442"/>
                    </a:lnTo>
                    <a:lnTo>
                      <a:pt x="156" y="444"/>
                    </a:lnTo>
                    <a:lnTo>
                      <a:pt x="153" y="448"/>
                    </a:lnTo>
                    <a:lnTo>
                      <a:pt x="151" y="452"/>
                    </a:lnTo>
                    <a:lnTo>
                      <a:pt x="147" y="456"/>
                    </a:lnTo>
                    <a:lnTo>
                      <a:pt x="147" y="461"/>
                    </a:lnTo>
                    <a:lnTo>
                      <a:pt x="147" y="468"/>
                    </a:lnTo>
                    <a:lnTo>
                      <a:pt x="147" y="474"/>
                    </a:lnTo>
                    <a:lnTo>
                      <a:pt x="147" y="480"/>
                    </a:lnTo>
                    <a:lnTo>
                      <a:pt x="147" y="487"/>
                    </a:lnTo>
                    <a:lnTo>
                      <a:pt x="146" y="493"/>
                    </a:lnTo>
                    <a:lnTo>
                      <a:pt x="146" y="499"/>
                    </a:lnTo>
                    <a:lnTo>
                      <a:pt x="145" y="506"/>
                    </a:lnTo>
                    <a:lnTo>
                      <a:pt x="143" y="513"/>
                    </a:lnTo>
                    <a:lnTo>
                      <a:pt x="143" y="520"/>
                    </a:lnTo>
                    <a:lnTo>
                      <a:pt x="141" y="525"/>
                    </a:lnTo>
                    <a:lnTo>
                      <a:pt x="139" y="532"/>
                    </a:lnTo>
                    <a:lnTo>
                      <a:pt x="136" y="537"/>
                    </a:lnTo>
                    <a:lnTo>
                      <a:pt x="134" y="543"/>
                    </a:lnTo>
                    <a:lnTo>
                      <a:pt x="131" y="549"/>
                    </a:lnTo>
                    <a:lnTo>
                      <a:pt x="128" y="553"/>
                    </a:lnTo>
                    <a:lnTo>
                      <a:pt x="7" y="549"/>
                    </a:lnTo>
                    <a:lnTo>
                      <a:pt x="7" y="539"/>
                    </a:lnTo>
                    <a:lnTo>
                      <a:pt x="7" y="530"/>
                    </a:lnTo>
                    <a:lnTo>
                      <a:pt x="6" y="521"/>
                    </a:lnTo>
                    <a:lnTo>
                      <a:pt x="5" y="510"/>
                    </a:lnTo>
                    <a:lnTo>
                      <a:pt x="4" y="501"/>
                    </a:lnTo>
                    <a:lnTo>
                      <a:pt x="2" y="492"/>
                    </a:lnTo>
                    <a:lnTo>
                      <a:pt x="1" y="482"/>
                    </a:lnTo>
                    <a:lnTo>
                      <a:pt x="1" y="472"/>
                    </a:lnTo>
                    <a:lnTo>
                      <a:pt x="0" y="463"/>
                    </a:lnTo>
                    <a:lnTo>
                      <a:pt x="0" y="453"/>
                    </a:lnTo>
                    <a:lnTo>
                      <a:pt x="0" y="442"/>
                    </a:lnTo>
                    <a:lnTo>
                      <a:pt x="1" y="433"/>
                    </a:lnTo>
                    <a:lnTo>
                      <a:pt x="3" y="423"/>
                    </a:lnTo>
                    <a:lnTo>
                      <a:pt x="5" y="413"/>
                    </a:lnTo>
                    <a:lnTo>
                      <a:pt x="8" y="402"/>
                    </a:lnTo>
                    <a:lnTo>
                      <a:pt x="12" y="392"/>
                    </a:lnTo>
                    <a:lnTo>
                      <a:pt x="18" y="388"/>
                    </a:lnTo>
                    <a:lnTo>
                      <a:pt x="24" y="386"/>
                    </a:lnTo>
                    <a:lnTo>
                      <a:pt x="30" y="384"/>
                    </a:lnTo>
                    <a:lnTo>
                      <a:pt x="37" y="383"/>
                    </a:lnTo>
                    <a:lnTo>
                      <a:pt x="45" y="384"/>
                    </a:lnTo>
                    <a:lnTo>
                      <a:pt x="52" y="385"/>
                    </a:lnTo>
                    <a:lnTo>
                      <a:pt x="59" y="387"/>
                    </a:lnTo>
                    <a:lnTo>
                      <a:pt x="66" y="389"/>
                    </a:lnTo>
                    <a:lnTo>
                      <a:pt x="73" y="392"/>
                    </a:lnTo>
                    <a:lnTo>
                      <a:pt x="80" y="396"/>
                    </a:lnTo>
                    <a:lnTo>
                      <a:pt x="87" y="400"/>
                    </a:lnTo>
                    <a:lnTo>
                      <a:pt x="94" y="403"/>
                    </a:lnTo>
                    <a:lnTo>
                      <a:pt x="100" y="407"/>
                    </a:lnTo>
                    <a:lnTo>
                      <a:pt x="107" y="411"/>
                    </a:lnTo>
                    <a:lnTo>
                      <a:pt x="113" y="415"/>
                    </a:lnTo>
                    <a:lnTo>
                      <a:pt x="120" y="417"/>
                    </a:lnTo>
                    <a:lnTo>
                      <a:pt x="136" y="417"/>
                    </a:lnTo>
                    <a:lnTo>
                      <a:pt x="143" y="412"/>
                    </a:lnTo>
                    <a:lnTo>
                      <a:pt x="151" y="406"/>
                    </a:lnTo>
                    <a:lnTo>
                      <a:pt x="156" y="399"/>
                    </a:lnTo>
                    <a:lnTo>
                      <a:pt x="160" y="391"/>
                    </a:lnTo>
                    <a:lnTo>
                      <a:pt x="163" y="383"/>
                    </a:lnTo>
                    <a:lnTo>
                      <a:pt x="165" y="373"/>
                    </a:lnTo>
                    <a:lnTo>
                      <a:pt x="166" y="363"/>
                    </a:lnTo>
                    <a:lnTo>
                      <a:pt x="166" y="353"/>
                    </a:lnTo>
                    <a:lnTo>
                      <a:pt x="166" y="343"/>
                    </a:lnTo>
                    <a:lnTo>
                      <a:pt x="166" y="333"/>
                    </a:lnTo>
                    <a:lnTo>
                      <a:pt x="164" y="321"/>
                    </a:lnTo>
                    <a:lnTo>
                      <a:pt x="163" y="311"/>
                    </a:lnTo>
                    <a:lnTo>
                      <a:pt x="161" y="301"/>
                    </a:lnTo>
                    <a:lnTo>
                      <a:pt x="159" y="290"/>
                    </a:lnTo>
                    <a:lnTo>
                      <a:pt x="158" y="280"/>
                    </a:lnTo>
                    <a:lnTo>
                      <a:pt x="156" y="270"/>
                    </a:lnTo>
                    <a:lnTo>
                      <a:pt x="39" y="241"/>
                    </a:lnTo>
                    <a:lnTo>
                      <a:pt x="63" y="135"/>
                    </a:lnTo>
                    <a:lnTo>
                      <a:pt x="71" y="135"/>
                    </a:lnTo>
                    <a:lnTo>
                      <a:pt x="79" y="136"/>
                    </a:lnTo>
                    <a:lnTo>
                      <a:pt x="87" y="137"/>
                    </a:lnTo>
                    <a:lnTo>
                      <a:pt x="96" y="139"/>
                    </a:lnTo>
                    <a:lnTo>
                      <a:pt x="104" y="141"/>
                    </a:lnTo>
                    <a:lnTo>
                      <a:pt x="113" y="143"/>
                    </a:lnTo>
                    <a:lnTo>
                      <a:pt x="120" y="144"/>
                    </a:lnTo>
                    <a:lnTo>
                      <a:pt x="129" y="146"/>
                    </a:lnTo>
                    <a:lnTo>
                      <a:pt x="137" y="147"/>
                    </a:lnTo>
                    <a:lnTo>
                      <a:pt x="146" y="147"/>
                    </a:lnTo>
                    <a:lnTo>
                      <a:pt x="154" y="147"/>
                    </a:lnTo>
                    <a:lnTo>
                      <a:pt x="162" y="146"/>
                    </a:lnTo>
                    <a:lnTo>
                      <a:pt x="170" y="144"/>
                    </a:lnTo>
                    <a:lnTo>
                      <a:pt x="177" y="141"/>
                    </a:lnTo>
                    <a:lnTo>
                      <a:pt x="185" y="136"/>
                    </a:lnTo>
                    <a:lnTo>
                      <a:pt x="192" y="132"/>
                    </a:lnTo>
                    <a:lnTo>
                      <a:pt x="195" y="128"/>
                    </a:lnTo>
                    <a:lnTo>
                      <a:pt x="197" y="125"/>
                    </a:lnTo>
                    <a:lnTo>
                      <a:pt x="200" y="121"/>
                    </a:lnTo>
                    <a:lnTo>
                      <a:pt x="204" y="118"/>
                    </a:lnTo>
                    <a:lnTo>
                      <a:pt x="206" y="114"/>
                    </a:lnTo>
                    <a:lnTo>
                      <a:pt x="210" y="108"/>
                    </a:lnTo>
                    <a:lnTo>
                      <a:pt x="212" y="104"/>
                    </a:lnTo>
                    <a:lnTo>
                      <a:pt x="216" y="97"/>
                    </a:lnTo>
                    <a:lnTo>
                      <a:pt x="216" y="92"/>
                    </a:lnTo>
                    <a:lnTo>
                      <a:pt x="214" y="86"/>
                    </a:lnTo>
                    <a:lnTo>
                      <a:pt x="214" y="80"/>
                    </a:lnTo>
                    <a:lnTo>
                      <a:pt x="212" y="76"/>
                    </a:lnTo>
                    <a:lnTo>
                      <a:pt x="211" y="69"/>
                    </a:lnTo>
                    <a:lnTo>
                      <a:pt x="210" y="65"/>
                    </a:lnTo>
                    <a:lnTo>
                      <a:pt x="209" y="58"/>
                    </a:lnTo>
                    <a:lnTo>
                      <a:pt x="208" y="53"/>
                    </a:lnTo>
                    <a:lnTo>
                      <a:pt x="207" y="47"/>
                    </a:lnTo>
                    <a:lnTo>
                      <a:pt x="206" y="41"/>
                    </a:lnTo>
                    <a:lnTo>
                      <a:pt x="206" y="35"/>
                    </a:lnTo>
                    <a:lnTo>
                      <a:pt x="207" y="29"/>
                    </a:lnTo>
                    <a:lnTo>
                      <a:pt x="208" y="24"/>
                    </a:lnTo>
                    <a:lnTo>
                      <a:pt x="210" y="17"/>
                    </a:lnTo>
                    <a:lnTo>
                      <a:pt x="212" y="11"/>
                    </a:lnTo>
                    <a:lnTo>
                      <a:pt x="216" y="5"/>
                    </a:lnTo>
                    <a:lnTo>
                      <a:pt x="221" y="2"/>
                    </a:lnTo>
                    <a:lnTo>
                      <a:pt x="226" y="1"/>
                    </a:lnTo>
                    <a:lnTo>
                      <a:pt x="233" y="0"/>
                    </a:lnTo>
                    <a:lnTo>
                      <a:pt x="239" y="0"/>
                    </a:lnTo>
                    <a:lnTo>
                      <a:pt x="245" y="0"/>
                    </a:lnTo>
                    <a:lnTo>
                      <a:pt x="251" y="0"/>
                    </a:lnTo>
                    <a:lnTo>
                      <a:pt x="258" y="1"/>
                    </a:lnTo>
                    <a:lnTo>
                      <a:pt x="264" y="3"/>
                    </a:lnTo>
                    <a:lnTo>
                      <a:pt x="272" y="5"/>
                    </a:lnTo>
                    <a:lnTo>
                      <a:pt x="278" y="8"/>
                    </a:lnTo>
                    <a:lnTo>
                      <a:pt x="284" y="11"/>
                    </a:lnTo>
                    <a:lnTo>
                      <a:pt x="290" y="13"/>
                    </a:lnTo>
                    <a:lnTo>
                      <a:pt x="296" y="17"/>
                    </a:lnTo>
                    <a:lnTo>
                      <a:pt x="302" y="21"/>
                    </a:lnTo>
                    <a:lnTo>
                      <a:pt x="307" y="26"/>
                    </a:lnTo>
                    <a:lnTo>
                      <a:pt x="311" y="30"/>
                    </a:lnTo>
                    <a:lnTo>
                      <a:pt x="316" y="38"/>
                    </a:lnTo>
                    <a:lnTo>
                      <a:pt x="318" y="44"/>
                    </a:lnTo>
                    <a:lnTo>
                      <a:pt x="319" y="52"/>
                    </a:lnTo>
                    <a:lnTo>
                      <a:pt x="318" y="59"/>
                    </a:lnTo>
                    <a:lnTo>
                      <a:pt x="317" y="66"/>
                    </a:lnTo>
                    <a:lnTo>
                      <a:pt x="314" y="73"/>
                    </a:lnTo>
                    <a:lnTo>
                      <a:pt x="311" y="80"/>
                    </a:lnTo>
                    <a:lnTo>
                      <a:pt x="308" y="87"/>
                    </a:lnTo>
                    <a:lnTo>
                      <a:pt x="304" y="94"/>
                    </a:lnTo>
                    <a:lnTo>
                      <a:pt x="301" y="102"/>
                    </a:lnTo>
                    <a:lnTo>
                      <a:pt x="297" y="110"/>
                    </a:lnTo>
                    <a:lnTo>
                      <a:pt x="294" y="118"/>
                    </a:lnTo>
                    <a:lnTo>
                      <a:pt x="294" y="125"/>
                    </a:lnTo>
                    <a:lnTo>
                      <a:pt x="293" y="133"/>
                    </a:lnTo>
                    <a:lnTo>
                      <a:pt x="294" y="140"/>
                    </a:lnTo>
                    <a:lnTo>
                      <a:pt x="295" y="147"/>
                    </a:lnTo>
                    <a:lnTo>
                      <a:pt x="302" y="158"/>
                    </a:lnTo>
                    <a:lnTo>
                      <a:pt x="309" y="165"/>
                    </a:lnTo>
                    <a:lnTo>
                      <a:pt x="317" y="172"/>
                    </a:lnTo>
                    <a:lnTo>
                      <a:pt x="327" y="176"/>
                    </a:lnTo>
                    <a:lnTo>
                      <a:pt x="337" y="181"/>
                    </a:lnTo>
                    <a:lnTo>
                      <a:pt x="347" y="183"/>
                    </a:lnTo>
                    <a:lnTo>
                      <a:pt x="357" y="186"/>
                    </a:lnTo>
                    <a:lnTo>
                      <a:pt x="369" y="187"/>
                    </a:lnTo>
                    <a:lnTo>
                      <a:pt x="380" y="188"/>
                    </a:lnTo>
                    <a:lnTo>
                      <a:pt x="392" y="188"/>
                    </a:lnTo>
                    <a:lnTo>
                      <a:pt x="403" y="189"/>
                    </a:lnTo>
                    <a:lnTo>
                      <a:pt x="415" y="189"/>
                    </a:lnTo>
                    <a:lnTo>
                      <a:pt x="427" y="190"/>
                    </a:lnTo>
                    <a:lnTo>
                      <a:pt x="438" y="191"/>
                    </a:lnTo>
                    <a:lnTo>
                      <a:pt x="450" y="192"/>
                    </a:lnTo>
                    <a:lnTo>
                      <a:pt x="461" y="195"/>
                    </a:lnTo>
                    <a:lnTo>
                      <a:pt x="431" y="329"/>
                    </a:lnTo>
                    <a:lnTo>
                      <a:pt x="424" y="334"/>
                    </a:lnTo>
                    <a:lnTo>
                      <a:pt x="416" y="336"/>
                    </a:lnTo>
                    <a:lnTo>
                      <a:pt x="408" y="338"/>
                    </a:lnTo>
                    <a:lnTo>
                      <a:pt x="401" y="338"/>
                    </a:lnTo>
                    <a:lnTo>
                      <a:pt x="393" y="337"/>
                    </a:lnTo>
                    <a:lnTo>
                      <a:pt x="385" y="336"/>
                    </a:lnTo>
                    <a:lnTo>
                      <a:pt x="377" y="334"/>
                    </a:lnTo>
                    <a:lnTo>
                      <a:pt x="370" y="331"/>
                    </a:lnTo>
                    <a:lnTo>
                      <a:pt x="361" y="327"/>
                    </a:lnTo>
                    <a:lnTo>
                      <a:pt x="353" y="325"/>
                    </a:lnTo>
                    <a:lnTo>
                      <a:pt x="345" y="321"/>
                    </a:lnTo>
                    <a:lnTo>
                      <a:pt x="337" y="319"/>
                    </a:lnTo>
                    <a:lnTo>
                      <a:pt x="328" y="317"/>
                    </a:lnTo>
                    <a:lnTo>
                      <a:pt x="320" y="316"/>
                    </a:lnTo>
                    <a:lnTo>
                      <a:pt x="311" y="315"/>
                    </a:lnTo>
                    <a:lnTo>
                      <a:pt x="303" y="316"/>
                    </a:lnTo>
                    <a:lnTo>
                      <a:pt x="297" y="319"/>
                    </a:lnTo>
                    <a:lnTo>
                      <a:pt x="291" y="323"/>
                    </a:lnTo>
                    <a:lnTo>
                      <a:pt x="286" y="327"/>
                    </a:lnTo>
                    <a:lnTo>
                      <a:pt x="281" y="333"/>
                    </a:lnTo>
                    <a:lnTo>
                      <a:pt x="277" y="339"/>
                    </a:lnTo>
                    <a:lnTo>
                      <a:pt x="274" y="346"/>
                    </a:lnTo>
                    <a:lnTo>
                      <a:pt x="271" y="353"/>
                    </a:lnTo>
                    <a:lnTo>
                      <a:pt x="268" y="361"/>
                    </a:lnTo>
                    <a:lnTo>
                      <a:pt x="266" y="368"/>
                    </a:lnTo>
                    <a:lnTo>
                      <a:pt x="264" y="376"/>
                    </a:lnTo>
                    <a:lnTo>
                      <a:pt x="264" y="385"/>
                    </a:lnTo>
                    <a:lnTo>
                      <a:pt x="263" y="393"/>
                    </a:lnTo>
                    <a:lnTo>
                      <a:pt x="263" y="402"/>
                    </a:lnTo>
                    <a:lnTo>
                      <a:pt x="263" y="410"/>
                    </a:lnTo>
                    <a:lnTo>
                      <a:pt x="264" y="418"/>
                    </a:lnTo>
                    <a:lnTo>
                      <a:pt x="264" y="427"/>
                    </a:lnTo>
                    <a:lnTo>
                      <a:pt x="268" y="438"/>
                    </a:lnTo>
                    <a:lnTo>
                      <a:pt x="273" y="446"/>
                    </a:lnTo>
                    <a:lnTo>
                      <a:pt x="279" y="454"/>
                    </a:lnTo>
                    <a:lnTo>
                      <a:pt x="286" y="457"/>
                    </a:lnTo>
                    <a:lnTo>
                      <a:pt x="293" y="461"/>
                    </a:lnTo>
                    <a:lnTo>
                      <a:pt x="300" y="463"/>
                    </a:lnTo>
                    <a:lnTo>
                      <a:pt x="308" y="464"/>
                    </a:lnTo>
                    <a:lnTo>
                      <a:pt x="317" y="464"/>
                    </a:lnTo>
                    <a:lnTo>
                      <a:pt x="326" y="463"/>
                    </a:lnTo>
                    <a:lnTo>
                      <a:pt x="335" y="463"/>
                    </a:lnTo>
                    <a:lnTo>
                      <a:pt x="344" y="462"/>
                    </a:lnTo>
                    <a:lnTo>
                      <a:pt x="354" y="463"/>
                    </a:lnTo>
                    <a:lnTo>
                      <a:pt x="363" y="463"/>
                    </a:lnTo>
                    <a:lnTo>
                      <a:pt x="373" y="465"/>
                    </a:lnTo>
                    <a:lnTo>
                      <a:pt x="383" y="468"/>
                    </a:lnTo>
                    <a:lnTo>
                      <a:pt x="392" y="473"/>
                    </a:lnTo>
                    <a:lnTo>
                      <a:pt x="395" y="482"/>
                    </a:lnTo>
                    <a:lnTo>
                      <a:pt x="398" y="491"/>
                    </a:lnTo>
                    <a:lnTo>
                      <a:pt x="400" y="499"/>
                    </a:lnTo>
                    <a:lnTo>
                      <a:pt x="401" y="509"/>
                    </a:lnTo>
                    <a:lnTo>
                      <a:pt x="403" y="518"/>
                    </a:lnTo>
                    <a:lnTo>
                      <a:pt x="404" y="527"/>
                    </a:lnTo>
                    <a:lnTo>
                      <a:pt x="404" y="536"/>
                    </a:lnTo>
                    <a:lnTo>
                      <a:pt x="403" y="547"/>
                    </a:lnTo>
                    <a:lnTo>
                      <a:pt x="403" y="555"/>
                    </a:lnTo>
                    <a:lnTo>
                      <a:pt x="401" y="564"/>
                    </a:lnTo>
                    <a:lnTo>
                      <a:pt x="400" y="574"/>
                    </a:lnTo>
                    <a:lnTo>
                      <a:pt x="398" y="583"/>
                    </a:lnTo>
                    <a:lnTo>
                      <a:pt x="396" y="591"/>
                    </a:lnTo>
                    <a:lnTo>
                      <a:pt x="393" y="600"/>
                    </a:lnTo>
                    <a:lnTo>
                      <a:pt x="391" y="608"/>
                    </a:lnTo>
                    <a:lnTo>
                      <a:pt x="388" y="617"/>
                    </a:lnTo>
                    <a:lnTo>
                      <a:pt x="384" y="617"/>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19" name="Frihåndsform 6"/>
              <p:cNvSpPr>
                <a:spLocks/>
              </p:cNvSpPr>
              <p:nvPr/>
            </p:nvSpPr>
            <p:spPr bwMode="grayWhite">
              <a:xfrm>
                <a:off x="89027" y="2084769"/>
                <a:ext cx="990600" cy="588963"/>
              </a:xfrm>
              <a:custGeom>
                <a:avLst/>
                <a:gdLst>
                  <a:gd name="T0" fmla="*/ 186 w 624"/>
                  <a:gd name="T1" fmla="*/ 342 h 371"/>
                  <a:gd name="T2" fmla="*/ 175 w 624"/>
                  <a:gd name="T3" fmla="*/ 308 h 371"/>
                  <a:gd name="T4" fmla="*/ 149 w 624"/>
                  <a:gd name="T5" fmla="*/ 280 h 371"/>
                  <a:gd name="T6" fmla="*/ 124 w 624"/>
                  <a:gd name="T7" fmla="*/ 270 h 371"/>
                  <a:gd name="T8" fmla="*/ 104 w 624"/>
                  <a:gd name="T9" fmla="*/ 269 h 371"/>
                  <a:gd name="T10" fmla="*/ 10 w 624"/>
                  <a:gd name="T11" fmla="*/ 290 h 371"/>
                  <a:gd name="T12" fmla="*/ 3 w 624"/>
                  <a:gd name="T13" fmla="*/ 264 h 371"/>
                  <a:gd name="T14" fmla="*/ 0 w 624"/>
                  <a:gd name="T15" fmla="*/ 236 h 371"/>
                  <a:gd name="T16" fmla="*/ 4 w 624"/>
                  <a:gd name="T17" fmla="*/ 214 h 371"/>
                  <a:gd name="T18" fmla="*/ 22 w 624"/>
                  <a:gd name="T19" fmla="*/ 200 h 371"/>
                  <a:gd name="T20" fmla="*/ 53 w 624"/>
                  <a:gd name="T21" fmla="*/ 200 h 371"/>
                  <a:gd name="T22" fmla="*/ 90 w 624"/>
                  <a:gd name="T23" fmla="*/ 208 h 371"/>
                  <a:gd name="T24" fmla="*/ 126 w 624"/>
                  <a:gd name="T25" fmla="*/ 190 h 371"/>
                  <a:gd name="T26" fmla="*/ 144 w 624"/>
                  <a:gd name="T27" fmla="*/ 33 h 371"/>
                  <a:gd name="T28" fmla="*/ 174 w 624"/>
                  <a:gd name="T29" fmla="*/ 28 h 371"/>
                  <a:gd name="T30" fmla="*/ 206 w 624"/>
                  <a:gd name="T31" fmla="*/ 31 h 371"/>
                  <a:gd name="T32" fmla="*/ 230 w 624"/>
                  <a:gd name="T33" fmla="*/ 57 h 371"/>
                  <a:gd name="T34" fmla="*/ 236 w 624"/>
                  <a:gd name="T35" fmla="*/ 99 h 371"/>
                  <a:gd name="T36" fmla="*/ 249 w 624"/>
                  <a:gd name="T37" fmla="*/ 138 h 371"/>
                  <a:gd name="T38" fmla="*/ 293 w 624"/>
                  <a:gd name="T39" fmla="*/ 159 h 371"/>
                  <a:gd name="T40" fmla="*/ 345 w 624"/>
                  <a:gd name="T41" fmla="*/ 148 h 371"/>
                  <a:gd name="T42" fmla="*/ 366 w 624"/>
                  <a:gd name="T43" fmla="*/ 119 h 371"/>
                  <a:gd name="T44" fmla="*/ 361 w 624"/>
                  <a:gd name="T45" fmla="*/ 91 h 371"/>
                  <a:gd name="T46" fmla="*/ 352 w 624"/>
                  <a:gd name="T47" fmla="*/ 62 h 371"/>
                  <a:gd name="T48" fmla="*/ 363 w 624"/>
                  <a:gd name="T49" fmla="*/ 34 h 371"/>
                  <a:gd name="T50" fmla="*/ 398 w 624"/>
                  <a:gd name="T51" fmla="*/ 17 h 371"/>
                  <a:gd name="T52" fmla="*/ 439 w 624"/>
                  <a:gd name="T53" fmla="*/ 7 h 371"/>
                  <a:gd name="T54" fmla="*/ 474 w 624"/>
                  <a:gd name="T55" fmla="*/ 5 h 371"/>
                  <a:gd name="T56" fmla="*/ 479 w 624"/>
                  <a:gd name="T57" fmla="*/ 37 h 371"/>
                  <a:gd name="T58" fmla="*/ 483 w 624"/>
                  <a:gd name="T59" fmla="*/ 70 h 371"/>
                  <a:gd name="T60" fmla="*/ 507 w 624"/>
                  <a:gd name="T61" fmla="*/ 97 h 371"/>
                  <a:gd name="T62" fmla="*/ 535 w 624"/>
                  <a:gd name="T63" fmla="*/ 101 h 371"/>
                  <a:gd name="T64" fmla="*/ 566 w 624"/>
                  <a:gd name="T65" fmla="*/ 94 h 371"/>
                  <a:gd name="T66" fmla="*/ 598 w 624"/>
                  <a:gd name="T67" fmla="*/ 94 h 371"/>
                  <a:gd name="T68" fmla="*/ 620 w 624"/>
                  <a:gd name="T69" fmla="*/ 125 h 371"/>
                  <a:gd name="T70" fmla="*/ 621 w 624"/>
                  <a:gd name="T71" fmla="*/ 162 h 371"/>
                  <a:gd name="T72" fmla="*/ 608 w 624"/>
                  <a:gd name="T73" fmla="*/ 178 h 371"/>
                  <a:gd name="T74" fmla="*/ 573 w 624"/>
                  <a:gd name="T75" fmla="*/ 183 h 371"/>
                  <a:gd name="T76" fmla="*/ 524 w 624"/>
                  <a:gd name="T77" fmla="*/ 186 h 371"/>
                  <a:gd name="T78" fmla="*/ 514 w 624"/>
                  <a:gd name="T79" fmla="*/ 197 h 371"/>
                  <a:gd name="T80" fmla="*/ 519 w 624"/>
                  <a:gd name="T81" fmla="*/ 333 h 371"/>
                  <a:gd name="T82" fmla="*/ 486 w 624"/>
                  <a:gd name="T83" fmla="*/ 342 h 371"/>
                  <a:gd name="T84" fmla="*/ 449 w 624"/>
                  <a:gd name="T85" fmla="*/ 344 h 371"/>
                  <a:gd name="T86" fmla="*/ 412 w 624"/>
                  <a:gd name="T87" fmla="*/ 338 h 371"/>
                  <a:gd name="T88" fmla="*/ 402 w 624"/>
                  <a:gd name="T89" fmla="*/ 311 h 371"/>
                  <a:gd name="T90" fmla="*/ 402 w 624"/>
                  <a:gd name="T91" fmla="*/ 283 h 371"/>
                  <a:gd name="T92" fmla="*/ 397 w 624"/>
                  <a:gd name="T93" fmla="*/ 254 h 371"/>
                  <a:gd name="T94" fmla="*/ 367 w 624"/>
                  <a:gd name="T95" fmla="*/ 236 h 371"/>
                  <a:gd name="T96" fmla="*/ 329 w 624"/>
                  <a:gd name="T97" fmla="*/ 237 h 371"/>
                  <a:gd name="T98" fmla="*/ 289 w 624"/>
                  <a:gd name="T99" fmla="*/ 248 h 371"/>
                  <a:gd name="T100" fmla="*/ 263 w 624"/>
                  <a:gd name="T101" fmla="*/ 264 h 371"/>
                  <a:gd name="T102" fmla="*/ 262 w 624"/>
                  <a:gd name="T103" fmla="*/ 293 h 371"/>
                  <a:gd name="T104" fmla="*/ 276 w 624"/>
                  <a:gd name="T105" fmla="*/ 322 h 371"/>
                  <a:gd name="T106" fmla="*/ 257 w 624"/>
                  <a:gd name="T107" fmla="*/ 360 h 371"/>
                  <a:gd name="T108" fmla="*/ 210 w 624"/>
                  <a:gd name="T109" fmla="*/ 364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4" h="371">
                    <a:moveTo>
                      <a:pt x="191" y="370"/>
                    </a:moveTo>
                    <a:lnTo>
                      <a:pt x="190" y="363"/>
                    </a:lnTo>
                    <a:lnTo>
                      <a:pt x="189" y="356"/>
                    </a:lnTo>
                    <a:lnTo>
                      <a:pt x="188" y="349"/>
                    </a:lnTo>
                    <a:lnTo>
                      <a:pt x="186" y="342"/>
                    </a:lnTo>
                    <a:lnTo>
                      <a:pt x="185" y="335"/>
                    </a:lnTo>
                    <a:lnTo>
                      <a:pt x="182" y="328"/>
                    </a:lnTo>
                    <a:lnTo>
                      <a:pt x="181" y="321"/>
                    </a:lnTo>
                    <a:lnTo>
                      <a:pt x="178" y="315"/>
                    </a:lnTo>
                    <a:lnTo>
                      <a:pt x="175" y="308"/>
                    </a:lnTo>
                    <a:lnTo>
                      <a:pt x="171" y="302"/>
                    </a:lnTo>
                    <a:lnTo>
                      <a:pt x="167" y="296"/>
                    </a:lnTo>
                    <a:lnTo>
                      <a:pt x="162" y="290"/>
                    </a:lnTo>
                    <a:lnTo>
                      <a:pt x="156" y="285"/>
                    </a:lnTo>
                    <a:lnTo>
                      <a:pt x="149" y="280"/>
                    </a:lnTo>
                    <a:lnTo>
                      <a:pt x="143" y="276"/>
                    </a:lnTo>
                    <a:lnTo>
                      <a:pt x="134" y="273"/>
                    </a:lnTo>
                    <a:lnTo>
                      <a:pt x="131" y="271"/>
                    </a:lnTo>
                    <a:lnTo>
                      <a:pt x="128" y="270"/>
                    </a:lnTo>
                    <a:lnTo>
                      <a:pt x="124" y="270"/>
                    </a:lnTo>
                    <a:lnTo>
                      <a:pt x="121" y="270"/>
                    </a:lnTo>
                    <a:lnTo>
                      <a:pt x="117" y="270"/>
                    </a:lnTo>
                    <a:lnTo>
                      <a:pt x="113" y="271"/>
                    </a:lnTo>
                    <a:lnTo>
                      <a:pt x="109" y="270"/>
                    </a:lnTo>
                    <a:lnTo>
                      <a:pt x="104" y="269"/>
                    </a:lnTo>
                    <a:lnTo>
                      <a:pt x="22" y="307"/>
                    </a:lnTo>
                    <a:lnTo>
                      <a:pt x="19" y="304"/>
                    </a:lnTo>
                    <a:lnTo>
                      <a:pt x="15" y="300"/>
                    </a:lnTo>
                    <a:lnTo>
                      <a:pt x="13" y="296"/>
                    </a:lnTo>
                    <a:lnTo>
                      <a:pt x="10" y="290"/>
                    </a:lnTo>
                    <a:lnTo>
                      <a:pt x="9" y="286"/>
                    </a:lnTo>
                    <a:lnTo>
                      <a:pt x="6" y="280"/>
                    </a:lnTo>
                    <a:lnTo>
                      <a:pt x="5" y="275"/>
                    </a:lnTo>
                    <a:lnTo>
                      <a:pt x="4" y="270"/>
                    </a:lnTo>
                    <a:lnTo>
                      <a:pt x="3" y="264"/>
                    </a:lnTo>
                    <a:lnTo>
                      <a:pt x="2" y="258"/>
                    </a:lnTo>
                    <a:lnTo>
                      <a:pt x="0" y="252"/>
                    </a:lnTo>
                    <a:lnTo>
                      <a:pt x="0" y="246"/>
                    </a:lnTo>
                    <a:lnTo>
                      <a:pt x="0" y="241"/>
                    </a:lnTo>
                    <a:lnTo>
                      <a:pt x="0" y="236"/>
                    </a:lnTo>
                    <a:lnTo>
                      <a:pt x="0" y="229"/>
                    </a:lnTo>
                    <a:lnTo>
                      <a:pt x="0" y="224"/>
                    </a:lnTo>
                    <a:lnTo>
                      <a:pt x="0" y="221"/>
                    </a:lnTo>
                    <a:lnTo>
                      <a:pt x="2" y="217"/>
                    </a:lnTo>
                    <a:lnTo>
                      <a:pt x="4" y="214"/>
                    </a:lnTo>
                    <a:lnTo>
                      <a:pt x="6" y="211"/>
                    </a:lnTo>
                    <a:lnTo>
                      <a:pt x="9" y="208"/>
                    </a:lnTo>
                    <a:lnTo>
                      <a:pt x="12" y="206"/>
                    </a:lnTo>
                    <a:lnTo>
                      <a:pt x="16" y="203"/>
                    </a:lnTo>
                    <a:lnTo>
                      <a:pt x="22" y="200"/>
                    </a:lnTo>
                    <a:lnTo>
                      <a:pt x="28" y="200"/>
                    </a:lnTo>
                    <a:lnTo>
                      <a:pt x="33" y="200"/>
                    </a:lnTo>
                    <a:lnTo>
                      <a:pt x="40" y="200"/>
                    </a:lnTo>
                    <a:lnTo>
                      <a:pt x="47" y="200"/>
                    </a:lnTo>
                    <a:lnTo>
                      <a:pt x="53" y="200"/>
                    </a:lnTo>
                    <a:lnTo>
                      <a:pt x="60" y="201"/>
                    </a:lnTo>
                    <a:lnTo>
                      <a:pt x="67" y="204"/>
                    </a:lnTo>
                    <a:lnTo>
                      <a:pt x="74" y="207"/>
                    </a:lnTo>
                    <a:lnTo>
                      <a:pt x="81" y="208"/>
                    </a:lnTo>
                    <a:lnTo>
                      <a:pt x="90" y="208"/>
                    </a:lnTo>
                    <a:lnTo>
                      <a:pt x="97" y="207"/>
                    </a:lnTo>
                    <a:lnTo>
                      <a:pt x="105" y="204"/>
                    </a:lnTo>
                    <a:lnTo>
                      <a:pt x="113" y="200"/>
                    </a:lnTo>
                    <a:lnTo>
                      <a:pt x="119" y="196"/>
                    </a:lnTo>
                    <a:lnTo>
                      <a:pt x="126" y="190"/>
                    </a:lnTo>
                    <a:lnTo>
                      <a:pt x="131" y="183"/>
                    </a:lnTo>
                    <a:lnTo>
                      <a:pt x="127" y="35"/>
                    </a:lnTo>
                    <a:lnTo>
                      <a:pt x="133" y="35"/>
                    </a:lnTo>
                    <a:lnTo>
                      <a:pt x="138" y="34"/>
                    </a:lnTo>
                    <a:lnTo>
                      <a:pt x="144" y="33"/>
                    </a:lnTo>
                    <a:lnTo>
                      <a:pt x="150" y="32"/>
                    </a:lnTo>
                    <a:lnTo>
                      <a:pt x="156" y="31"/>
                    </a:lnTo>
                    <a:lnTo>
                      <a:pt x="162" y="30"/>
                    </a:lnTo>
                    <a:lnTo>
                      <a:pt x="168" y="29"/>
                    </a:lnTo>
                    <a:lnTo>
                      <a:pt x="174" y="28"/>
                    </a:lnTo>
                    <a:lnTo>
                      <a:pt x="181" y="28"/>
                    </a:lnTo>
                    <a:lnTo>
                      <a:pt x="186" y="28"/>
                    </a:lnTo>
                    <a:lnTo>
                      <a:pt x="193" y="28"/>
                    </a:lnTo>
                    <a:lnTo>
                      <a:pt x="199" y="30"/>
                    </a:lnTo>
                    <a:lnTo>
                      <a:pt x="206" y="31"/>
                    </a:lnTo>
                    <a:lnTo>
                      <a:pt x="211" y="34"/>
                    </a:lnTo>
                    <a:lnTo>
                      <a:pt x="218" y="37"/>
                    </a:lnTo>
                    <a:lnTo>
                      <a:pt x="225" y="41"/>
                    </a:lnTo>
                    <a:lnTo>
                      <a:pt x="228" y="48"/>
                    </a:lnTo>
                    <a:lnTo>
                      <a:pt x="230" y="57"/>
                    </a:lnTo>
                    <a:lnTo>
                      <a:pt x="232" y="65"/>
                    </a:lnTo>
                    <a:lnTo>
                      <a:pt x="234" y="73"/>
                    </a:lnTo>
                    <a:lnTo>
                      <a:pt x="234" y="82"/>
                    </a:lnTo>
                    <a:lnTo>
                      <a:pt x="235" y="91"/>
                    </a:lnTo>
                    <a:lnTo>
                      <a:pt x="236" y="99"/>
                    </a:lnTo>
                    <a:lnTo>
                      <a:pt x="238" y="108"/>
                    </a:lnTo>
                    <a:lnTo>
                      <a:pt x="239" y="116"/>
                    </a:lnTo>
                    <a:lnTo>
                      <a:pt x="242" y="124"/>
                    </a:lnTo>
                    <a:lnTo>
                      <a:pt x="245" y="131"/>
                    </a:lnTo>
                    <a:lnTo>
                      <a:pt x="249" y="138"/>
                    </a:lnTo>
                    <a:lnTo>
                      <a:pt x="256" y="145"/>
                    </a:lnTo>
                    <a:lnTo>
                      <a:pt x="263" y="150"/>
                    </a:lnTo>
                    <a:lnTo>
                      <a:pt x="273" y="155"/>
                    </a:lnTo>
                    <a:lnTo>
                      <a:pt x="284" y="159"/>
                    </a:lnTo>
                    <a:lnTo>
                      <a:pt x="293" y="159"/>
                    </a:lnTo>
                    <a:lnTo>
                      <a:pt x="303" y="159"/>
                    </a:lnTo>
                    <a:lnTo>
                      <a:pt x="314" y="158"/>
                    </a:lnTo>
                    <a:lnTo>
                      <a:pt x="325" y="156"/>
                    </a:lnTo>
                    <a:lnTo>
                      <a:pt x="335" y="152"/>
                    </a:lnTo>
                    <a:lnTo>
                      <a:pt x="345" y="148"/>
                    </a:lnTo>
                    <a:lnTo>
                      <a:pt x="353" y="142"/>
                    </a:lnTo>
                    <a:lnTo>
                      <a:pt x="359" y="134"/>
                    </a:lnTo>
                    <a:lnTo>
                      <a:pt x="363" y="129"/>
                    </a:lnTo>
                    <a:lnTo>
                      <a:pt x="365" y="124"/>
                    </a:lnTo>
                    <a:lnTo>
                      <a:pt x="366" y="119"/>
                    </a:lnTo>
                    <a:lnTo>
                      <a:pt x="366" y="113"/>
                    </a:lnTo>
                    <a:lnTo>
                      <a:pt x="366" y="108"/>
                    </a:lnTo>
                    <a:lnTo>
                      <a:pt x="365" y="102"/>
                    </a:lnTo>
                    <a:lnTo>
                      <a:pt x="364" y="96"/>
                    </a:lnTo>
                    <a:lnTo>
                      <a:pt x="361" y="91"/>
                    </a:lnTo>
                    <a:lnTo>
                      <a:pt x="359" y="86"/>
                    </a:lnTo>
                    <a:lnTo>
                      <a:pt x="357" y="79"/>
                    </a:lnTo>
                    <a:lnTo>
                      <a:pt x="354" y="73"/>
                    </a:lnTo>
                    <a:lnTo>
                      <a:pt x="354" y="68"/>
                    </a:lnTo>
                    <a:lnTo>
                      <a:pt x="352" y="62"/>
                    </a:lnTo>
                    <a:lnTo>
                      <a:pt x="351" y="57"/>
                    </a:lnTo>
                    <a:lnTo>
                      <a:pt x="351" y="51"/>
                    </a:lnTo>
                    <a:lnTo>
                      <a:pt x="352" y="44"/>
                    </a:lnTo>
                    <a:lnTo>
                      <a:pt x="357" y="39"/>
                    </a:lnTo>
                    <a:lnTo>
                      <a:pt x="363" y="34"/>
                    </a:lnTo>
                    <a:lnTo>
                      <a:pt x="369" y="30"/>
                    </a:lnTo>
                    <a:lnTo>
                      <a:pt x="376" y="26"/>
                    </a:lnTo>
                    <a:lnTo>
                      <a:pt x="383" y="22"/>
                    </a:lnTo>
                    <a:lnTo>
                      <a:pt x="391" y="19"/>
                    </a:lnTo>
                    <a:lnTo>
                      <a:pt x="398" y="17"/>
                    </a:lnTo>
                    <a:lnTo>
                      <a:pt x="407" y="14"/>
                    </a:lnTo>
                    <a:lnTo>
                      <a:pt x="414" y="12"/>
                    </a:lnTo>
                    <a:lnTo>
                      <a:pt x="422" y="10"/>
                    </a:lnTo>
                    <a:lnTo>
                      <a:pt x="431" y="9"/>
                    </a:lnTo>
                    <a:lnTo>
                      <a:pt x="439" y="7"/>
                    </a:lnTo>
                    <a:lnTo>
                      <a:pt x="448" y="5"/>
                    </a:lnTo>
                    <a:lnTo>
                      <a:pt x="456" y="3"/>
                    </a:lnTo>
                    <a:lnTo>
                      <a:pt x="464" y="2"/>
                    </a:lnTo>
                    <a:lnTo>
                      <a:pt x="472" y="0"/>
                    </a:lnTo>
                    <a:lnTo>
                      <a:pt x="474" y="5"/>
                    </a:lnTo>
                    <a:lnTo>
                      <a:pt x="476" y="11"/>
                    </a:lnTo>
                    <a:lnTo>
                      <a:pt x="477" y="17"/>
                    </a:lnTo>
                    <a:lnTo>
                      <a:pt x="478" y="24"/>
                    </a:lnTo>
                    <a:lnTo>
                      <a:pt x="478" y="30"/>
                    </a:lnTo>
                    <a:lnTo>
                      <a:pt x="479" y="37"/>
                    </a:lnTo>
                    <a:lnTo>
                      <a:pt x="479" y="44"/>
                    </a:lnTo>
                    <a:lnTo>
                      <a:pt x="479" y="51"/>
                    </a:lnTo>
                    <a:lnTo>
                      <a:pt x="479" y="57"/>
                    </a:lnTo>
                    <a:lnTo>
                      <a:pt x="481" y="64"/>
                    </a:lnTo>
                    <a:lnTo>
                      <a:pt x="483" y="70"/>
                    </a:lnTo>
                    <a:lnTo>
                      <a:pt x="485" y="76"/>
                    </a:lnTo>
                    <a:lnTo>
                      <a:pt x="488" y="82"/>
                    </a:lnTo>
                    <a:lnTo>
                      <a:pt x="493" y="88"/>
                    </a:lnTo>
                    <a:lnTo>
                      <a:pt x="499" y="92"/>
                    </a:lnTo>
                    <a:lnTo>
                      <a:pt x="507" y="97"/>
                    </a:lnTo>
                    <a:lnTo>
                      <a:pt x="512" y="99"/>
                    </a:lnTo>
                    <a:lnTo>
                      <a:pt x="517" y="101"/>
                    </a:lnTo>
                    <a:lnTo>
                      <a:pt x="523" y="102"/>
                    </a:lnTo>
                    <a:lnTo>
                      <a:pt x="529" y="102"/>
                    </a:lnTo>
                    <a:lnTo>
                      <a:pt x="535" y="101"/>
                    </a:lnTo>
                    <a:lnTo>
                      <a:pt x="541" y="99"/>
                    </a:lnTo>
                    <a:lnTo>
                      <a:pt x="547" y="98"/>
                    </a:lnTo>
                    <a:lnTo>
                      <a:pt x="554" y="97"/>
                    </a:lnTo>
                    <a:lnTo>
                      <a:pt x="560" y="95"/>
                    </a:lnTo>
                    <a:lnTo>
                      <a:pt x="566" y="94"/>
                    </a:lnTo>
                    <a:lnTo>
                      <a:pt x="572" y="92"/>
                    </a:lnTo>
                    <a:lnTo>
                      <a:pt x="579" y="92"/>
                    </a:lnTo>
                    <a:lnTo>
                      <a:pt x="584" y="92"/>
                    </a:lnTo>
                    <a:lnTo>
                      <a:pt x="591" y="92"/>
                    </a:lnTo>
                    <a:lnTo>
                      <a:pt x="598" y="94"/>
                    </a:lnTo>
                    <a:lnTo>
                      <a:pt x="603" y="97"/>
                    </a:lnTo>
                    <a:lnTo>
                      <a:pt x="610" y="102"/>
                    </a:lnTo>
                    <a:lnTo>
                      <a:pt x="614" y="109"/>
                    </a:lnTo>
                    <a:lnTo>
                      <a:pt x="618" y="117"/>
                    </a:lnTo>
                    <a:lnTo>
                      <a:pt x="620" y="125"/>
                    </a:lnTo>
                    <a:lnTo>
                      <a:pt x="621" y="133"/>
                    </a:lnTo>
                    <a:lnTo>
                      <a:pt x="622" y="142"/>
                    </a:lnTo>
                    <a:lnTo>
                      <a:pt x="623" y="151"/>
                    </a:lnTo>
                    <a:lnTo>
                      <a:pt x="623" y="159"/>
                    </a:lnTo>
                    <a:lnTo>
                      <a:pt x="621" y="162"/>
                    </a:lnTo>
                    <a:lnTo>
                      <a:pt x="619" y="165"/>
                    </a:lnTo>
                    <a:lnTo>
                      <a:pt x="618" y="169"/>
                    </a:lnTo>
                    <a:lnTo>
                      <a:pt x="615" y="172"/>
                    </a:lnTo>
                    <a:lnTo>
                      <a:pt x="612" y="175"/>
                    </a:lnTo>
                    <a:lnTo>
                      <a:pt x="608" y="178"/>
                    </a:lnTo>
                    <a:lnTo>
                      <a:pt x="604" y="181"/>
                    </a:lnTo>
                    <a:lnTo>
                      <a:pt x="599" y="183"/>
                    </a:lnTo>
                    <a:lnTo>
                      <a:pt x="591" y="184"/>
                    </a:lnTo>
                    <a:lnTo>
                      <a:pt x="582" y="184"/>
                    </a:lnTo>
                    <a:lnTo>
                      <a:pt x="573" y="183"/>
                    </a:lnTo>
                    <a:lnTo>
                      <a:pt x="564" y="182"/>
                    </a:lnTo>
                    <a:lnTo>
                      <a:pt x="554" y="181"/>
                    </a:lnTo>
                    <a:lnTo>
                      <a:pt x="545" y="182"/>
                    </a:lnTo>
                    <a:lnTo>
                      <a:pt x="535" y="183"/>
                    </a:lnTo>
                    <a:lnTo>
                      <a:pt x="524" y="186"/>
                    </a:lnTo>
                    <a:lnTo>
                      <a:pt x="523" y="188"/>
                    </a:lnTo>
                    <a:lnTo>
                      <a:pt x="521" y="191"/>
                    </a:lnTo>
                    <a:lnTo>
                      <a:pt x="519" y="192"/>
                    </a:lnTo>
                    <a:lnTo>
                      <a:pt x="517" y="194"/>
                    </a:lnTo>
                    <a:lnTo>
                      <a:pt x="514" y="197"/>
                    </a:lnTo>
                    <a:lnTo>
                      <a:pt x="512" y="199"/>
                    </a:lnTo>
                    <a:lnTo>
                      <a:pt x="509" y="203"/>
                    </a:lnTo>
                    <a:lnTo>
                      <a:pt x="507" y="207"/>
                    </a:lnTo>
                    <a:lnTo>
                      <a:pt x="524" y="331"/>
                    </a:lnTo>
                    <a:lnTo>
                      <a:pt x="519" y="333"/>
                    </a:lnTo>
                    <a:lnTo>
                      <a:pt x="512" y="335"/>
                    </a:lnTo>
                    <a:lnTo>
                      <a:pt x="507" y="338"/>
                    </a:lnTo>
                    <a:lnTo>
                      <a:pt x="500" y="339"/>
                    </a:lnTo>
                    <a:lnTo>
                      <a:pt x="493" y="341"/>
                    </a:lnTo>
                    <a:lnTo>
                      <a:pt x="486" y="342"/>
                    </a:lnTo>
                    <a:lnTo>
                      <a:pt x="479" y="343"/>
                    </a:lnTo>
                    <a:lnTo>
                      <a:pt x="471" y="344"/>
                    </a:lnTo>
                    <a:lnTo>
                      <a:pt x="464" y="344"/>
                    </a:lnTo>
                    <a:lnTo>
                      <a:pt x="456" y="344"/>
                    </a:lnTo>
                    <a:lnTo>
                      <a:pt x="449" y="344"/>
                    </a:lnTo>
                    <a:lnTo>
                      <a:pt x="441" y="344"/>
                    </a:lnTo>
                    <a:lnTo>
                      <a:pt x="433" y="342"/>
                    </a:lnTo>
                    <a:lnTo>
                      <a:pt x="426" y="341"/>
                    </a:lnTo>
                    <a:lnTo>
                      <a:pt x="419" y="340"/>
                    </a:lnTo>
                    <a:lnTo>
                      <a:pt x="412" y="338"/>
                    </a:lnTo>
                    <a:lnTo>
                      <a:pt x="408" y="333"/>
                    </a:lnTo>
                    <a:lnTo>
                      <a:pt x="405" y="328"/>
                    </a:lnTo>
                    <a:lnTo>
                      <a:pt x="403" y="322"/>
                    </a:lnTo>
                    <a:lnTo>
                      <a:pt x="402" y="316"/>
                    </a:lnTo>
                    <a:lnTo>
                      <a:pt x="402" y="311"/>
                    </a:lnTo>
                    <a:lnTo>
                      <a:pt x="401" y="306"/>
                    </a:lnTo>
                    <a:lnTo>
                      <a:pt x="401" y="300"/>
                    </a:lnTo>
                    <a:lnTo>
                      <a:pt x="401" y="294"/>
                    </a:lnTo>
                    <a:lnTo>
                      <a:pt x="402" y="289"/>
                    </a:lnTo>
                    <a:lnTo>
                      <a:pt x="402" y="283"/>
                    </a:lnTo>
                    <a:lnTo>
                      <a:pt x="402" y="277"/>
                    </a:lnTo>
                    <a:lnTo>
                      <a:pt x="401" y="271"/>
                    </a:lnTo>
                    <a:lnTo>
                      <a:pt x="400" y="266"/>
                    </a:lnTo>
                    <a:lnTo>
                      <a:pt x="398" y="260"/>
                    </a:lnTo>
                    <a:lnTo>
                      <a:pt x="397" y="254"/>
                    </a:lnTo>
                    <a:lnTo>
                      <a:pt x="393" y="248"/>
                    </a:lnTo>
                    <a:lnTo>
                      <a:pt x="388" y="244"/>
                    </a:lnTo>
                    <a:lnTo>
                      <a:pt x="381" y="240"/>
                    </a:lnTo>
                    <a:lnTo>
                      <a:pt x="374" y="238"/>
                    </a:lnTo>
                    <a:lnTo>
                      <a:pt x="367" y="236"/>
                    </a:lnTo>
                    <a:lnTo>
                      <a:pt x="360" y="235"/>
                    </a:lnTo>
                    <a:lnTo>
                      <a:pt x="353" y="235"/>
                    </a:lnTo>
                    <a:lnTo>
                      <a:pt x="345" y="235"/>
                    </a:lnTo>
                    <a:lnTo>
                      <a:pt x="337" y="236"/>
                    </a:lnTo>
                    <a:lnTo>
                      <a:pt x="329" y="237"/>
                    </a:lnTo>
                    <a:lnTo>
                      <a:pt x="321" y="239"/>
                    </a:lnTo>
                    <a:lnTo>
                      <a:pt x="313" y="241"/>
                    </a:lnTo>
                    <a:lnTo>
                      <a:pt x="306" y="243"/>
                    </a:lnTo>
                    <a:lnTo>
                      <a:pt x="297" y="245"/>
                    </a:lnTo>
                    <a:lnTo>
                      <a:pt x="289" y="248"/>
                    </a:lnTo>
                    <a:lnTo>
                      <a:pt x="281" y="250"/>
                    </a:lnTo>
                    <a:lnTo>
                      <a:pt x="273" y="252"/>
                    </a:lnTo>
                    <a:lnTo>
                      <a:pt x="270" y="255"/>
                    </a:lnTo>
                    <a:lnTo>
                      <a:pt x="267" y="260"/>
                    </a:lnTo>
                    <a:lnTo>
                      <a:pt x="263" y="264"/>
                    </a:lnTo>
                    <a:lnTo>
                      <a:pt x="260" y="270"/>
                    </a:lnTo>
                    <a:lnTo>
                      <a:pt x="258" y="276"/>
                    </a:lnTo>
                    <a:lnTo>
                      <a:pt x="258" y="282"/>
                    </a:lnTo>
                    <a:lnTo>
                      <a:pt x="258" y="287"/>
                    </a:lnTo>
                    <a:lnTo>
                      <a:pt x="262" y="293"/>
                    </a:lnTo>
                    <a:lnTo>
                      <a:pt x="265" y="299"/>
                    </a:lnTo>
                    <a:lnTo>
                      <a:pt x="268" y="304"/>
                    </a:lnTo>
                    <a:lnTo>
                      <a:pt x="271" y="310"/>
                    </a:lnTo>
                    <a:lnTo>
                      <a:pt x="273" y="316"/>
                    </a:lnTo>
                    <a:lnTo>
                      <a:pt x="276" y="322"/>
                    </a:lnTo>
                    <a:lnTo>
                      <a:pt x="277" y="328"/>
                    </a:lnTo>
                    <a:lnTo>
                      <a:pt x="277" y="334"/>
                    </a:lnTo>
                    <a:lnTo>
                      <a:pt x="277" y="341"/>
                    </a:lnTo>
                    <a:lnTo>
                      <a:pt x="266" y="355"/>
                    </a:lnTo>
                    <a:lnTo>
                      <a:pt x="257" y="360"/>
                    </a:lnTo>
                    <a:lnTo>
                      <a:pt x="248" y="362"/>
                    </a:lnTo>
                    <a:lnTo>
                      <a:pt x="239" y="363"/>
                    </a:lnTo>
                    <a:lnTo>
                      <a:pt x="230" y="363"/>
                    </a:lnTo>
                    <a:lnTo>
                      <a:pt x="220" y="364"/>
                    </a:lnTo>
                    <a:lnTo>
                      <a:pt x="210" y="364"/>
                    </a:lnTo>
                    <a:lnTo>
                      <a:pt x="201" y="366"/>
                    </a:lnTo>
                    <a:lnTo>
                      <a:pt x="191" y="370"/>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0" name="Frihåndsform 7"/>
              <p:cNvSpPr>
                <a:spLocks/>
              </p:cNvSpPr>
              <p:nvPr/>
            </p:nvSpPr>
            <p:spPr bwMode="grayWhite">
              <a:xfrm>
                <a:off x="12827" y="1132269"/>
                <a:ext cx="803275" cy="746125"/>
              </a:xfrm>
              <a:custGeom>
                <a:avLst/>
                <a:gdLst>
                  <a:gd name="T0" fmla="*/ 229 w 506"/>
                  <a:gd name="T1" fmla="*/ 453 h 470"/>
                  <a:gd name="T2" fmla="*/ 200 w 506"/>
                  <a:gd name="T3" fmla="*/ 429 h 470"/>
                  <a:gd name="T4" fmla="*/ 175 w 506"/>
                  <a:gd name="T5" fmla="*/ 402 h 470"/>
                  <a:gd name="T6" fmla="*/ 158 w 506"/>
                  <a:gd name="T7" fmla="*/ 368 h 470"/>
                  <a:gd name="T8" fmla="*/ 241 w 506"/>
                  <a:gd name="T9" fmla="*/ 275 h 470"/>
                  <a:gd name="T10" fmla="*/ 224 w 506"/>
                  <a:gd name="T11" fmla="*/ 248 h 470"/>
                  <a:gd name="T12" fmla="*/ 198 w 506"/>
                  <a:gd name="T13" fmla="*/ 228 h 470"/>
                  <a:gd name="T14" fmla="*/ 166 w 506"/>
                  <a:gd name="T15" fmla="*/ 214 h 470"/>
                  <a:gd name="T16" fmla="*/ 139 w 506"/>
                  <a:gd name="T17" fmla="*/ 217 h 470"/>
                  <a:gd name="T18" fmla="*/ 128 w 506"/>
                  <a:gd name="T19" fmla="*/ 238 h 470"/>
                  <a:gd name="T20" fmla="*/ 120 w 506"/>
                  <a:gd name="T21" fmla="*/ 262 h 470"/>
                  <a:gd name="T22" fmla="*/ 104 w 506"/>
                  <a:gd name="T23" fmla="*/ 283 h 470"/>
                  <a:gd name="T24" fmla="*/ 77 w 506"/>
                  <a:gd name="T25" fmla="*/ 291 h 470"/>
                  <a:gd name="T26" fmla="*/ 53 w 506"/>
                  <a:gd name="T27" fmla="*/ 288 h 470"/>
                  <a:gd name="T28" fmla="*/ 31 w 506"/>
                  <a:gd name="T29" fmla="*/ 275 h 470"/>
                  <a:gd name="T30" fmla="*/ 12 w 506"/>
                  <a:gd name="T31" fmla="*/ 257 h 470"/>
                  <a:gd name="T32" fmla="*/ 61 w 506"/>
                  <a:gd name="T33" fmla="*/ 109 h 470"/>
                  <a:gd name="T34" fmla="*/ 24 w 506"/>
                  <a:gd name="T35" fmla="*/ 85 h 470"/>
                  <a:gd name="T36" fmla="*/ 0 w 506"/>
                  <a:gd name="T37" fmla="*/ 53 h 470"/>
                  <a:gd name="T38" fmla="*/ 19 w 506"/>
                  <a:gd name="T39" fmla="*/ 22 h 470"/>
                  <a:gd name="T40" fmla="*/ 54 w 506"/>
                  <a:gd name="T41" fmla="*/ 0 h 470"/>
                  <a:gd name="T42" fmla="*/ 82 w 506"/>
                  <a:gd name="T43" fmla="*/ 6 h 470"/>
                  <a:gd name="T44" fmla="*/ 103 w 506"/>
                  <a:gd name="T45" fmla="*/ 29 h 470"/>
                  <a:gd name="T46" fmla="*/ 132 w 506"/>
                  <a:gd name="T47" fmla="*/ 57 h 470"/>
                  <a:gd name="T48" fmla="*/ 175 w 506"/>
                  <a:gd name="T49" fmla="*/ 64 h 470"/>
                  <a:gd name="T50" fmla="*/ 215 w 506"/>
                  <a:gd name="T51" fmla="*/ 43 h 470"/>
                  <a:gd name="T52" fmla="*/ 243 w 506"/>
                  <a:gd name="T53" fmla="*/ 16 h 470"/>
                  <a:gd name="T54" fmla="*/ 265 w 506"/>
                  <a:gd name="T55" fmla="*/ 22 h 470"/>
                  <a:gd name="T56" fmla="*/ 284 w 506"/>
                  <a:gd name="T57" fmla="*/ 34 h 470"/>
                  <a:gd name="T58" fmla="*/ 301 w 506"/>
                  <a:gd name="T59" fmla="*/ 52 h 470"/>
                  <a:gd name="T60" fmla="*/ 318 w 506"/>
                  <a:gd name="T61" fmla="*/ 72 h 470"/>
                  <a:gd name="T62" fmla="*/ 314 w 506"/>
                  <a:gd name="T63" fmla="*/ 98 h 470"/>
                  <a:gd name="T64" fmla="*/ 296 w 506"/>
                  <a:gd name="T65" fmla="*/ 115 h 470"/>
                  <a:gd name="T66" fmla="*/ 278 w 506"/>
                  <a:gd name="T67" fmla="*/ 123 h 470"/>
                  <a:gd name="T68" fmla="*/ 260 w 506"/>
                  <a:gd name="T69" fmla="*/ 130 h 470"/>
                  <a:gd name="T70" fmla="*/ 249 w 506"/>
                  <a:gd name="T71" fmla="*/ 152 h 470"/>
                  <a:gd name="T72" fmla="*/ 257 w 506"/>
                  <a:gd name="T73" fmla="*/ 180 h 470"/>
                  <a:gd name="T74" fmla="*/ 288 w 506"/>
                  <a:gd name="T75" fmla="*/ 210 h 470"/>
                  <a:gd name="T76" fmla="*/ 321 w 506"/>
                  <a:gd name="T77" fmla="*/ 231 h 470"/>
                  <a:gd name="T78" fmla="*/ 339 w 506"/>
                  <a:gd name="T79" fmla="*/ 231 h 470"/>
                  <a:gd name="T80" fmla="*/ 358 w 506"/>
                  <a:gd name="T81" fmla="*/ 228 h 470"/>
                  <a:gd name="T82" fmla="*/ 377 w 506"/>
                  <a:gd name="T83" fmla="*/ 200 h 470"/>
                  <a:gd name="T84" fmla="*/ 385 w 506"/>
                  <a:gd name="T85" fmla="*/ 171 h 470"/>
                  <a:gd name="T86" fmla="*/ 404 w 506"/>
                  <a:gd name="T87" fmla="*/ 158 h 470"/>
                  <a:gd name="T88" fmla="*/ 497 w 506"/>
                  <a:gd name="T89" fmla="*/ 213 h 470"/>
                  <a:gd name="T90" fmla="*/ 482 w 506"/>
                  <a:gd name="T91" fmla="*/ 238 h 470"/>
                  <a:gd name="T92" fmla="*/ 458 w 506"/>
                  <a:gd name="T93" fmla="*/ 259 h 470"/>
                  <a:gd name="T94" fmla="*/ 438 w 506"/>
                  <a:gd name="T95" fmla="*/ 282 h 470"/>
                  <a:gd name="T96" fmla="*/ 434 w 506"/>
                  <a:gd name="T97" fmla="*/ 313 h 470"/>
                  <a:gd name="T98" fmla="*/ 467 w 506"/>
                  <a:gd name="T99" fmla="*/ 339 h 470"/>
                  <a:gd name="T100" fmla="*/ 505 w 506"/>
                  <a:gd name="T101" fmla="*/ 362 h 470"/>
                  <a:gd name="T102" fmla="*/ 329 w 506"/>
                  <a:gd name="T103" fmla="*/ 370 h 470"/>
                  <a:gd name="T104" fmla="*/ 306 w 506"/>
                  <a:gd name="T105" fmla="*/ 395 h 470"/>
                  <a:gd name="T106" fmla="*/ 287 w 506"/>
                  <a:gd name="T107" fmla="*/ 423 h 470"/>
                  <a:gd name="T108" fmla="*/ 267 w 506"/>
                  <a:gd name="T109" fmla="*/ 452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6" h="470">
                    <a:moveTo>
                      <a:pt x="252" y="469"/>
                    </a:moveTo>
                    <a:lnTo>
                      <a:pt x="245" y="463"/>
                    </a:lnTo>
                    <a:lnTo>
                      <a:pt x="237" y="458"/>
                    </a:lnTo>
                    <a:lnTo>
                      <a:pt x="229" y="453"/>
                    </a:lnTo>
                    <a:lnTo>
                      <a:pt x="221" y="447"/>
                    </a:lnTo>
                    <a:lnTo>
                      <a:pt x="214" y="441"/>
                    </a:lnTo>
                    <a:lnTo>
                      <a:pt x="207" y="435"/>
                    </a:lnTo>
                    <a:lnTo>
                      <a:pt x="200" y="429"/>
                    </a:lnTo>
                    <a:lnTo>
                      <a:pt x="193" y="423"/>
                    </a:lnTo>
                    <a:lnTo>
                      <a:pt x="187" y="416"/>
                    </a:lnTo>
                    <a:lnTo>
                      <a:pt x="181" y="409"/>
                    </a:lnTo>
                    <a:lnTo>
                      <a:pt x="175" y="402"/>
                    </a:lnTo>
                    <a:lnTo>
                      <a:pt x="171" y="394"/>
                    </a:lnTo>
                    <a:lnTo>
                      <a:pt x="166" y="386"/>
                    </a:lnTo>
                    <a:lnTo>
                      <a:pt x="162" y="377"/>
                    </a:lnTo>
                    <a:lnTo>
                      <a:pt x="158" y="368"/>
                    </a:lnTo>
                    <a:lnTo>
                      <a:pt x="156" y="359"/>
                    </a:lnTo>
                    <a:lnTo>
                      <a:pt x="245" y="290"/>
                    </a:lnTo>
                    <a:lnTo>
                      <a:pt x="242" y="282"/>
                    </a:lnTo>
                    <a:lnTo>
                      <a:pt x="241" y="275"/>
                    </a:lnTo>
                    <a:lnTo>
                      <a:pt x="237" y="267"/>
                    </a:lnTo>
                    <a:lnTo>
                      <a:pt x="233" y="261"/>
                    </a:lnTo>
                    <a:lnTo>
                      <a:pt x="229" y="254"/>
                    </a:lnTo>
                    <a:lnTo>
                      <a:pt x="224" y="248"/>
                    </a:lnTo>
                    <a:lnTo>
                      <a:pt x="218" y="242"/>
                    </a:lnTo>
                    <a:lnTo>
                      <a:pt x="212" y="237"/>
                    </a:lnTo>
                    <a:lnTo>
                      <a:pt x="205" y="232"/>
                    </a:lnTo>
                    <a:lnTo>
                      <a:pt x="198" y="228"/>
                    </a:lnTo>
                    <a:lnTo>
                      <a:pt x="191" y="223"/>
                    </a:lnTo>
                    <a:lnTo>
                      <a:pt x="183" y="219"/>
                    </a:lnTo>
                    <a:lnTo>
                      <a:pt x="175" y="216"/>
                    </a:lnTo>
                    <a:lnTo>
                      <a:pt x="166" y="214"/>
                    </a:lnTo>
                    <a:lnTo>
                      <a:pt x="158" y="212"/>
                    </a:lnTo>
                    <a:lnTo>
                      <a:pt x="150" y="210"/>
                    </a:lnTo>
                    <a:lnTo>
                      <a:pt x="144" y="213"/>
                    </a:lnTo>
                    <a:lnTo>
                      <a:pt x="139" y="217"/>
                    </a:lnTo>
                    <a:lnTo>
                      <a:pt x="135" y="221"/>
                    </a:lnTo>
                    <a:lnTo>
                      <a:pt x="133" y="227"/>
                    </a:lnTo>
                    <a:lnTo>
                      <a:pt x="129" y="232"/>
                    </a:lnTo>
                    <a:lnTo>
                      <a:pt x="128" y="238"/>
                    </a:lnTo>
                    <a:lnTo>
                      <a:pt x="126" y="244"/>
                    </a:lnTo>
                    <a:lnTo>
                      <a:pt x="125" y="250"/>
                    </a:lnTo>
                    <a:lnTo>
                      <a:pt x="122" y="256"/>
                    </a:lnTo>
                    <a:lnTo>
                      <a:pt x="120" y="262"/>
                    </a:lnTo>
                    <a:lnTo>
                      <a:pt x="116" y="268"/>
                    </a:lnTo>
                    <a:lnTo>
                      <a:pt x="113" y="273"/>
                    </a:lnTo>
                    <a:lnTo>
                      <a:pt x="109" y="278"/>
                    </a:lnTo>
                    <a:lnTo>
                      <a:pt x="104" y="283"/>
                    </a:lnTo>
                    <a:lnTo>
                      <a:pt x="98" y="287"/>
                    </a:lnTo>
                    <a:lnTo>
                      <a:pt x="90" y="290"/>
                    </a:lnTo>
                    <a:lnTo>
                      <a:pt x="83" y="291"/>
                    </a:lnTo>
                    <a:lnTo>
                      <a:pt x="77" y="291"/>
                    </a:lnTo>
                    <a:lnTo>
                      <a:pt x="70" y="291"/>
                    </a:lnTo>
                    <a:lnTo>
                      <a:pt x="65" y="291"/>
                    </a:lnTo>
                    <a:lnTo>
                      <a:pt x="58" y="289"/>
                    </a:lnTo>
                    <a:lnTo>
                      <a:pt x="53" y="288"/>
                    </a:lnTo>
                    <a:lnTo>
                      <a:pt x="47" y="285"/>
                    </a:lnTo>
                    <a:lnTo>
                      <a:pt x="41" y="282"/>
                    </a:lnTo>
                    <a:lnTo>
                      <a:pt x="36" y="278"/>
                    </a:lnTo>
                    <a:lnTo>
                      <a:pt x="31" y="275"/>
                    </a:lnTo>
                    <a:lnTo>
                      <a:pt x="25" y="270"/>
                    </a:lnTo>
                    <a:lnTo>
                      <a:pt x="20" y="266"/>
                    </a:lnTo>
                    <a:lnTo>
                      <a:pt x="16" y="262"/>
                    </a:lnTo>
                    <a:lnTo>
                      <a:pt x="12" y="257"/>
                    </a:lnTo>
                    <a:lnTo>
                      <a:pt x="7" y="253"/>
                    </a:lnTo>
                    <a:lnTo>
                      <a:pt x="3" y="248"/>
                    </a:lnTo>
                    <a:lnTo>
                      <a:pt x="65" y="117"/>
                    </a:lnTo>
                    <a:lnTo>
                      <a:pt x="61" y="109"/>
                    </a:lnTo>
                    <a:lnTo>
                      <a:pt x="53" y="102"/>
                    </a:lnTo>
                    <a:lnTo>
                      <a:pt x="44" y="96"/>
                    </a:lnTo>
                    <a:lnTo>
                      <a:pt x="33" y="91"/>
                    </a:lnTo>
                    <a:lnTo>
                      <a:pt x="24" y="85"/>
                    </a:lnTo>
                    <a:lnTo>
                      <a:pt x="13" y="79"/>
                    </a:lnTo>
                    <a:lnTo>
                      <a:pt x="5" y="71"/>
                    </a:lnTo>
                    <a:lnTo>
                      <a:pt x="0" y="62"/>
                    </a:lnTo>
                    <a:lnTo>
                      <a:pt x="0" y="53"/>
                    </a:lnTo>
                    <a:lnTo>
                      <a:pt x="3" y="44"/>
                    </a:lnTo>
                    <a:lnTo>
                      <a:pt x="7" y="37"/>
                    </a:lnTo>
                    <a:lnTo>
                      <a:pt x="12" y="28"/>
                    </a:lnTo>
                    <a:lnTo>
                      <a:pt x="19" y="22"/>
                    </a:lnTo>
                    <a:lnTo>
                      <a:pt x="27" y="15"/>
                    </a:lnTo>
                    <a:lnTo>
                      <a:pt x="37" y="9"/>
                    </a:lnTo>
                    <a:lnTo>
                      <a:pt x="46" y="3"/>
                    </a:lnTo>
                    <a:lnTo>
                      <a:pt x="54" y="0"/>
                    </a:lnTo>
                    <a:lnTo>
                      <a:pt x="61" y="0"/>
                    </a:lnTo>
                    <a:lnTo>
                      <a:pt x="68" y="0"/>
                    </a:lnTo>
                    <a:lnTo>
                      <a:pt x="75" y="3"/>
                    </a:lnTo>
                    <a:lnTo>
                      <a:pt x="82" y="6"/>
                    </a:lnTo>
                    <a:lnTo>
                      <a:pt x="88" y="11"/>
                    </a:lnTo>
                    <a:lnTo>
                      <a:pt x="94" y="15"/>
                    </a:lnTo>
                    <a:lnTo>
                      <a:pt x="98" y="21"/>
                    </a:lnTo>
                    <a:lnTo>
                      <a:pt x="103" y="29"/>
                    </a:lnTo>
                    <a:lnTo>
                      <a:pt x="108" y="38"/>
                    </a:lnTo>
                    <a:lnTo>
                      <a:pt x="116" y="45"/>
                    </a:lnTo>
                    <a:lnTo>
                      <a:pt x="123" y="52"/>
                    </a:lnTo>
                    <a:lnTo>
                      <a:pt x="132" y="57"/>
                    </a:lnTo>
                    <a:lnTo>
                      <a:pt x="141" y="62"/>
                    </a:lnTo>
                    <a:lnTo>
                      <a:pt x="152" y="64"/>
                    </a:lnTo>
                    <a:lnTo>
                      <a:pt x="164" y="66"/>
                    </a:lnTo>
                    <a:lnTo>
                      <a:pt x="175" y="64"/>
                    </a:lnTo>
                    <a:lnTo>
                      <a:pt x="187" y="61"/>
                    </a:lnTo>
                    <a:lnTo>
                      <a:pt x="196" y="57"/>
                    </a:lnTo>
                    <a:lnTo>
                      <a:pt x="206" y="50"/>
                    </a:lnTo>
                    <a:lnTo>
                      <a:pt x="215" y="43"/>
                    </a:lnTo>
                    <a:lnTo>
                      <a:pt x="223" y="34"/>
                    </a:lnTo>
                    <a:lnTo>
                      <a:pt x="230" y="26"/>
                    </a:lnTo>
                    <a:lnTo>
                      <a:pt x="237" y="17"/>
                    </a:lnTo>
                    <a:lnTo>
                      <a:pt x="243" y="16"/>
                    </a:lnTo>
                    <a:lnTo>
                      <a:pt x="249" y="17"/>
                    </a:lnTo>
                    <a:lnTo>
                      <a:pt x="254" y="18"/>
                    </a:lnTo>
                    <a:lnTo>
                      <a:pt x="260" y="20"/>
                    </a:lnTo>
                    <a:lnTo>
                      <a:pt x="265" y="22"/>
                    </a:lnTo>
                    <a:lnTo>
                      <a:pt x="270" y="25"/>
                    </a:lnTo>
                    <a:lnTo>
                      <a:pt x="275" y="27"/>
                    </a:lnTo>
                    <a:lnTo>
                      <a:pt x="279" y="31"/>
                    </a:lnTo>
                    <a:lnTo>
                      <a:pt x="284" y="34"/>
                    </a:lnTo>
                    <a:lnTo>
                      <a:pt x="288" y="38"/>
                    </a:lnTo>
                    <a:lnTo>
                      <a:pt x="293" y="43"/>
                    </a:lnTo>
                    <a:lnTo>
                      <a:pt x="297" y="47"/>
                    </a:lnTo>
                    <a:lnTo>
                      <a:pt x="301" y="52"/>
                    </a:lnTo>
                    <a:lnTo>
                      <a:pt x="305" y="56"/>
                    </a:lnTo>
                    <a:lnTo>
                      <a:pt x="309" y="61"/>
                    </a:lnTo>
                    <a:lnTo>
                      <a:pt x="314" y="66"/>
                    </a:lnTo>
                    <a:lnTo>
                      <a:pt x="318" y="72"/>
                    </a:lnTo>
                    <a:lnTo>
                      <a:pt x="320" y="79"/>
                    </a:lnTo>
                    <a:lnTo>
                      <a:pt x="319" y="85"/>
                    </a:lnTo>
                    <a:lnTo>
                      <a:pt x="317" y="92"/>
                    </a:lnTo>
                    <a:lnTo>
                      <a:pt x="314" y="98"/>
                    </a:lnTo>
                    <a:lnTo>
                      <a:pt x="309" y="104"/>
                    </a:lnTo>
                    <a:lnTo>
                      <a:pt x="305" y="109"/>
                    </a:lnTo>
                    <a:lnTo>
                      <a:pt x="300" y="114"/>
                    </a:lnTo>
                    <a:lnTo>
                      <a:pt x="296" y="115"/>
                    </a:lnTo>
                    <a:lnTo>
                      <a:pt x="291" y="117"/>
                    </a:lnTo>
                    <a:lnTo>
                      <a:pt x="287" y="119"/>
                    </a:lnTo>
                    <a:lnTo>
                      <a:pt x="283" y="120"/>
                    </a:lnTo>
                    <a:lnTo>
                      <a:pt x="278" y="123"/>
                    </a:lnTo>
                    <a:lnTo>
                      <a:pt x="273" y="124"/>
                    </a:lnTo>
                    <a:lnTo>
                      <a:pt x="268" y="126"/>
                    </a:lnTo>
                    <a:lnTo>
                      <a:pt x="262" y="127"/>
                    </a:lnTo>
                    <a:lnTo>
                      <a:pt x="260" y="130"/>
                    </a:lnTo>
                    <a:lnTo>
                      <a:pt x="257" y="135"/>
                    </a:lnTo>
                    <a:lnTo>
                      <a:pt x="254" y="140"/>
                    </a:lnTo>
                    <a:lnTo>
                      <a:pt x="250" y="145"/>
                    </a:lnTo>
                    <a:lnTo>
                      <a:pt x="249" y="152"/>
                    </a:lnTo>
                    <a:lnTo>
                      <a:pt x="248" y="158"/>
                    </a:lnTo>
                    <a:lnTo>
                      <a:pt x="249" y="164"/>
                    </a:lnTo>
                    <a:lnTo>
                      <a:pt x="252" y="169"/>
                    </a:lnTo>
                    <a:lnTo>
                      <a:pt x="257" y="180"/>
                    </a:lnTo>
                    <a:lnTo>
                      <a:pt x="263" y="189"/>
                    </a:lnTo>
                    <a:lnTo>
                      <a:pt x="271" y="196"/>
                    </a:lnTo>
                    <a:lnTo>
                      <a:pt x="279" y="204"/>
                    </a:lnTo>
                    <a:lnTo>
                      <a:pt x="288" y="210"/>
                    </a:lnTo>
                    <a:lnTo>
                      <a:pt x="298" y="217"/>
                    </a:lnTo>
                    <a:lnTo>
                      <a:pt x="308" y="224"/>
                    </a:lnTo>
                    <a:lnTo>
                      <a:pt x="317" y="231"/>
                    </a:lnTo>
                    <a:lnTo>
                      <a:pt x="321" y="231"/>
                    </a:lnTo>
                    <a:lnTo>
                      <a:pt x="326" y="231"/>
                    </a:lnTo>
                    <a:lnTo>
                      <a:pt x="330" y="231"/>
                    </a:lnTo>
                    <a:lnTo>
                      <a:pt x="334" y="231"/>
                    </a:lnTo>
                    <a:lnTo>
                      <a:pt x="339" y="231"/>
                    </a:lnTo>
                    <a:lnTo>
                      <a:pt x="344" y="231"/>
                    </a:lnTo>
                    <a:lnTo>
                      <a:pt x="349" y="231"/>
                    </a:lnTo>
                    <a:lnTo>
                      <a:pt x="354" y="231"/>
                    </a:lnTo>
                    <a:lnTo>
                      <a:pt x="358" y="228"/>
                    </a:lnTo>
                    <a:lnTo>
                      <a:pt x="363" y="222"/>
                    </a:lnTo>
                    <a:lnTo>
                      <a:pt x="368" y="215"/>
                    </a:lnTo>
                    <a:lnTo>
                      <a:pt x="373" y="209"/>
                    </a:lnTo>
                    <a:lnTo>
                      <a:pt x="377" y="200"/>
                    </a:lnTo>
                    <a:lnTo>
                      <a:pt x="380" y="192"/>
                    </a:lnTo>
                    <a:lnTo>
                      <a:pt x="383" y="183"/>
                    </a:lnTo>
                    <a:lnTo>
                      <a:pt x="383" y="176"/>
                    </a:lnTo>
                    <a:lnTo>
                      <a:pt x="385" y="171"/>
                    </a:lnTo>
                    <a:lnTo>
                      <a:pt x="388" y="167"/>
                    </a:lnTo>
                    <a:lnTo>
                      <a:pt x="392" y="163"/>
                    </a:lnTo>
                    <a:lnTo>
                      <a:pt x="398" y="160"/>
                    </a:lnTo>
                    <a:lnTo>
                      <a:pt x="404" y="158"/>
                    </a:lnTo>
                    <a:lnTo>
                      <a:pt x="410" y="156"/>
                    </a:lnTo>
                    <a:lnTo>
                      <a:pt x="417" y="155"/>
                    </a:lnTo>
                    <a:lnTo>
                      <a:pt x="423" y="155"/>
                    </a:lnTo>
                    <a:lnTo>
                      <a:pt x="497" y="213"/>
                    </a:lnTo>
                    <a:lnTo>
                      <a:pt x="495" y="221"/>
                    </a:lnTo>
                    <a:lnTo>
                      <a:pt x="492" y="227"/>
                    </a:lnTo>
                    <a:lnTo>
                      <a:pt x="487" y="232"/>
                    </a:lnTo>
                    <a:lnTo>
                      <a:pt x="482" y="238"/>
                    </a:lnTo>
                    <a:lnTo>
                      <a:pt x="476" y="243"/>
                    </a:lnTo>
                    <a:lnTo>
                      <a:pt x="470" y="248"/>
                    </a:lnTo>
                    <a:lnTo>
                      <a:pt x="464" y="253"/>
                    </a:lnTo>
                    <a:lnTo>
                      <a:pt x="458" y="259"/>
                    </a:lnTo>
                    <a:lnTo>
                      <a:pt x="451" y="264"/>
                    </a:lnTo>
                    <a:lnTo>
                      <a:pt x="446" y="269"/>
                    </a:lnTo>
                    <a:lnTo>
                      <a:pt x="441" y="275"/>
                    </a:lnTo>
                    <a:lnTo>
                      <a:pt x="438" y="282"/>
                    </a:lnTo>
                    <a:lnTo>
                      <a:pt x="434" y="288"/>
                    </a:lnTo>
                    <a:lnTo>
                      <a:pt x="433" y="296"/>
                    </a:lnTo>
                    <a:lnTo>
                      <a:pt x="433" y="304"/>
                    </a:lnTo>
                    <a:lnTo>
                      <a:pt x="434" y="313"/>
                    </a:lnTo>
                    <a:lnTo>
                      <a:pt x="439" y="323"/>
                    </a:lnTo>
                    <a:lnTo>
                      <a:pt x="446" y="329"/>
                    </a:lnTo>
                    <a:lnTo>
                      <a:pt x="456" y="335"/>
                    </a:lnTo>
                    <a:lnTo>
                      <a:pt x="467" y="339"/>
                    </a:lnTo>
                    <a:lnTo>
                      <a:pt x="478" y="343"/>
                    </a:lnTo>
                    <a:lnTo>
                      <a:pt x="488" y="348"/>
                    </a:lnTo>
                    <a:lnTo>
                      <a:pt x="497" y="354"/>
                    </a:lnTo>
                    <a:lnTo>
                      <a:pt x="505" y="362"/>
                    </a:lnTo>
                    <a:lnTo>
                      <a:pt x="442" y="445"/>
                    </a:lnTo>
                    <a:lnTo>
                      <a:pt x="343" y="362"/>
                    </a:lnTo>
                    <a:lnTo>
                      <a:pt x="336" y="366"/>
                    </a:lnTo>
                    <a:lnTo>
                      <a:pt x="329" y="370"/>
                    </a:lnTo>
                    <a:lnTo>
                      <a:pt x="323" y="377"/>
                    </a:lnTo>
                    <a:lnTo>
                      <a:pt x="317" y="382"/>
                    </a:lnTo>
                    <a:lnTo>
                      <a:pt x="312" y="388"/>
                    </a:lnTo>
                    <a:lnTo>
                      <a:pt x="306" y="395"/>
                    </a:lnTo>
                    <a:lnTo>
                      <a:pt x="302" y="401"/>
                    </a:lnTo>
                    <a:lnTo>
                      <a:pt x="296" y="408"/>
                    </a:lnTo>
                    <a:lnTo>
                      <a:pt x="292" y="415"/>
                    </a:lnTo>
                    <a:lnTo>
                      <a:pt x="287" y="423"/>
                    </a:lnTo>
                    <a:lnTo>
                      <a:pt x="283" y="430"/>
                    </a:lnTo>
                    <a:lnTo>
                      <a:pt x="278" y="437"/>
                    </a:lnTo>
                    <a:lnTo>
                      <a:pt x="272" y="445"/>
                    </a:lnTo>
                    <a:lnTo>
                      <a:pt x="267" y="452"/>
                    </a:lnTo>
                    <a:lnTo>
                      <a:pt x="262" y="459"/>
                    </a:lnTo>
                    <a:lnTo>
                      <a:pt x="256" y="465"/>
                    </a:lnTo>
                    <a:lnTo>
                      <a:pt x="252" y="469"/>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1" name="Frihåndsform 8"/>
              <p:cNvSpPr>
                <a:spLocks/>
              </p:cNvSpPr>
              <p:nvPr/>
            </p:nvSpPr>
            <p:spPr bwMode="grayWhite">
              <a:xfrm>
                <a:off x="866902" y="711581"/>
                <a:ext cx="812800" cy="808038"/>
              </a:xfrm>
              <a:custGeom>
                <a:avLst/>
                <a:gdLst>
                  <a:gd name="T0" fmla="*/ 67 w 512"/>
                  <a:gd name="T1" fmla="*/ 492 h 509"/>
                  <a:gd name="T2" fmla="*/ 45 w 512"/>
                  <a:gd name="T3" fmla="*/ 451 h 509"/>
                  <a:gd name="T4" fmla="*/ 68 w 512"/>
                  <a:gd name="T5" fmla="*/ 418 h 509"/>
                  <a:gd name="T6" fmla="*/ 106 w 512"/>
                  <a:gd name="T7" fmla="*/ 391 h 509"/>
                  <a:gd name="T8" fmla="*/ 105 w 512"/>
                  <a:gd name="T9" fmla="*/ 352 h 509"/>
                  <a:gd name="T10" fmla="*/ 79 w 512"/>
                  <a:gd name="T11" fmla="*/ 324 h 509"/>
                  <a:gd name="T12" fmla="*/ 44 w 512"/>
                  <a:gd name="T13" fmla="*/ 302 h 509"/>
                  <a:gd name="T14" fmla="*/ 7 w 512"/>
                  <a:gd name="T15" fmla="*/ 280 h 509"/>
                  <a:gd name="T16" fmla="*/ 2 w 512"/>
                  <a:gd name="T17" fmla="*/ 258 h 509"/>
                  <a:gd name="T18" fmla="*/ 13 w 512"/>
                  <a:gd name="T19" fmla="*/ 239 h 509"/>
                  <a:gd name="T20" fmla="*/ 29 w 512"/>
                  <a:gd name="T21" fmla="*/ 220 h 509"/>
                  <a:gd name="T22" fmla="*/ 43 w 512"/>
                  <a:gd name="T23" fmla="*/ 201 h 509"/>
                  <a:gd name="T24" fmla="*/ 65 w 512"/>
                  <a:gd name="T25" fmla="*/ 184 h 509"/>
                  <a:gd name="T26" fmla="*/ 100 w 512"/>
                  <a:gd name="T27" fmla="*/ 191 h 509"/>
                  <a:gd name="T28" fmla="*/ 124 w 512"/>
                  <a:gd name="T29" fmla="*/ 210 h 509"/>
                  <a:gd name="T30" fmla="*/ 150 w 512"/>
                  <a:gd name="T31" fmla="*/ 233 h 509"/>
                  <a:gd name="T32" fmla="*/ 179 w 512"/>
                  <a:gd name="T33" fmla="*/ 232 h 509"/>
                  <a:gd name="T34" fmla="*/ 207 w 512"/>
                  <a:gd name="T35" fmla="*/ 223 h 509"/>
                  <a:gd name="T36" fmla="*/ 230 w 512"/>
                  <a:gd name="T37" fmla="*/ 198 h 509"/>
                  <a:gd name="T38" fmla="*/ 242 w 512"/>
                  <a:gd name="T39" fmla="*/ 165 h 509"/>
                  <a:gd name="T40" fmla="*/ 226 w 512"/>
                  <a:gd name="T41" fmla="*/ 143 h 509"/>
                  <a:gd name="T42" fmla="*/ 203 w 512"/>
                  <a:gd name="T43" fmla="*/ 132 h 509"/>
                  <a:gd name="T44" fmla="*/ 176 w 512"/>
                  <a:gd name="T45" fmla="*/ 122 h 509"/>
                  <a:gd name="T46" fmla="*/ 153 w 512"/>
                  <a:gd name="T47" fmla="*/ 111 h 509"/>
                  <a:gd name="T48" fmla="*/ 142 w 512"/>
                  <a:gd name="T49" fmla="*/ 80 h 509"/>
                  <a:gd name="T50" fmla="*/ 163 w 512"/>
                  <a:gd name="T51" fmla="*/ 50 h 509"/>
                  <a:gd name="T52" fmla="*/ 187 w 512"/>
                  <a:gd name="T53" fmla="*/ 36 h 509"/>
                  <a:gd name="T54" fmla="*/ 211 w 512"/>
                  <a:gd name="T55" fmla="*/ 18 h 509"/>
                  <a:gd name="T56" fmla="*/ 243 w 512"/>
                  <a:gd name="T57" fmla="*/ 28 h 509"/>
                  <a:gd name="T58" fmla="*/ 277 w 512"/>
                  <a:gd name="T59" fmla="*/ 54 h 509"/>
                  <a:gd name="T60" fmla="*/ 314 w 512"/>
                  <a:gd name="T61" fmla="*/ 72 h 509"/>
                  <a:gd name="T62" fmla="*/ 355 w 512"/>
                  <a:gd name="T63" fmla="*/ 68 h 509"/>
                  <a:gd name="T64" fmla="*/ 382 w 512"/>
                  <a:gd name="T65" fmla="*/ 36 h 509"/>
                  <a:gd name="T66" fmla="*/ 411 w 512"/>
                  <a:gd name="T67" fmla="*/ 3 h 509"/>
                  <a:gd name="T68" fmla="*/ 453 w 512"/>
                  <a:gd name="T69" fmla="*/ 10 h 509"/>
                  <a:gd name="T70" fmla="*/ 486 w 512"/>
                  <a:gd name="T71" fmla="*/ 36 h 509"/>
                  <a:gd name="T72" fmla="*/ 489 w 512"/>
                  <a:gd name="T73" fmla="*/ 68 h 509"/>
                  <a:gd name="T74" fmla="*/ 466 w 512"/>
                  <a:gd name="T75" fmla="*/ 88 h 509"/>
                  <a:gd name="T76" fmla="*/ 437 w 512"/>
                  <a:gd name="T77" fmla="*/ 107 h 509"/>
                  <a:gd name="T78" fmla="*/ 422 w 512"/>
                  <a:gd name="T79" fmla="*/ 133 h 509"/>
                  <a:gd name="T80" fmla="*/ 419 w 512"/>
                  <a:gd name="T81" fmla="*/ 317 h 509"/>
                  <a:gd name="T82" fmla="*/ 388 w 512"/>
                  <a:gd name="T83" fmla="*/ 302 h 509"/>
                  <a:gd name="T84" fmla="*/ 364 w 512"/>
                  <a:gd name="T85" fmla="*/ 273 h 509"/>
                  <a:gd name="T86" fmla="*/ 336 w 512"/>
                  <a:gd name="T87" fmla="*/ 250 h 509"/>
                  <a:gd name="T88" fmla="*/ 299 w 512"/>
                  <a:gd name="T89" fmla="*/ 252 h 509"/>
                  <a:gd name="T90" fmla="*/ 275 w 512"/>
                  <a:gd name="T91" fmla="*/ 270 h 509"/>
                  <a:gd name="T92" fmla="*/ 255 w 512"/>
                  <a:gd name="T93" fmla="*/ 294 h 509"/>
                  <a:gd name="T94" fmla="*/ 242 w 512"/>
                  <a:gd name="T95" fmla="*/ 323 h 509"/>
                  <a:gd name="T96" fmla="*/ 241 w 512"/>
                  <a:gd name="T97" fmla="*/ 353 h 509"/>
                  <a:gd name="T98" fmla="*/ 257 w 512"/>
                  <a:gd name="T99" fmla="*/ 364 h 509"/>
                  <a:gd name="T100" fmla="*/ 279 w 512"/>
                  <a:gd name="T101" fmla="*/ 368 h 509"/>
                  <a:gd name="T102" fmla="*/ 304 w 512"/>
                  <a:gd name="T103" fmla="*/ 370 h 509"/>
                  <a:gd name="T104" fmla="*/ 330 w 512"/>
                  <a:gd name="T105" fmla="*/ 376 h 509"/>
                  <a:gd name="T106" fmla="*/ 353 w 512"/>
                  <a:gd name="T107" fmla="*/ 407 h 509"/>
                  <a:gd name="T108" fmla="*/ 352 w 512"/>
                  <a:gd name="T109" fmla="*/ 443 h 509"/>
                  <a:gd name="T110" fmla="*/ 334 w 512"/>
                  <a:gd name="T111" fmla="*/ 462 h 509"/>
                  <a:gd name="T112" fmla="*/ 311 w 512"/>
                  <a:gd name="T113" fmla="*/ 479 h 509"/>
                  <a:gd name="T114" fmla="*/ 278 w 512"/>
                  <a:gd name="T115" fmla="*/ 465 h 509"/>
                  <a:gd name="T116" fmla="*/ 241 w 512"/>
                  <a:gd name="T117" fmla="*/ 445 h 509"/>
                  <a:gd name="T118" fmla="*/ 202 w 512"/>
                  <a:gd name="T119" fmla="*/ 432 h 509"/>
                  <a:gd name="T120" fmla="*/ 98 w 512"/>
                  <a:gd name="T121" fmla="*/ 508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2" h="509">
                    <a:moveTo>
                      <a:pt x="98" y="508"/>
                    </a:moveTo>
                    <a:lnTo>
                      <a:pt x="86" y="504"/>
                    </a:lnTo>
                    <a:lnTo>
                      <a:pt x="76" y="498"/>
                    </a:lnTo>
                    <a:lnTo>
                      <a:pt x="67" y="492"/>
                    </a:lnTo>
                    <a:lnTo>
                      <a:pt x="60" y="483"/>
                    </a:lnTo>
                    <a:lnTo>
                      <a:pt x="53" y="474"/>
                    </a:lnTo>
                    <a:lnTo>
                      <a:pt x="49" y="463"/>
                    </a:lnTo>
                    <a:lnTo>
                      <a:pt x="45" y="451"/>
                    </a:lnTo>
                    <a:lnTo>
                      <a:pt x="43" y="439"/>
                    </a:lnTo>
                    <a:lnTo>
                      <a:pt x="49" y="432"/>
                    </a:lnTo>
                    <a:lnTo>
                      <a:pt x="58" y="425"/>
                    </a:lnTo>
                    <a:lnTo>
                      <a:pt x="68" y="418"/>
                    </a:lnTo>
                    <a:lnTo>
                      <a:pt x="78" y="413"/>
                    </a:lnTo>
                    <a:lnTo>
                      <a:pt x="88" y="407"/>
                    </a:lnTo>
                    <a:lnTo>
                      <a:pt x="98" y="399"/>
                    </a:lnTo>
                    <a:lnTo>
                      <a:pt x="106" y="391"/>
                    </a:lnTo>
                    <a:lnTo>
                      <a:pt x="113" y="380"/>
                    </a:lnTo>
                    <a:lnTo>
                      <a:pt x="112" y="370"/>
                    </a:lnTo>
                    <a:lnTo>
                      <a:pt x="109" y="360"/>
                    </a:lnTo>
                    <a:lnTo>
                      <a:pt x="105" y="352"/>
                    </a:lnTo>
                    <a:lnTo>
                      <a:pt x="100" y="344"/>
                    </a:lnTo>
                    <a:lnTo>
                      <a:pt x="93" y="337"/>
                    </a:lnTo>
                    <a:lnTo>
                      <a:pt x="87" y="330"/>
                    </a:lnTo>
                    <a:lnTo>
                      <a:pt x="79" y="324"/>
                    </a:lnTo>
                    <a:lnTo>
                      <a:pt x="71" y="318"/>
                    </a:lnTo>
                    <a:lnTo>
                      <a:pt x="62" y="313"/>
                    </a:lnTo>
                    <a:lnTo>
                      <a:pt x="53" y="308"/>
                    </a:lnTo>
                    <a:lnTo>
                      <a:pt x="44" y="302"/>
                    </a:lnTo>
                    <a:lnTo>
                      <a:pt x="35" y="297"/>
                    </a:lnTo>
                    <a:lnTo>
                      <a:pt x="25" y="291"/>
                    </a:lnTo>
                    <a:lnTo>
                      <a:pt x="17" y="286"/>
                    </a:lnTo>
                    <a:lnTo>
                      <a:pt x="7" y="280"/>
                    </a:lnTo>
                    <a:lnTo>
                      <a:pt x="0" y="273"/>
                    </a:lnTo>
                    <a:lnTo>
                      <a:pt x="0" y="268"/>
                    </a:lnTo>
                    <a:lnTo>
                      <a:pt x="0" y="263"/>
                    </a:lnTo>
                    <a:lnTo>
                      <a:pt x="2" y="258"/>
                    </a:lnTo>
                    <a:lnTo>
                      <a:pt x="4" y="253"/>
                    </a:lnTo>
                    <a:lnTo>
                      <a:pt x="7" y="248"/>
                    </a:lnTo>
                    <a:lnTo>
                      <a:pt x="10" y="244"/>
                    </a:lnTo>
                    <a:lnTo>
                      <a:pt x="13" y="239"/>
                    </a:lnTo>
                    <a:lnTo>
                      <a:pt x="17" y="234"/>
                    </a:lnTo>
                    <a:lnTo>
                      <a:pt x="20" y="230"/>
                    </a:lnTo>
                    <a:lnTo>
                      <a:pt x="24" y="225"/>
                    </a:lnTo>
                    <a:lnTo>
                      <a:pt x="29" y="220"/>
                    </a:lnTo>
                    <a:lnTo>
                      <a:pt x="32" y="216"/>
                    </a:lnTo>
                    <a:lnTo>
                      <a:pt x="37" y="210"/>
                    </a:lnTo>
                    <a:lnTo>
                      <a:pt x="40" y="205"/>
                    </a:lnTo>
                    <a:lnTo>
                      <a:pt x="43" y="201"/>
                    </a:lnTo>
                    <a:lnTo>
                      <a:pt x="46" y="195"/>
                    </a:lnTo>
                    <a:lnTo>
                      <a:pt x="51" y="190"/>
                    </a:lnTo>
                    <a:lnTo>
                      <a:pt x="58" y="186"/>
                    </a:lnTo>
                    <a:lnTo>
                      <a:pt x="65" y="184"/>
                    </a:lnTo>
                    <a:lnTo>
                      <a:pt x="73" y="184"/>
                    </a:lnTo>
                    <a:lnTo>
                      <a:pt x="82" y="186"/>
                    </a:lnTo>
                    <a:lnTo>
                      <a:pt x="91" y="187"/>
                    </a:lnTo>
                    <a:lnTo>
                      <a:pt x="100" y="191"/>
                    </a:lnTo>
                    <a:lnTo>
                      <a:pt x="109" y="195"/>
                    </a:lnTo>
                    <a:lnTo>
                      <a:pt x="114" y="199"/>
                    </a:lnTo>
                    <a:lnTo>
                      <a:pt x="120" y="205"/>
                    </a:lnTo>
                    <a:lnTo>
                      <a:pt x="124" y="210"/>
                    </a:lnTo>
                    <a:lnTo>
                      <a:pt x="130" y="216"/>
                    </a:lnTo>
                    <a:lnTo>
                      <a:pt x="136" y="222"/>
                    </a:lnTo>
                    <a:lnTo>
                      <a:pt x="143" y="228"/>
                    </a:lnTo>
                    <a:lnTo>
                      <a:pt x="150" y="233"/>
                    </a:lnTo>
                    <a:lnTo>
                      <a:pt x="160" y="237"/>
                    </a:lnTo>
                    <a:lnTo>
                      <a:pt x="166" y="236"/>
                    </a:lnTo>
                    <a:lnTo>
                      <a:pt x="173" y="234"/>
                    </a:lnTo>
                    <a:lnTo>
                      <a:pt x="179" y="232"/>
                    </a:lnTo>
                    <a:lnTo>
                      <a:pt x="186" y="230"/>
                    </a:lnTo>
                    <a:lnTo>
                      <a:pt x="193" y="228"/>
                    </a:lnTo>
                    <a:lnTo>
                      <a:pt x="200" y="225"/>
                    </a:lnTo>
                    <a:lnTo>
                      <a:pt x="207" y="223"/>
                    </a:lnTo>
                    <a:lnTo>
                      <a:pt x="215" y="220"/>
                    </a:lnTo>
                    <a:lnTo>
                      <a:pt x="218" y="213"/>
                    </a:lnTo>
                    <a:lnTo>
                      <a:pt x="224" y="205"/>
                    </a:lnTo>
                    <a:lnTo>
                      <a:pt x="230" y="198"/>
                    </a:lnTo>
                    <a:lnTo>
                      <a:pt x="235" y="190"/>
                    </a:lnTo>
                    <a:lnTo>
                      <a:pt x="239" y="182"/>
                    </a:lnTo>
                    <a:lnTo>
                      <a:pt x="242" y="174"/>
                    </a:lnTo>
                    <a:lnTo>
                      <a:pt x="242" y="165"/>
                    </a:lnTo>
                    <a:lnTo>
                      <a:pt x="238" y="156"/>
                    </a:lnTo>
                    <a:lnTo>
                      <a:pt x="235" y="151"/>
                    </a:lnTo>
                    <a:lnTo>
                      <a:pt x="230" y="147"/>
                    </a:lnTo>
                    <a:lnTo>
                      <a:pt x="226" y="143"/>
                    </a:lnTo>
                    <a:lnTo>
                      <a:pt x="220" y="140"/>
                    </a:lnTo>
                    <a:lnTo>
                      <a:pt x="215" y="136"/>
                    </a:lnTo>
                    <a:lnTo>
                      <a:pt x="209" y="134"/>
                    </a:lnTo>
                    <a:lnTo>
                      <a:pt x="203" y="132"/>
                    </a:lnTo>
                    <a:lnTo>
                      <a:pt x="196" y="129"/>
                    </a:lnTo>
                    <a:lnTo>
                      <a:pt x="189" y="127"/>
                    </a:lnTo>
                    <a:lnTo>
                      <a:pt x="183" y="125"/>
                    </a:lnTo>
                    <a:lnTo>
                      <a:pt x="176" y="122"/>
                    </a:lnTo>
                    <a:lnTo>
                      <a:pt x="170" y="121"/>
                    </a:lnTo>
                    <a:lnTo>
                      <a:pt x="164" y="117"/>
                    </a:lnTo>
                    <a:lnTo>
                      <a:pt x="158" y="114"/>
                    </a:lnTo>
                    <a:lnTo>
                      <a:pt x="153" y="111"/>
                    </a:lnTo>
                    <a:lnTo>
                      <a:pt x="148" y="106"/>
                    </a:lnTo>
                    <a:lnTo>
                      <a:pt x="143" y="98"/>
                    </a:lnTo>
                    <a:lnTo>
                      <a:pt x="142" y="90"/>
                    </a:lnTo>
                    <a:lnTo>
                      <a:pt x="142" y="80"/>
                    </a:lnTo>
                    <a:lnTo>
                      <a:pt x="145" y="72"/>
                    </a:lnTo>
                    <a:lnTo>
                      <a:pt x="149" y="64"/>
                    </a:lnTo>
                    <a:lnTo>
                      <a:pt x="156" y="57"/>
                    </a:lnTo>
                    <a:lnTo>
                      <a:pt x="163" y="50"/>
                    </a:lnTo>
                    <a:lnTo>
                      <a:pt x="172" y="46"/>
                    </a:lnTo>
                    <a:lnTo>
                      <a:pt x="177" y="43"/>
                    </a:lnTo>
                    <a:lnTo>
                      <a:pt x="183" y="39"/>
                    </a:lnTo>
                    <a:lnTo>
                      <a:pt x="187" y="36"/>
                    </a:lnTo>
                    <a:lnTo>
                      <a:pt x="193" y="31"/>
                    </a:lnTo>
                    <a:lnTo>
                      <a:pt x="199" y="27"/>
                    </a:lnTo>
                    <a:lnTo>
                      <a:pt x="205" y="23"/>
                    </a:lnTo>
                    <a:lnTo>
                      <a:pt x="211" y="18"/>
                    </a:lnTo>
                    <a:lnTo>
                      <a:pt x="218" y="14"/>
                    </a:lnTo>
                    <a:lnTo>
                      <a:pt x="226" y="18"/>
                    </a:lnTo>
                    <a:lnTo>
                      <a:pt x="235" y="22"/>
                    </a:lnTo>
                    <a:lnTo>
                      <a:pt x="243" y="28"/>
                    </a:lnTo>
                    <a:lnTo>
                      <a:pt x="251" y="34"/>
                    </a:lnTo>
                    <a:lnTo>
                      <a:pt x="259" y="40"/>
                    </a:lnTo>
                    <a:lnTo>
                      <a:pt x="267" y="47"/>
                    </a:lnTo>
                    <a:lnTo>
                      <a:pt x="277" y="54"/>
                    </a:lnTo>
                    <a:lnTo>
                      <a:pt x="286" y="60"/>
                    </a:lnTo>
                    <a:lnTo>
                      <a:pt x="294" y="65"/>
                    </a:lnTo>
                    <a:lnTo>
                      <a:pt x="304" y="69"/>
                    </a:lnTo>
                    <a:lnTo>
                      <a:pt x="314" y="72"/>
                    </a:lnTo>
                    <a:lnTo>
                      <a:pt x="324" y="75"/>
                    </a:lnTo>
                    <a:lnTo>
                      <a:pt x="334" y="74"/>
                    </a:lnTo>
                    <a:lnTo>
                      <a:pt x="344" y="72"/>
                    </a:lnTo>
                    <a:lnTo>
                      <a:pt x="355" y="68"/>
                    </a:lnTo>
                    <a:lnTo>
                      <a:pt x="367" y="60"/>
                    </a:lnTo>
                    <a:lnTo>
                      <a:pt x="373" y="54"/>
                    </a:lnTo>
                    <a:lnTo>
                      <a:pt x="378" y="46"/>
                    </a:lnTo>
                    <a:lnTo>
                      <a:pt x="382" y="36"/>
                    </a:lnTo>
                    <a:lnTo>
                      <a:pt x="387" y="27"/>
                    </a:lnTo>
                    <a:lnTo>
                      <a:pt x="393" y="18"/>
                    </a:lnTo>
                    <a:lnTo>
                      <a:pt x="401" y="10"/>
                    </a:lnTo>
                    <a:lnTo>
                      <a:pt x="411" y="3"/>
                    </a:lnTo>
                    <a:lnTo>
                      <a:pt x="422" y="0"/>
                    </a:lnTo>
                    <a:lnTo>
                      <a:pt x="432" y="3"/>
                    </a:lnTo>
                    <a:lnTo>
                      <a:pt x="442" y="6"/>
                    </a:lnTo>
                    <a:lnTo>
                      <a:pt x="453" y="10"/>
                    </a:lnTo>
                    <a:lnTo>
                      <a:pt x="463" y="15"/>
                    </a:lnTo>
                    <a:lnTo>
                      <a:pt x="472" y="21"/>
                    </a:lnTo>
                    <a:lnTo>
                      <a:pt x="479" y="28"/>
                    </a:lnTo>
                    <a:lnTo>
                      <a:pt x="486" y="36"/>
                    </a:lnTo>
                    <a:lnTo>
                      <a:pt x="492" y="46"/>
                    </a:lnTo>
                    <a:lnTo>
                      <a:pt x="493" y="54"/>
                    </a:lnTo>
                    <a:lnTo>
                      <a:pt x="492" y="61"/>
                    </a:lnTo>
                    <a:lnTo>
                      <a:pt x="489" y="68"/>
                    </a:lnTo>
                    <a:lnTo>
                      <a:pt x="485" y="73"/>
                    </a:lnTo>
                    <a:lnTo>
                      <a:pt x="479" y="79"/>
                    </a:lnTo>
                    <a:lnTo>
                      <a:pt x="473" y="83"/>
                    </a:lnTo>
                    <a:lnTo>
                      <a:pt x="466" y="88"/>
                    </a:lnTo>
                    <a:lnTo>
                      <a:pt x="458" y="93"/>
                    </a:lnTo>
                    <a:lnTo>
                      <a:pt x="451" y="97"/>
                    </a:lnTo>
                    <a:lnTo>
                      <a:pt x="443" y="101"/>
                    </a:lnTo>
                    <a:lnTo>
                      <a:pt x="437" y="107"/>
                    </a:lnTo>
                    <a:lnTo>
                      <a:pt x="431" y="112"/>
                    </a:lnTo>
                    <a:lnTo>
                      <a:pt x="427" y="118"/>
                    </a:lnTo>
                    <a:lnTo>
                      <a:pt x="423" y="125"/>
                    </a:lnTo>
                    <a:lnTo>
                      <a:pt x="422" y="133"/>
                    </a:lnTo>
                    <a:lnTo>
                      <a:pt x="422" y="142"/>
                    </a:lnTo>
                    <a:lnTo>
                      <a:pt x="511" y="227"/>
                    </a:lnTo>
                    <a:lnTo>
                      <a:pt x="429" y="316"/>
                    </a:lnTo>
                    <a:lnTo>
                      <a:pt x="419" y="317"/>
                    </a:lnTo>
                    <a:lnTo>
                      <a:pt x="411" y="315"/>
                    </a:lnTo>
                    <a:lnTo>
                      <a:pt x="402" y="312"/>
                    </a:lnTo>
                    <a:lnTo>
                      <a:pt x="395" y="308"/>
                    </a:lnTo>
                    <a:lnTo>
                      <a:pt x="388" y="302"/>
                    </a:lnTo>
                    <a:lnTo>
                      <a:pt x="382" y="295"/>
                    </a:lnTo>
                    <a:lnTo>
                      <a:pt x="376" y="288"/>
                    </a:lnTo>
                    <a:lnTo>
                      <a:pt x="370" y="281"/>
                    </a:lnTo>
                    <a:lnTo>
                      <a:pt x="364" y="273"/>
                    </a:lnTo>
                    <a:lnTo>
                      <a:pt x="358" y="266"/>
                    </a:lnTo>
                    <a:lnTo>
                      <a:pt x="351" y="260"/>
                    </a:lnTo>
                    <a:lnTo>
                      <a:pt x="344" y="255"/>
                    </a:lnTo>
                    <a:lnTo>
                      <a:pt x="336" y="250"/>
                    </a:lnTo>
                    <a:lnTo>
                      <a:pt x="327" y="248"/>
                    </a:lnTo>
                    <a:lnTo>
                      <a:pt x="317" y="247"/>
                    </a:lnTo>
                    <a:lnTo>
                      <a:pt x="305" y="248"/>
                    </a:lnTo>
                    <a:lnTo>
                      <a:pt x="299" y="252"/>
                    </a:lnTo>
                    <a:lnTo>
                      <a:pt x="293" y="255"/>
                    </a:lnTo>
                    <a:lnTo>
                      <a:pt x="287" y="260"/>
                    </a:lnTo>
                    <a:lnTo>
                      <a:pt x="281" y="265"/>
                    </a:lnTo>
                    <a:lnTo>
                      <a:pt x="275" y="270"/>
                    </a:lnTo>
                    <a:lnTo>
                      <a:pt x="270" y="275"/>
                    </a:lnTo>
                    <a:lnTo>
                      <a:pt x="265" y="281"/>
                    </a:lnTo>
                    <a:lnTo>
                      <a:pt x="260" y="288"/>
                    </a:lnTo>
                    <a:lnTo>
                      <a:pt x="255" y="294"/>
                    </a:lnTo>
                    <a:lnTo>
                      <a:pt x="251" y="300"/>
                    </a:lnTo>
                    <a:lnTo>
                      <a:pt x="247" y="308"/>
                    </a:lnTo>
                    <a:lnTo>
                      <a:pt x="244" y="315"/>
                    </a:lnTo>
                    <a:lnTo>
                      <a:pt x="242" y="323"/>
                    </a:lnTo>
                    <a:lnTo>
                      <a:pt x="239" y="331"/>
                    </a:lnTo>
                    <a:lnTo>
                      <a:pt x="238" y="339"/>
                    </a:lnTo>
                    <a:lnTo>
                      <a:pt x="238" y="348"/>
                    </a:lnTo>
                    <a:lnTo>
                      <a:pt x="241" y="353"/>
                    </a:lnTo>
                    <a:lnTo>
                      <a:pt x="244" y="356"/>
                    </a:lnTo>
                    <a:lnTo>
                      <a:pt x="248" y="360"/>
                    </a:lnTo>
                    <a:lnTo>
                      <a:pt x="252" y="362"/>
                    </a:lnTo>
                    <a:lnTo>
                      <a:pt x="257" y="364"/>
                    </a:lnTo>
                    <a:lnTo>
                      <a:pt x="262" y="366"/>
                    </a:lnTo>
                    <a:lnTo>
                      <a:pt x="267" y="367"/>
                    </a:lnTo>
                    <a:lnTo>
                      <a:pt x="274" y="368"/>
                    </a:lnTo>
                    <a:lnTo>
                      <a:pt x="279" y="368"/>
                    </a:lnTo>
                    <a:lnTo>
                      <a:pt x="285" y="369"/>
                    </a:lnTo>
                    <a:lnTo>
                      <a:pt x="292" y="370"/>
                    </a:lnTo>
                    <a:lnTo>
                      <a:pt x="298" y="370"/>
                    </a:lnTo>
                    <a:lnTo>
                      <a:pt x="304" y="370"/>
                    </a:lnTo>
                    <a:lnTo>
                      <a:pt x="309" y="371"/>
                    </a:lnTo>
                    <a:lnTo>
                      <a:pt x="315" y="371"/>
                    </a:lnTo>
                    <a:lnTo>
                      <a:pt x="320" y="373"/>
                    </a:lnTo>
                    <a:lnTo>
                      <a:pt x="330" y="376"/>
                    </a:lnTo>
                    <a:lnTo>
                      <a:pt x="337" y="382"/>
                    </a:lnTo>
                    <a:lnTo>
                      <a:pt x="344" y="389"/>
                    </a:lnTo>
                    <a:lnTo>
                      <a:pt x="349" y="398"/>
                    </a:lnTo>
                    <a:lnTo>
                      <a:pt x="353" y="407"/>
                    </a:lnTo>
                    <a:lnTo>
                      <a:pt x="355" y="417"/>
                    </a:lnTo>
                    <a:lnTo>
                      <a:pt x="356" y="427"/>
                    </a:lnTo>
                    <a:lnTo>
                      <a:pt x="355" y="436"/>
                    </a:lnTo>
                    <a:lnTo>
                      <a:pt x="352" y="443"/>
                    </a:lnTo>
                    <a:lnTo>
                      <a:pt x="348" y="448"/>
                    </a:lnTo>
                    <a:lnTo>
                      <a:pt x="343" y="453"/>
                    </a:lnTo>
                    <a:lnTo>
                      <a:pt x="339" y="458"/>
                    </a:lnTo>
                    <a:lnTo>
                      <a:pt x="334" y="462"/>
                    </a:lnTo>
                    <a:lnTo>
                      <a:pt x="330" y="468"/>
                    </a:lnTo>
                    <a:lnTo>
                      <a:pt x="324" y="473"/>
                    </a:lnTo>
                    <a:lnTo>
                      <a:pt x="320" y="479"/>
                    </a:lnTo>
                    <a:lnTo>
                      <a:pt x="311" y="479"/>
                    </a:lnTo>
                    <a:lnTo>
                      <a:pt x="304" y="477"/>
                    </a:lnTo>
                    <a:lnTo>
                      <a:pt x="295" y="474"/>
                    </a:lnTo>
                    <a:lnTo>
                      <a:pt x="286" y="470"/>
                    </a:lnTo>
                    <a:lnTo>
                      <a:pt x="278" y="465"/>
                    </a:lnTo>
                    <a:lnTo>
                      <a:pt x="268" y="461"/>
                    </a:lnTo>
                    <a:lnTo>
                      <a:pt x="259" y="455"/>
                    </a:lnTo>
                    <a:lnTo>
                      <a:pt x="250" y="450"/>
                    </a:lnTo>
                    <a:lnTo>
                      <a:pt x="241" y="445"/>
                    </a:lnTo>
                    <a:lnTo>
                      <a:pt x="231" y="441"/>
                    </a:lnTo>
                    <a:lnTo>
                      <a:pt x="222" y="437"/>
                    </a:lnTo>
                    <a:lnTo>
                      <a:pt x="211" y="435"/>
                    </a:lnTo>
                    <a:lnTo>
                      <a:pt x="202" y="432"/>
                    </a:lnTo>
                    <a:lnTo>
                      <a:pt x="193" y="432"/>
                    </a:lnTo>
                    <a:lnTo>
                      <a:pt x="182" y="433"/>
                    </a:lnTo>
                    <a:lnTo>
                      <a:pt x="172" y="436"/>
                    </a:lnTo>
                    <a:lnTo>
                      <a:pt x="98" y="508"/>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2" name="Frihåndsform 9"/>
              <p:cNvSpPr>
                <a:spLocks/>
              </p:cNvSpPr>
              <p:nvPr/>
            </p:nvSpPr>
            <p:spPr bwMode="grayWhite">
              <a:xfrm>
                <a:off x="741489" y="3732594"/>
                <a:ext cx="803275" cy="746125"/>
              </a:xfrm>
              <a:custGeom>
                <a:avLst/>
                <a:gdLst>
                  <a:gd name="T0" fmla="*/ 229 w 506"/>
                  <a:gd name="T1" fmla="*/ 453 h 470"/>
                  <a:gd name="T2" fmla="*/ 200 w 506"/>
                  <a:gd name="T3" fmla="*/ 429 h 470"/>
                  <a:gd name="T4" fmla="*/ 175 w 506"/>
                  <a:gd name="T5" fmla="*/ 402 h 470"/>
                  <a:gd name="T6" fmla="*/ 158 w 506"/>
                  <a:gd name="T7" fmla="*/ 368 h 470"/>
                  <a:gd name="T8" fmla="*/ 241 w 506"/>
                  <a:gd name="T9" fmla="*/ 275 h 470"/>
                  <a:gd name="T10" fmla="*/ 224 w 506"/>
                  <a:gd name="T11" fmla="*/ 248 h 470"/>
                  <a:gd name="T12" fmla="*/ 198 w 506"/>
                  <a:gd name="T13" fmla="*/ 228 h 470"/>
                  <a:gd name="T14" fmla="*/ 166 w 506"/>
                  <a:gd name="T15" fmla="*/ 214 h 470"/>
                  <a:gd name="T16" fmla="*/ 139 w 506"/>
                  <a:gd name="T17" fmla="*/ 217 h 470"/>
                  <a:gd name="T18" fmla="*/ 128 w 506"/>
                  <a:gd name="T19" fmla="*/ 238 h 470"/>
                  <a:gd name="T20" fmla="*/ 120 w 506"/>
                  <a:gd name="T21" fmla="*/ 262 h 470"/>
                  <a:gd name="T22" fmla="*/ 104 w 506"/>
                  <a:gd name="T23" fmla="*/ 283 h 470"/>
                  <a:gd name="T24" fmla="*/ 77 w 506"/>
                  <a:gd name="T25" fmla="*/ 291 h 470"/>
                  <a:gd name="T26" fmla="*/ 53 w 506"/>
                  <a:gd name="T27" fmla="*/ 288 h 470"/>
                  <a:gd name="T28" fmla="*/ 31 w 506"/>
                  <a:gd name="T29" fmla="*/ 275 h 470"/>
                  <a:gd name="T30" fmla="*/ 12 w 506"/>
                  <a:gd name="T31" fmla="*/ 257 h 470"/>
                  <a:gd name="T32" fmla="*/ 61 w 506"/>
                  <a:gd name="T33" fmla="*/ 109 h 470"/>
                  <a:gd name="T34" fmla="*/ 24 w 506"/>
                  <a:gd name="T35" fmla="*/ 85 h 470"/>
                  <a:gd name="T36" fmla="*/ 0 w 506"/>
                  <a:gd name="T37" fmla="*/ 53 h 470"/>
                  <a:gd name="T38" fmla="*/ 19 w 506"/>
                  <a:gd name="T39" fmla="*/ 22 h 470"/>
                  <a:gd name="T40" fmla="*/ 54 w 506"/>
                  <a:gd name="T41" fmla="*/ 0 h 470"/>
                  <a:gd name="T42" fmla="*/ 82 w 506"/>
                  <a:gd name="T43" fmla="*/ 6 h 470"/>
                  <a:gd name="T44" fmla="*/ 103 w 506"/>
                  <a:gd name="T45" fmla="*/ 29 h 470"/>
                  <a:gd name="T46" fmla="*/ 132 w 506"/>
                  <a:gd name="T47" fmla="*/ 57 h 470"/>
                  <a:gd name="T48" fmla="*/ 175 w 506"/>
                  <a:gd name="T49" fmla="*/ 64 h 470"/>
                  <a:gd name="T50" fmla="*/ 215 w 506"/>
                  <a:gd name="T51" fmla="*/ 43 h 470"/>
                  <a:gd name="T52" fmla="*/ 243 w 506"/>
                  <a:gd name="T53" fmla="*/ 16 h 470"/>
                  <a:gd name="T54" fmla="*/ 265 w 506"/>
                  <a:gd name="T55" fmla="*/ 22 h 470"/>
                  <a:gd name="T56" fmla="*/ 284 w 506"/>
                  <a:gd name="T57" fmla="*/ 34 h 470"/>
                  <a:gd name="T58" fmla="*/ 301 w 506"/>
                  <a:gd name="T59" fmla="*/ 52 h 470"/>
                  <a:gd name="T60" fmla="*/ 318 w 506"/>
                  <a:gd name="T61" fmla="*/ 72 h 470"/>
                  <a:gd name="T62" fmla="*/ 314 w 506"/>
                  <a:gd name="T63" fmla="*/ 98 h 470"/>
                  <a:gd name="T64" fmla="*/ 296 w 506"/>
                  <a:gd name="T65" fmla="*/ 115 h 470"/>
                  <a:gd name="T66" fmla="*/ 278 w 506"/>
                  <a:gd name="T67" fmla="*/ 123 h 470"/>
                  <a:gd name="T68" fmla="*/ 260 w 506"/>
                  <a:gd name="T69" fmla="*/ 130 h 470"/>
                  <a:gd name="T70" fmla="*/ 249 w 506"/>
                  <a:gd name="T71" fmla="*/ 152 h 470"/>
                  <a:gd name="T72" fmla="*/ 257 w 506"/>
                  <a:gd name="T73" fmla="*/ 180 h 470"/>
                  <a:gd name="T74" fmla="*/ 288 w 506"/>
                  <a:gd name="T75" fmla="*/ 210 h 470"/>
                  <a:gd name="T76" fmla="*/ 321 w 506"/>
                  <a:gd name="T77" fmla="*/ 231 h 470"/>
                  <a:gd name="T78" fmla="*/ 339 w 506"/>
                  <a:gd name="T79" fmla="*/ 231 h 470"/>
                  <a:gd name="T80" fmla="*/ 358 w 506"/>
                  <a:gd name="T81" fmla="*/ 228 h 470"/>
                  <a:gd name="T82" fmla="*/ 377 w 506"/>
                  <a:gd name="T83" fmla="*/ 200 h 470"/>
                  <a:gd name="T84" fmla="*/ 385 w 506"/>
                  <a:gd name="T85" fmla="*/ 171 h 470"/>
                  <a:gd name="T86" fmla="*/ 404 w 506"/>
                  <a:gd name="T87" fmla="*/ 158 h 470"/>
                  <a:gd name="T88" fmla="*/ 497 w 506"/>
                  <a:gd name="T89" fmla="*/ 213 h 470"/>
                  <a:gd name="T90" fmla="*/ 482 w 506"/>
                  <a:gd name="T91" fmla="*/ 238 h 470"/>
                  <a:gd name="T92" fmla="*/ 458 w 506"/>
                  <a:gd name="T93" fmla="*/ 259 h 470"/>
                  <a:gd name="T94" fmla="*/ 438 w 506"/>
                  <a:gd name="T95" fmla="*/ 282 h 470"/>
                  <a:gd name="T96" fmla="*/ 434 w 506"/>
                  <a:gd name="T97" fmla="*/ 313 h 470"/>
                  <a:gd name="T98" fmla="*/ 467 w 506"/>
                  <a:gd name="T99" fmla="*/ 339 h 470"/>
                  <a:gd name="T100" fmla="*/ 505 w 506"/>
                  <a:gd name="T101" fmla="*/ 362 h 470"/>
                  <a:gd name="T102" fmla="*/ 329 w 506"/>
                  <a:gd name="T103" fmla="*/ 370 h 470"/>
                  <a:gd name="T104" fmla="*/ 306 w 506"/>
                  <a:gd name="T105" fmla="*/ 395 h 470"/>
                  <a:gd name="T106" fmla="*/ 287 w 506"/>
                  <a:gd name="T107" fmla="*/ 423 h 470"/>
                  <a:gd name="T108" fmla="*/ 267 w 506"/>
                  <a:gd name="T109" fmla="*/ 452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6" h="470">
                    <a:moveTo>
                      <a:pt x="252" y="469"/>
                    </a:moveTo>
                    <a:lnTo>
                      <a:pt x="245" y="463"/>
                    </a:lnTo>
                    <a:lnTo>
                      <a:pt x="237" y="458"/>
                    </a:lnTo>
                    <a:lnTo>
                      <a:pt x="229" y="453"/>
                    </a:lnTo>
                    <a:lnTo>
                      <a:pt x="221" y="447"/>
                    </a:lnTo>
                    <a:lnTo>
                      <a:pt x="214" y="441"/>
                    </a:lnTo>
                    <a:lnTo>
                      <a:pt x="207" y="435"/>
                    </a:lnTo>
                    <a:lnTo>
                      <a:pt x="200" y="429"/>
                    </a:lnTo>
                    <a:lnTo>
                      <a:pt x="193" y="423"/>
                    </a:lnTo>
                    <a:lnTo>
                      <a:pt x="187" y="416"/>
                    </a:lnTo>
                    <a:lnTo>
                      <a:pt x="181" y="409"/>
                    </a:lnTo>
                    <a:lnTo>
                      <a:pt x="175" y="402"/>
                    </a:lnTo>
                    <a:lnTo>
                      <a:pt x="171" y="394"/>
                    </a:lnTo>
                    <a:lnTo>
                      <a:pt x="166" y="386"/>
                    </a:lnTo>
                    <a:lnTo>
                      <a:pt x="162" y="377"/>
                    </a:lnTo>
                    <a:lnTo>
                      <a:pt x="158" y="368"/>
                    </a:lnTo>
                    <a:lnTo>
                      <a:pt x="156" y="359"/>
                    </a:lnTo>
                    <a:lnTo>
                      <a:pt x="245" y="290"/>
                    </a:lnTo>
                    <a:lnTo>
                      <a:pt x="242" y="282"/>
                    </a:lnTo>
                    <a:lnTo>
                      <a:pt x="241" y="275"/>
                    </a:lnTo>
                    <a:lnTo>
                      <a:pt x="237" y="267"/>
                    </a:lnTo>
                    <a:lnTo>
                      <a:pt x="233" y="261"/>
                    </a:lnTo>
                    <a:lnTo>
                      <a:pt x="229" y="254"/>
                    </a:lnTo>
                    <a:lnTo>
                      <a:pt x="224" y="248"/>
                    </a:lnTo>
                    <a:lnTo>
                      <a:pt x="218" y="242"/>
                    </a:lnTo>
                    <a:lnTo>
                      <a:pt x="212" y="237"/>
                    </a:lnTo>
                    <a:lnTo>
                      <a:pt x="205" y="232"/>
                    </a:lnTo>
                    <a:lnTo>
                      <a:pt x="198" y="228"/>
                    </a:lnTo>
                    <a:lnTo>
                      <a:pt x="191" y="223"/>
                    </a:lnTo>
                    <a:lnTo>
                      <a:pt x="183" y="219"/>
                    </a:lnTo>
                    <a:lnTo>
                      <a:pt x="175" y="216"/>
                    </a:lnTo>
                    <a:lnTo>
                      <a:pt x="166" y="214"/>
                    </a:lnTo>
                    <a:lnTo>
                      <a:pt x="158" y="212"/>
                    </a:lnTo>
                    <a:lnTo>
                      <a:pt x="150" y="210"/>
                    </a:lnTo>
                    <a:lnTo>
                      <a:pt x="144" y="213"/>
                    </a:lnTo>
                    <a:lnTo>
                      <a:pt x="139" y="217"/>
                    </a:lnTo>
                    <a:lnTo>
                      <a:pt x="135" y="221"/>
                    </a:lnTo>
                    <a:lnTo>
                      <a:pt x="133" y="227"/>
                    </a:lnTo>
                    <a:lnTo>
                      <a:pt x="129" y="232"/>
                    </a:lnTo>
                    <a:lnTo>
                      <a:pt x="128" y="238"/>
                    </a:lnTo>
                    <a:lnTo>
                      <a:pt x="126" y="244"/>
                    </a:lnTo>
                    <a:lnTo>
                      <a:pt x="125" y="250"/>
                    </a:lnTo>
                    <a:lnTo>
                      <a:pt x="122" y="256"/>
                    </a:lnTo>
                    <a:lnTo>
                      <a:pt x="120" y="262"/>
                    </a:lnTo>
                    <a:lnTo>
                      <a:pt x="116" y="268"/>
                    </a:lnTo>
                    <a:lnTo>
                      <a:pt x="113" y="273"/>
                    </a:lnTo>
                    <a:lnTo>
                      <a:pt x="109" y="278"/>
                    </a:lnTo>
                    <a:lnTo>
                      <a:pt x="104" y="283"/>
                    </a:lnTo>
                    <a:lnTo>
                      <a:pt x="98" y="287"/>
                    </a:lnTo>
                    <a:lnTo>
                      <a:pt x="90" y="290"/>
                    </a:lnTo>
                    <a:lnTo>
                      <a:pt x="83" y="291"/>
                    </a:lnTo>
                    <a:lnTo>
                      <a:pt x="77" y="291"/>
                    </a:lnTo>
                    <a:lnTo>
                      <a:pt x="70" y="291"/>
                    </a:lnTo>
                    <a:lnTo>
                      <a:pt x="65" y="291"/>
                    </a:lnTo>
                    <a:lnTo>
                      <a:pt x="58" y="289"/>
                    </a:lnTo>
                    <a:lnTo>
                      <a:pt x="53" y="288"/>
                    </a:lnTo>
                    <a:lnTo>
                      <a:pt x="47" y="285"/>
                    </a:lnTo>
                    <a:lnTo>
                      <a:pt x="41" y="282"/>
                    </a:lnTo>
                    <a:lnTo>
                      <a:pt x="36" y="278"/>
                    </a:lnTo>
                    <a:lnTo>
                      <a:pt x="31" y="275"/>
                    </a:lnTo>
                    <a:lnTo>
                      <a:pt x="25" y="270"/>
                    </a:lnTo>
                    <a:lnTo>
                      <a:pt x="20" y="266"/>
                    </a:lnTo>
                    <a:lnTo>
                      <a:pt x="16" y="262"/>
                    </a:lnTo>
                    <a:lnTo>
                      <a:pt x="12" y="257"/>
                    </a:lnTo>
                    <a:lnTo>
                      <a:pt x="7" y="253"/>
                    </a:lnTo>
                    <a:lnTo>
                      <a:pt x="3" y="248"/>
                    </a:lnTo>
                    <a:lnTo>
                      <a:pt x="65" y="117"/>
                    </a:lnTo>
                    <a:lnTo>
                      <a:pt x="61" y="109"/>
                    </a:lnTo>
                    <a:lnTo>
                      <a:pt x="53" y="102"/>
                    </a:lnTo>
                    <a:lnTo>
                      <a:pt x="44" y="96"/>
                    </a:lnTo>
                    <a:lnTo>
                      <a:pt x="33" y="91"/>
                    </a:lnTo>
                    <a:lnTo>
                      <a:pt x="24" y="85"/>
                    </a:lnTo>
                    <a:lnTo>
                      <a:pt x="13" y="79"/>
                    </a:lnTo>
                    <a:lnTo>
                      <a:pt x="5" y="71"/>
                    </a:lnTo>
                    <a:lnTo>
                      <a:pt x="0" y="62"/>
                    </a:lnTo>
                    <a:lnTo>
                      <a:pt x="0" y="53"/>
                    </a:lnTo>
                    <a:lnTo>
                      <a:pt x="3" y="44"/>
                    </a:lnTo>
                    <a:lnTo>
                      <a:pt x="7" y="37"/>
                    </a:lnTo>
                    <a:lnTo>
                      <a:pt x="12" y="28"/>
                    </a:lnTo>
                    <a:lnTo>
                      <a:pt x="19" y="22"/>
                    </a:lnTo>
                    <a:lnTo>
                      <a:pt x="27" y="15"/>
                    </a:lnTo>
                    <a:lnTo>
                      <a:pt x="37" y="9"/>
                    </a:lnTo>
                    <a:lnTo>
                      <a:pt x="46" y="3"/>
                    </a:lnTo>
                    <a:lnTo>
                      <a:pt x="54" y="0"/>
                    </a:lnTo>
                    <a:lnTo>
                      <a:pt x="61" y="0"/>
                    </a:lnTo>
                    <a:lnTo>
                      <a:pt x="68" y="0"/>
                    </a:lnTo>
                    <a:lnTo>
                      <a:pt x="75" y="3"/>
                    </a:lnTo>
                    <a:lnTo>
                      <a:pt x="82" y="6"/>
                    </a:lnTo>
                    <a:lnTo>
                      <a:pt x="88" y="11"/>
                    </a:lnTo>
                    <a:lnTo>
                      <a:pt x="94" y="15"/>
                    </a:lnTo>
                    <a:lnTo>
                      <a:pt x="98" y="21"/>
                    </a:lnTo>
                    <a:lnTo>
                      <a:pt x="103" y="29"/>
                    </a:lnTo>
                    <a:lnTo>
                      <a:pt x="108" y="38"/>
                    </a:lnTo>
                    <a:lnTo>
                      <a:pt x="116" y="45"/>
                    </a:lnTo>
                    <a:lnTo>
                      <a:pt x="123" y="52"/>
                    </a:lnTo>
                    <a:lnTo>
                      <a:pt x="132" y="57"/>
                    </a:lnTo>
                    <a:lnTo>
                      <a:pt x="141" y="62"/>
                    </a:lnTo>
                    <a:lnTo>
                      <a:pt x="152" y="64"/>
                    </a:lnTo>
                    <a:lnTo>
                      <a:pt x="164" y="66"/>
                    </a:lnTo>
                    <a:lnTo>
                      <a:pt x="175" y="64"/>
                    </a:lnTo>
                    <a:lnTo>
                      <a:pt x="187" y="61"/>
                    </a:lnTo>
                    <a:lnTo>
                      <a:pt x="196" y="57"/>
                    </a:lnTo>
                    <a:lnTo>
                      <a:pt x="206" y="50"/>
                    </a:lnTo>
                    <a:lnTo>
                      <a:pt x="215" y="43"/>
                    </a:lnTo>
                    <a:lnTo>
                      <a:pt x="223" y="34"/>
                    </a:lnTo>
                    <a:lnTo>
                      <a:pt x="230" y="26"/>
                    </a:lnTo>
                    <a:lnTo>
                      <a:pt x="237" y="17"/>
                    </a:lnTo>
                    <a:lnTo>
                      <a:pt x="243" y="16"/>
                    </a:lnTo>
                    <a:lnTo>
                      <a:pt x="249" y="17"/>
                    </a:lnTo>
                    <a:lnTo>
                      <a:pt x="254" y="18"/>
                    </a:lnTo>
                    <a:lnTo>
                      <a:pt x="260" y="20"/>
                    </a:lnTo>
                    <a:lnTo>
                      <a:pt x="265" y="22"/>
                    </a:lnTo>
                    <a:lnTo>
                      <a:pt x="270" y="25"/>
                    </a:lnTo>
                    <a:lnTo>
                      <a:pt x="275" y="27"/>
                    </a:lnTo>
                    <a:lnTo>
                      <a:pt x="279" y="31"/>
                    </a:lnTo>
                    <a:lnTo>
                      <a:pt x="284" y="34"/>
                    </a:lnTo>
                    <a:lnTo>
                      <a:pt x="288" y="38"/>
                    </a:lnTo>
                    <a:lnTo>
                      <a:pt x="293" y="43"/>
                    </a:lnTo>
                    <a:lnTo>
                      <a:pt x="297" y="47"/>
                    </a:lnTo>
                    <a:lnTo>
                      <a:pt x="301" y="52"/>
                    </a:lnTo>
                    <a:lnTo>
                      <a:pt x="305" y="56"/>
                    </a:lnTo>
                    <a:lnTo>
                      <a:pt x="309" y="61"/>
                    </a:lnTo>
                    <a:lnTo>
                      <a:pt x="314" y="66"/>
                    </a:lnTo>
                    <a:lnTo>
                      <a:pt x="318" y="72"/>
                    </a:lnTo>
                    <a:lnTo>
                      <a:pt x="320" y="79"/>
                    </a:lnTo>
                    <a:lnTo>
                      <a:pt x="319" y="85"/>
                    </a:lnTo>
                    <a:lnTo>
                      <a:pt x="317" y="92"/>
                    </a:lnTo>
                    <a:lnTo>
                      <a:pt x="314" y="98"/>
                    </a:lnTo>
                    <a:lnTo>
                      <a:pt x="309" y="104"/>
                    </a:lnTo>
                    <a:lnTo>
                      <a:pt x="305" y="109"/>
                    </a:lnTo>
                    <a:lnTo>
                      <a:pt x="300" y="114"/>
                    </a:lnTo>
                    <a:lnTo>
                      <a:pt x="296" y="115"/>
                    </a:lnTo>
                    <a:lnTo>
                      <a:pt x="291" y="117"/>
                    </a:lnTo>
                    <a:lnTo>
                      <a:pt x="287" y="119"/>
                    </a:lnTo>
                    <a:lnTo>
                      <a:pt x="283" y="120"/>
                    </a:lnTo>
                    <a:lnTo>
                      <a:pt x="278" y="123"/>
                    </a:lnTo>
                    <a:lnTo>
                      <a:pt x="273" y="124"/>
                    </a:lnTo>
                    <a:lnTo>
                      <a:pt x="268" y="126"/>
                    </a:lnTo>
                    <a:lnTo>
                      <a:pt x="262" y="127"/>
                    </a:lnTo>
                    <a:lnTo>
                      <a:pt x="260" y="130"/>
                    </a:lnTo>
                    <a:lnTo>
                      <a:pt x="257" y="135"/>
                    </a:lnTo>
                    <a:lnTo>
                      <a:pt x="254" y="140"/>
                    </a:lnTo>
                    <a:lnTo>
                      <a:pt x="250" y="145"/>
                    </a:lnTo>
                    <a:lnTo>
                      <a:pt x="249" y="152"/>
                    </a:lnTo>
                    <a:lnTo>
                      <a:pt x="248" y="158"/>
                    </a:lnTo>
                    <a:lnTo>
                      <a:pt x="249" y="164"/>
                    </a:lnTo>
                    <a:lnTo>
                      <a:pt x="252" y="169"/>
                    </a:lnTo>
                    <a:lnTo>
                      <a:pt x="257" y="180"/>
                    </a:lnTo>
                    <a:lnTo>
                      <a:pt x="263" y="189"/>
                    </a:lnTo>
                    <a:lnTo>
                      <a:pt x="271" y="196"/>
                    </a:lnTo>
                    <a:lnTo>
                      <a:pt x="279" y="204"/>
                    </a:lnTo>
                    <a:lnTo>
                      <a:pt x="288" y="210"/>
                    </a:lnTo>
                    <a:lnTo>
                      <a:pt x="298" y="217"/>
                    </a:lnTo>
                    <a:lnTo>
                      <a:pt x="308" y="224"/>
                    </a:lnTo>
                    <a:lnTo>
                      <a:pt x="317" y="231"/>
                    </a:lnTo>
                    <a:lnTo>
                      <a:pt x="321" y="231"/>
                    </a:lnTo>
                    <a:lnTo>
                      <a:pt x="326" y="231"/>
                    </a:lnTo>
                    <a:lnTo>
                      <a:pt x="330" y="231"/>
                    </a:lnTo>
                    <a:lnTo>
                      <a:pt x="334" y="231"/>
                    </a:lnTo>
                    <a:lnTo>
                      <a:pt x="339" y="231"/>
                    </a:lnTo>
                    <a:lnTo>
                      <a:pt x="344" y="231"/>
                    </a:lnTo>
                    <a:lnTo>
                      <a:pt x="349" y="231"/>
                    </a:lnTo>
                    <a:lnTo>
                      <a:pt x="354" y="231"/>
                    </a:lnTo>
                    <a:lnTo>
                      <a:pt x="358" y="228"/>
                    </a:lnTo>
                    <a:lnTo>
                      <a:pt x="363" y="222"/>
                    </a:lnTo>
                    <a:lnTo>
                      <a:pt x="368" y="215"/>
                    </a:lnTo>
                    <a:lnTo>
                      <a:pt x="373" y="209"/>
                    </a:lnTo>
                    <a:lnTo>
                      <a:pt x="377" y="200"/>
                    </a:lnTo>
                    <a:lnTo>
                      <a:pt x="380" y="192"/>
                    </a:lnTo>
                    <a:lnTo>
                      <a:pt x="383" y="183"/>
                    </a:lnTo>
                    <a:lnTo>
                      <a:pt x="383" y="176"/>
                    </a:lnTo>
                    <a:lnTo>
                      <a:pt x="385" y="171"/>
                    </a:lnTo>
                    <a:lnTo>
                      <a:pt x="388" y="167"/>
                    </a:lnTo>
                    <a:lnTo>
                      <a:pt x="392" y="163"/>
                    </a:lnTo>
                    <a:lnTo>
                      <a:pt x="398" y="160"/>
                    </a:lnTo>
                    <a:lnTo>
                      <a:pt x="404" y="158"/>
                    </a:lnTo>
                    <a:lnTo>
                      <a:pt x="410" y="156"/>
                    </a:lnTo>
                    <a:lnTo>
                      <a:pt x="417" y="155"/>
                    </a:lnTo>
                    <a:lnTo>
                      <a:pt x="423" y="155"/>
                    </a:lnTo>
                    <a:lnTo>
                      <a:pt x="497" y="213"/>
                    </a:lnTo>
                    <a:lnTo>
                      <a:pt x="495" y="221"/>
                    </a:lnTo>
                    <a:lnTo>
                      <a:pt x="492" y="227"/>
                    </a:lnTo>
                    <a:lnTo>
                      <a:pt x="487" y="232"/>
                    </a:lnTo>
                    <a:lnTo>
                      <a:pt x="482" y="238"/>
                    </a:lnTo>
                    <a:lnTo>
                      <a:pt x="476" y="243"/>
                    </a:lnTo>
                    <a:lnTo>
                      <a:pt x="470" y="248"/>
                    </a:lnTo>
                    <a:lnTo>
                      <a:pt x="464" y="253"/>
                    </a:lnTo>
                    <a:lnTo>
                      <a:pt x="458" y="259"/>
                    </a:lnTo>
                    <a:lnTo>
                      <a:pt x="451" y="264"/>
                    </a:lnTo>
                    <a:lnTo>
                      <a:pt x="446" y="269"/>
                    </a:lnTo>
                    <a:lnTo>
                      <a:pt x="441" y="275"/>
                    </a:lnTo>
                    <a:lnTo>
                      <a:pt x="438" y="282"/>
                    </a:lnTo>
                    <a:lnTo>
                      <a:pt x="434" y="288"/>
                    </a:lnTo>
                    <a:lnTo>
                      <a:pt x="433" y="296"/>
                    </a:lnTo>
                    <a:lnTo>
                      <a:pt x="433" y="304"/>
                    </a:lnTo>
                    <a:lnTo>
                      <a:pt x="434" y="313"/>
                    </a:lnTo>
                    <a:lnTo>
                      <a:pt x="439" y="323"/>
                    </a:lnTo>
                    <a:lnTo>
                      <a:pt x="446" y="329"/>
                    </a:lnTo>
                    <a:lnTo>
                      <a:pt x="456" y="335"/>
                    </a:lnTo>
                    <a:lnTo>
                      <a:pt x="467" y="339"/>
                    </a:lnTo>
                    <a:lnTo>
                      <a:pt x="478" y="343"/>
                    </a:lnTo>
                    <a:lnTo>
                      <a:pt x="488" y="348"/>
                    </a:lnTo>
                    <a:lnTo>
                      <a:pt x="497" y="354"/>
                    </a:lnTo>
                    <a:lnTo>
                      <a:pt x="505" y="362"/>
                    </a:lnTo>
                    <a:lnTo>
                      <a:pt x="442" y="445"/>
                    </a:lnTo>
                    <a:lnTo>
                      <a:pt x="343" y="362"/>
                    </a:lnTo>
                    <a:lnTo>
                      <a:pt x="336" y="366"/>
                    </a:lnTo>
                    <a:lnTo>
                      <a:pt x="329" y="370"/>
                    </a:lnTo>
                    <a:lnTo>
                      <a:pt x="323" y="377"/>
                    </a:lnTo>
                    <a:lnTo>
                      <a:pt x="317" y="382"/>
                    </a:lnTo>
                    <a:lnTo>
                      <a:pt x="312" y="388"/>
                    </a:lnTo>
                    <a:lnTo>
                      <a:pt x="306" y="395"/>
                    </a:lnTo>
                    <a:lnTo>
                      <a:pt x="302" y="401"/>
                    </a:lnTo>
                    <a:lnTo>
                      <a:pt x="296" y="408"/>
                    </a:lnTo>
                    <a:lnTo>
                      <a:pt x="292" y="415"/>
                    </a:lnTo>
                    <a:lnTo>
                      <a:pt x="287" y="423"/>
                    </a:lnTo>
                    <a:lnTo>
                      <a:pt x="283" y="430"/>
                    </a:lnTo>
                    <a:lnTo>
                      <a:pt x="278" y="437"/>
                    </a:lnTo>
                    <a:lnTo>
                      <a:pt x="272" y="445"/>
                    </a:lnTo>
                    <a:lnTo>
                      <a:pt x="267" y="452"/>
                    </a:lnTo>
                    <a:lnTo>
                      <a:pt x="262" y="459"/>
                    </a:lnTo>
                    <a:lnTo>
                      <a:pt x="256" y="465"/>
                    </a:lnTo>
                    <a:lnTo>
                      <a:pt x="252" y="469"/>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3" name="Frihåndsform 10"/>
              <p:cNvSpPr>
                <a:spLocks/>
              </p:cNvSpPr>
              <p:nvPr/>
            </p:nvSpPr>
            <p:spPr bwMode="grayWhite">
              <a:xfrm>
                <a:off x="770064" y="4589844"/>
                <a:ext cx="709613" cy="825500"/>
              </a:xfrm>
              <a:custGeom>
                <a:avLst/>
                <a:gdLst>
                  <a:gd name="T0" fmla="*/ 254 w 447"/>
                  <a:gd name="T1" fmla="*/ 495 h 520"/>
                  <a:gd name="T2" fmla="*/ 245 w 447"/>
                  <a:gd name="T3" fmla="*/ 454 h 520"/>
                  <a:gd name="T4" fmla="*/ 230 w 447"/>
                  <a:gd name="T5" fmla="*/ 417 h 520"/>
                  <a:gd name="T6" fmla="*/ 193 w 447"/>
                  <a:gd name="T7" fmla="*/ 402 h 520"/>
                  <a:gd name="T8" fmla="*/ 150 w 447"/>
                  <a:gd name="T9" fmla="*/ 412 h 520"/>
                  <a:gd name="T10" fmla="*/ 112 w 447"/>
                  <a:gd name="T11" fmla="*/ 417 h 520"/>
                  <a:gd name="T12" fmla="*/ 93 w 447"/>
                  <a:gd name="T13" fmla="*/ 399 h 520"/>
                  <a:gd name="T14" fmla="*/ 81 w 447"/>
                  <a:gd name="T15" fmla="*/ 370 h 520"/>
                  <a:gd name="T16" fmla="*/ 75 w 447"/>
                  <a:gd name="T17" fmla="*/ 339 h 520"/>
                  <a:gd name="T18" fmla="*/ 76 w 447"/>
                  <a:gd name="T19" fmla="*/ 309 h 520"/>
                  <a:gd name="T20" fmla="*/ 106 w 447"/>
                  <a:gd name="T21" fmla="*/ 300 h 520"/>
                  <a:gd name="T22" fmla="*/ 146 w 447"/>
                  <a:gd name="T23" fmla="*/ 307 h 520"/>
                  <a:gd name="T24" fmla="*/ 175 w 447"/>
                  <a:gd name="T25" fmla="*/ 294 h 520"/>
                  <a:gd name="T26" fmla="*/ 186 w 447"/>
                  <a:gd name="T27" fmla="*/ 273 h 520"/>
                  <a:gd name="T28" fmla="*/ 189 w 447"/>
                  <a:gd name="T29" fmla="*/ 246 h 520"/>
                  <a:gd name="T30" fmla="*/ 188 w 447"/>
                  <a:gd name="T31" fmla="*/ 219 h 520"/>
                  <a:gd name="T32" fmla="*/ 178 w 447"/>
                  <a:gd name="T33" fmla="*/ 191 h 520"/>
                  <a:gd name="T34" fmla="*/ 153 w 447"/>
                  <a:gd name="T35" fmla="*/ 171 h 520"/>
                  <a:gd name="T36" fmla="*/ 123 w 447"/>
                  <a:gd name="T37" fmla="*/ 172 h 520"/>
                  <a:gd name="T38" fmla="*/ 93 w 447"/>
                  <a:gd name="T39" fmla="*/ 185 h 520"/>
                  <a:gd name="T40" fmla="*/ 64 w 447"/>
                  <a:gd name="T41" fmla="*/ 194 h 520"/>
                  <a:gd name="T42" fmla="*/ 34 w 447"/>
                  <a:gd name="T43" fmla="*/ 185 h 520"/>
                  <a:gd name="T44" fmla="*/ 19 w 447"/>
                  <a:gd name="T45" fmla="*/ 166 h 520"/>
                  <a:gd name="T46" fmla="*/ 9 w 447"/>
                  <a:gd name="T47" fmla="*/ 146 h 520"/>
                  <a:gd name="T48" fmla="*/ 2 w 447"/>
                  <a:gd name="T49" fmla="*/ 122 h 520"/>
                  <a:gd name="T50" fmla="*/ 0 w 447"/>
                  <a:gd name="T51" fmla="*/ 98 h 520"/>
                  <a:gd name="T52" fmla="*/ 387 w 447"/>
                  <a:gd name="T53" fmla="*/ 12 h 520"/>
                  <a:gd name="T54" fmla="*/ 399 w 447"/>
                  <a:gd name="T55" fmla="*/ 41 h 520"/>
                  <a:gd name="T56" fmla="*/ 406 w 447"/>
                  <a:gd name="T57" fmla="*/ 74 h 520"/>
                  <a:gd name="T58" fmla="*/ 411 w 447"/>
                  <a:gd name="T59" fmla="*/ 107 h 520"/>
                  <a:gd name="T60" fmla="*/ 396 w 447"/>
                  <a:gd name="T61" fmla="*/ 141 h 520"/>
                  <a:gd name="T62" fmla="*/ 375 w 447"/>
                  <a:gd name="T63" fmla="*/ 144 h 520"/>
                  <a:gd name="T64" fmla="*/ 354 w 447"/>
                  <a:gd name="T65" fmla="*/ 141 h 520"/>
                  <a:gd name="T66" fmla="*/ 332 w 447"/>
                  <a:gd name="T67" fmla="*/ 137 h 520"/>
                  <a:gd name="T68" fmla="*/ 307 w 447"/>
                  <a:gd name="T69" fmla="*/ 141 h 520"/>
                  <a:gd name="T70" fmla="*/ 286 w 447"/>
                  <a:gd name="T71" fmla="*/ 166 h 520"/>
                  <a:gd name="T72" fmla="*/ 285 w 447"/>
                  <a:gd name="T73" fmla="*/ 199 h 520"/>
                  <a:gd name="T74" fmla="*/ 289 w 447"/>
                  <a:gd name="T75" fmla="*/ 222 h 520"/>
                  <a:gd name="T76" fmla="*/ 295 w 447"/>
                  <a:gd name="T77" fmla="*/ 247 h 520"/>
                  <a:gd name="T78" fmla="*/ 308 w 447"/>
                  <a:gd name="T79" fmla="*/ 268 h 520"/>
                  <a:gd name="T80" fmla="*/ 332 w 447"/>
                  <a:gd name="T81" fmla="*/ 282 h 520"/>
                  <a:gd name="T82" fmla="*/ 357 w 447"/>
                  <a:gd name="T83" fmla="*/ 282 h 520"/>
                  <a:gd name="T84" fmla="*/ 379 w 447"/>
                  <a:gd name="T85" fmla="*/ 272 h 520"/>
                  <a:gd name="T86" fmla="*/ 402 w 447"/>
                  <a:gd name="T87" fmla="*/ 262 h 520"/>
                  <a:gd name="T88" fmla="*/ 426 w 447"/>
                  <a:gd name="T89" fmla="*/ 265 h 520"/>
                  <a:gd name="T90" fmla="*/ 436 w 447"/>
                  <a:gd name="T91" fmla="*/ 287 h 520"/>
                  <a:gd name="T92" fmla="*/ 442 w 447"/>
                  <a:gd name="T93" fmla="*/ 312 h 520"/>
                  <a:gd name="T94" fmla="*/ 444 w 447"/>
                  <a:gd name="T95" fmla="*/ 338 h 520"/>
                  <a:gd name="T96" fmla="*/ 436 w 447"/>
                  <a:gd name="T97" fmla="*/ 358 h 520"/>
                  <a:gd name="T98" fmla="*/ 397 w 447"/>
                  <a:gd name="T99" fmla="*/ 366 h 520"/>
                  <a:gd name="T100" fmla="*/ 363 w 447"/>
                  <a:gd name="T101" fmla="*/ 380 h 520"/>
                  <a:gd name="T102" fmla="*/ 347 w 447"/>
                  <a:gd name="T103" fmla="*/ 406 h 520"/>
                  <a:gd name="T104" fmla="*/ 353 w 447"/>
                  <a:gd name="T105" fmla="*/ 437 h 520"/>
                  <a:gd name="T106" fmla="*/ 372 w 447"/>
                  <a:gd name="T107" fmla="*/ 464 h 520"/>
                  <a:gd name="T108" fmla="*/ 369 w 447"/>
                  <a:gd name="T109" fmla="*/ 492 h 520"/>
                  <a:gd name="T110" fmla="*/ 347 w 447"/>
                  <a:gd name="T111" fmla="*/ 503 h 520"/>
                  <a:gd name="T112" fmla="*/ 323 w 447"/>
                  <a:gd name="T113" fmla="*/ 511 h 520"/>
                  <a:gd name="T114" fmla="*/ 298 w 447"/>
                  <a:gd name="T115" fmla="*/ 516 h 520"/>
                  <a:gd name="T116" fmla="*/ 272 w 447"/>
                  <a:gd name="T117" fmla="*/ 519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7" h="520">
                    <a:moveTo>
                      <a:pt x="272" y="519"/>
                    </a:moveTo>
                    <a:lnTo>
                      <a:pt x="265" y="512"/>
                    </a:lnTo>
                    <a:lnTo>
                      <a:pt x="259" y="505"/>
                    </a:lnTo>
                    <a:lnTo>
                      <a:pt x="254" y="495"/>
                    </a:lnTo>
                    <a:lnTo>
                      <a:pt x="252" y="486"/>
                    </a:lnTo>
                    <a:lnTo>
                      <a:pt x="248" y="475"/>
                    </a:lnTo>
                    <a:lnTo>
                      <a:pt x="246" y="465"/>
                    </a:lnTo>
                    <a:lnTo>
                      <a:pt x="245" y="454"/>
                    </a:lnTo>
                    <a:lnTo>
                      <a:pt x="242" y="444"/>
                    </a:lnTo>
                    <a:lnTo>
                      <a:pt x="239" y="434"/>
                    </a:lnTo>
                    <a:lnTo>
                      <a:pt x="235" y="425"/>
                    </a:lnTo>
                    <a:lnTo>
                      <a:pt x="230" y="417"/>
                    </a:lnTo>
                    <a:lnTo>
                      <a:pt x="223" y="411"/>
                    </a:lnTo>
                    <a:lnTo>
                      <a:pt x="215" y="406"/>
                    </a:lnTo>
                    <a:lnTo>
                      <a:pt x="205" y="403"/>
                    </a:lnTo>
                    <a:lnTo>
                      <a:pt x="193" y="402"/>
                    </a:lnTo>
                    <a:lnTo>
                      <a:pt x="177" y="403"/>
                    </a:lnTo>
                    <a:lnTo>
                      <a:pt x="168" y="407"/>
                    </a:lnTo>
                    <a:lnTo>
                      <a:pt x="159" y="410"/>
                    </a:lnTo>
                    <a:lnTo>
                      <a:pt x="150" y="412"/>
                    </a:lnTo>
                    <a:lnTo>
                      <a:pt x="140" y="415"/>
                    </a:lnTo>
                    <a:lnTo>
                      <a:pt x="131" y="416"/>
                    </a:lnTo>
                    <a:lnTo>
                      <a:pt x="122" y="417"/>
                    </a:lnTo>
                    <a:lnTo>
                      <a:pt x="112" y="417"/>
                    </a:lnTo>
                    <a:lnTo>
                      <a:pt x="102" y="417"/>
                    </a:lnTo>
                    <a:lnTo>
                      <a:pt x="99" y="412"/>
                    </a:lnTo>
                    <a:lnTo>
                      <a:pt x="96" y="406"/>
                    </a:lnTo>
                    <a:lnTo>
                      <a:pt x="93" y="399"/>
                    </a:lnTo>
                    <a:lnTo>
                      <a:pt x="90" y="393"/>
                    </a:lnTo>
                    <a:lnTo>
                      <a:pt x="87" y="385"/>
                    </a:lnTo>
                    <a:lnTo>
                      <a:pt x="84" y="378"/>
                    </a:lnTo>
                    <a:lnTo>
                      <a:pt x="81" y="370"/>
                    </a:lnTo>
                    <a:lnTo>
                      <a:pt x="79" y="362"/>
                    </a:lnTo>
                    <a:lnTo>
                      <a:pt x="78" y="355"/>
                    </a:lnTo>
                    <a:lnTo>
                      <a:pt x="76" y="347"/>
                    </a:lnTo>
                    <a:lnTo>
                      <a:pt x="75" y="339"/>
                    </a:lnTo>
                    <a:lnTo>
                      <a:pt x="74" y="332"/>
                    </a:lnTo>
                    <a:lnTo>
                      <a:pt x="74" y="324"/>
                    </a:lnTo>
                    <a:lnTo>
                      <a:pt x="75" y="316"/>
                    </a:lnTo>
                    <a:lnTo>
                      <a:pt x="76" y="309"/>
                    </a:lnTo>
                    <a:lnTo>
                      <a:pt x="78" y="302"/>
                    </a:lnTo>
                    <a:lnTo>
                      <a:pt x="87" y="299"/>
                    </a:lnTo>
                    <a:lnTo>
                      <a:pt x="97" y="298"/>
                    </a:lnTo>
                    <a:lnTo>
                      <a:pt x="106" y="300"/>
                    </a:lnTo>
                    <a:lnTo>
                      <a:pt x="116" y="302"/>
                    </a:lnTo>
                    <a:lnTo>
                      <a:pt x="126" y="305"/>
                    </a:lnTo>
                    <a:lnTo>
                      <a:pt x="136" y="306"/>
                    </a:lnTo>
                    <a:lnTo>
                      <a:pt x="146" y="307"/>
                    </a:lnTo>
                    <a:lnTo>
                      <a:pt x="157" y="305"/>
                    </a:lnTo>
                    <a:lnTo>
                      <a:pt x="165" y="302"/>
                    </a:lnTo>
                    <a:lnTo>
                      <a:pt x="170" y="298"/>
                    </a:lnTo>
                    <a:lnTo>
                      <a:pt x="175" y="294"/>
                    </a:lnTo>
                    <a:lnTo>
                      <a:pt x="179" y="290"/>
                    </a:lnTo>
                    <a:lnTo>
                      <a:pt x="182" y="284"/>
                    </a:lnTo>
                    <a:lnTo>
                      <a:pt x="185" y="278"/>
                    </a:lnTo>
                    <a:lnTo>
                      <a:pt x="186" y="273"/>
                    </a:lnTo>
                    <a:lnTo>
                      <a:pt x="187" y="266"/>
                    </a:lnTo>
                    <a:lnTo>
                      <a:pt x="188" y="259"/>
                    </a:lnTo>
                    <a:lnTo>
                      <a:pt x="189" y="253"/>
                    </a:lnTo>
                    <a:lnTo>
                      <a:pt x="189" y="246"/>
                    </a:lnTo>
                    <a:lnTo>
                      <a:pt x="189" y="239"/>
                    </a:lnTo>
                    <a:lnTo>
                      <a:pt x="189" y="232"/>
                    </a:lnTo>
                    <a:lnTo>
                      <a:pt x="189" y="226"/>
                    </a:lnTo>
                    <a:lnTo>
                      <a:pt x="188" y="219"/>
                    </a:lnTo>
                    <a:lnTo>
                      <a:pt x="188" y="213"/>
                    </a:lnTo>
                    <a:lnTo>
                      <a:pt x="186" y="204"/>
                    </a:lnTo>
                    <a:lnTo>
                      <a:pt x="182" y="198"/>
                    </a:lnTo>
                    <a:lnTo>
                      <a:pt x="178" y="191"/>
                    </a:lnTo>
                    <a:lnTo>
                      <a:pt x="173" y="185"/>
                    </a:lnTo>
                    <a:lnTo>
                      <a:pt x="167" y="180"/>
                    </a:lnTo>
                    <a:lnTo>
                      <a:pt x="161" y="176"/>
                    </a:lnTo>
                    <a:lnTo>
                      <a:pt x="153" y="171"/>
                    </a:lnTo>
                    <a:lnTo>
                      <a:pt x="146" y="167"/>
                    </a:lnTo>
                    <a:lnTo>
                      <a:pt x="138" y="167"/>
                    </a:lnTo>
                    <a:lnTo>
                      <a:pt x="130" y="170"/>
                    </a:lnTo>
                    <a:lnTo>
                      <a:pt x="123" y="172"/>
                    </a:lnTo>
                    <a:lnTo>
                      <a:pt x="116" y="175"/>
                    </a:lnTo>
                    <a:lnTo>
                      <a:pt x="108" y="178"/>
                    </a:lnTo>
                    <a:lnTo>
                      <a:pt x="100" y="182"/>
                    </a:lnTo>
                    <a:lnTo>
                      <a:pt x="93" y="185"/>
                    </a:lnTo>
                    <a:lnTo>
                      <a:pt x="86" y="189"/>
                    </a:lnTo>
                    <a:lnTo>
                      <a:pt x="79" y="191"/>
                    </a:lnTo>
                    <a:lnTo>
                      <a:pt x="71" y="194"/>
                    </a:lnTo>
                    <a:lnTo>
                      <a:pt x="64" y="194"/>
                    </a:lnTo>
                    <a:lnTo>
                      <a:pt x="56" y="194"/>
                    </a:lnTo>
                    <a:lnTo>
                      <a:pt x="48" y="193"/>
                    </a:lnTo>
                    <a:lnTo>
                      <a:pt x="41" y="190"/>
                    </a:lnTo>
                    <a:lnTo>
                      <a:pt x="34" y="185"/>
                    </a:lnTo>
                    <a:lnTo>
                      <a:pt x="26" y="179"/>
                    </a:lnTo>
                    <a:lnTo>
                      <a:pt x="24" y="175"/>
                    </a:lnTo>
                    <a:lnTo>
                      <a:pt x="21" y="171"/>
                    </a:lnTo>
                    <a:lnTo>
                      <a:pt x="19" y="166"/>
                    </a:lnTo>
                    <a:lnTo>
                      <a:pt x="15" y="162"/>
                    </a:lnTo>
                    <a:lnTo>
                      <a:pt x="13" y="157"/>
                    </a:lnTo>
                    <a:lnTo>
                      <a:pt x="11" y="151"/>
                    </a:lnTo>
                    <a:lnTo>
                      <a:pt x="9" y="146"/>
                    </a:lnTo>
                    <a:lnTo>
                      <a:pt x="7" y="139"/>
                    </a:lnTo>
                    <a:lnTo>
                      <a:pt x="6" y="134"/>
                    </a:lnTo>
                    <a:lnTo>
                      <a:pt x="4" y="129"/>
                    </a:lnTo>
                    <a:lnTo>
                      <a:pt x="2" y="122"/>
                    </a:lnTo>
                    <a:lnTo>
                      <a:pt x="1" y="116"/>
                    </a:lnTo>
                    <a:lnTo>
                      <a:pt x="0" y="111"/>
                    </a:lnTo>
                    <a:lnTo>
                      <a:pt x="0" y="104"/>
                    </a:lnTo>
                    <a:lnTo>
                      <a:pt x="0" y="98"/>
                    </a:lnTo>
                    <a:lnTo>
                      <a:pt x="0" y="92"/>
                    </a:lnTo>
                    <a:lnTo>
                      <a:pt x="378" y="0"/>
                    </a:lnTo>
                    <a:lnTo>
                      <a:pt x="383" y="5"/>
                    </a:lnTo>
                    <a:lnTo>
                      <a:pt x="387" y="12"/>
                    </a:lnTo>
                    <a:lnTo>
                      <a:pt x="391" y="18"/>
                    </a:lnTo>
                    <a:lnTo>
                      <a:pt x="394" y="26"/>
                    </a:lnTo>
                    <a:lnTo>
                      <a:pt x="397" y="33"/>
                    </a:lnTo>
                    <a:lnTo>
                      <a:pt x="399" y="41"/>
                    </a:lnTo>
                    <a:lnTo>
                      <a:pt x="401" y="49"/>
                    </a:lnTo>
                    <a:lnTo>
                      <a:pt x="403" y="57"/>
                    </a:lnTo>
                    <a:lnTo>
                      <a:pt x="405" y="65"/>
                    </a:lnTo>
                    <a:lnTo>
                      <a:pt x="406" y="74"/>
                    </a:lnTo>
                    <a:lnTo>
                      <a:pt x="407" y="82"/>
                    </a:lnTo>
                    <a:lnTo>
                      <a:pt x="408" y="91"/>
                    </a:lnTo>
                    <a:lnTo>
                      <a:pt x="410" y="99"/>
                    </a:lnTo>
                    <a:lnTo>
                      <a:pt x="411" y="107"/>
                    </a:lnTo>
                    <a:lnTo>
                      <a:pt x="412" y="115"/>
                    </a:lnTo>
                    <a:lnTo>
                      <a:pt x="413" y="123"/>
                    </a:lnTo>
                    <a:lnTo>
                      <a:pt x="401" y="138"/>
                    </a:lnTo>
                    <a:lnTo>
                      <a:pt x="396" y="141"/>
                    </a:lnTo>
                    <a:lnTo>
                      <a:pt x="391" y="143"/>
                    </a:lnTo>
                    <a:lnTo>
                      <a:pt x="386" y="144"/>
                    </a:lnTo>
                    <a:lnTo>
                      <a:pt x="380" y="144"/>
                    </a:lnTo>
                    <a:lnTo>
                      <a:pt x="375" y="144"/>
                    </a:lnTo>
                    <a:lnTo>
                      <a:pt x="370" y="144"/>
                    </a:lnTo>
                    <a:lnTo>
                      <a:pt x="365" y="143"/>
                    </a:lnTo>
                    <a:lnTo>
                      <a:pt x="359" y="142"/>
                    </a:lnTo>
                    <a:lnTo>
                      <a:pt x="354" y="141"/>
                    </a:lnTo>
                    <a:lnTo>
                      <a:pt x="348" y="139"/>
                    </a:lnTo>
                    <a:lnTo>
                      <a:pt x="343" y="139"/>
                    </a:lnTo>
                    <a:lnTo>
                      <a:pt x="338" y="138"/>
                    </a:lnTo>
                    <a:lnTo>
                      <a:pt x="332" y="137"/>
                    </a:lnTo>
                    <a:lnTo>
                      <a:pt x="326" y="136"/>
                    </a:lnTo>
                    <a:lnTo>
                      <a:pt x="320" y="137"/>
                    </a:lnTo>
                    <a:lnTo>
                      <a:pt x="314" y="138"/>
                    </a:lnTo>
                    <a:lnTo>
                      <a:pt x="307" y="141"/>
                    </a:lnTo>
                    <a:lnTo>
                      <a:pt x="301" y="146"/>
                    </a:lnTo>
                    <a:lnTo>
                      <a:pt x="295" y="152"/>
                    </a:lnTo>
                    <a:lnTo>
                      <a:pt x="290" y="159"/>
                    </a:lnTo>
                    <a:lnTo>
                      <a:pt x="286" y="166"/>
                    </a:lnTo>
                    <a:lnTo>
                      <a:pt x="284" y="175"/>
                    </a:lnTo>
                    <a:lnTo>
                      <a:pt x="282" y="184"/>
                    </a:lnTo>
                    <a:lnTo>
                      <a:pt x="283" y="194"/>
                    </a:lnTo>
                    <a:lnTo>
                      <a:pt x="285" y="199"/>
                    </a:lnTo>
                    <a:lnTo>
                      <a:pt x="286" y="204"/>
                    </a:lnTo>
                    <a:lnTo>
                      <a:pt x="286" y="210"/>
                    </a:lnTo>
                    <a:lnTo>
                      <a:pt x="287" y="217"/>
                    </a:lnTo>
                    <a:lnTo>
                      <a:pt x="289" y="222"/>
                    </a:lnTo>
                    <a:lnTo>
                      <a:pt x="290" y="229"/>
                    </a:lnTo>
                    <a:lnTo>
                      <a:pt x="292" y="235"/>
                    </a:lnTo>
                    <a:lnTo>
                      <a:pt x="293" y="241"/>
                    </a:lnTo>
                    <a:lnTo>
                      <a:pt x="295" y="247"/>
                    </a:lnTo>
                    <a:lnTo>
                      <a:pt x="298" y="253"/>
                    </a:lnTo>
                    <a:lnTo>
                      <a:pt x="300" y="259"/>
                    </a:lnTo>
                    <a:lnTo>
                      <a:pt x="304" y="264"/>
                    </a:lnTo>
                    <a:lnTo>
                      <a:pt x="308" y="268"/>
                    </a:lnTo>
                    <a:lnTo>
                      <a:pt x="313" y="273"/>
                    </a:lnTo>
                    <a:lnTo>
                      <a:pt x="319" y="276"/>
                    </a:lnTo>
                    <a:lnTo>
                      <a:pt x="326" y="279"/>
                    </a:lnTo>
                    <a:lnTo>
                      <a:pt x="332" y="282"/>
                    </a:lnTo>
                    <a:lnTo>
                      <a:pt x="339" y="284"/>
                    </a:lnTo>
                    <a:lnTo>
                      <a:pt x="345" y="284"/>
                    </a:lnTo>
                    <a:lnTo>
                      <a:pt x="351" y="284"/>
                    </a:lnTo>
                    <a:lnTo>
                      <a:pt x="357" y="282"/>
                    </a:lnTo>
                    <a:lnTo>
                      <a:pt x="362" y="280"/>
                    </a:lnTo>
                    <a:lnTo>
                      <a:pt x="367" y="278"/>
                    </a:lnTo>
                    <a:lnTo>
                      <a:pt x="373" y="274"/>
                    </a:lnTo>
                    <a:lnTo>
                      <a:pt x="379" y="272"/>
                    </a:lnTo>
                    <a:lnTo>
                      <a:pt x="385" y="268"/>
                    </a:lnTo>
                    <a:lnTo>
                      <a:pt x="390" y="266"/>
                    </a:lnTo>
                    <a:lnTo>
                      <a:pt x="396" y="264"/>
                    </a:lnTo>
                    <a:lnTo>
                      <a:pt x="402" y="262"/>
                    </a:lnTo>
                    <a:lnTo>
                      <a:pt x="407" y="260"/>
                    </a:lnTo>
                    <a:lnTo>
                      <a:pt x="414" y="260"/>
                    </a:lnTo>
                    <a:lnTo>
                      <a:pt x="420" y="261"/>
                    </a:lnTo>
                    <a:lnTo>
                      <a:pt x="426" y="265"/>
                    </a:lnTo>
                    <a:lnTo>
                      <a:pt x="429" y="270"/>
                    </a:lnTo>
                    <a:lnTo>
                      <a:pt x="432" y="275"/>
                    </a:lnTo>
                    <a:lnTo>
                      <a:pt x="434" y="281"/>
                    </a:lnTo>
                    <a:lnTo>
                      <a:pt x="436" y="287"/>
                    </a:lnTo>
                    <a:lnTo>
                      <a:pt x="439" y="292"/>
                    </a:lnTo>
                    <a:lnTo>
                      <a:pt x="439" y="299"/>
                    </a:lnTo>
                    <a:lnTo>
                      <a:pt x="440" y="305"/>
                    </a:lnTo>
                    <a:lnTo>
                      <a:pt x="442" y="312"/>
                    </a:lnTo>
                    <a:lnTo>
                      <a:pt x="442" y="319"/>
                    </a:lnTo>
                    <a:lnTo>
                      <a:pt x="443" y="325"/>
                    </a:lnTo>
                    <a:lnTo>
                      <a:pt x="443" y="332"/>
                    </a:lnTo>
                    <a:lnTo>
                      <a:pt x="444" y="338"/>
                    </a:lnTo>
                    <a:lnTo>
                      <a:pt x="445" y="345"/>
                    </a:lnTo>
                    <a:lnTo>
                      <a:pt x="445" y="352"/>
                    </a:lnTo>
                    <a:lnTo>
                      <a:pt x="446" y="358"/>
                    </a:lnTo>
                    <a:lnTo>
                      <a:pt x="436" y="358"/>
                    </a:lnTo>
                    <a:lnTo>
                      <a:pt x="426" y="359"/>
                    </a:lnTo>
                    <a:lnTo>
                      <a:pt x="417" y="361"/>
                    </a:lnTo>
                    <a:lnTo>
                      <a:pt x="406" y="363"/>
                    </a:lnTo>
                    <a:lnTo>
                      <a:pt x="397" y="366"/>
                    </a:lnTo>
                    <a:lnTo>
                      <a:pt x="386" y="369"/>
                    </a:lnTo>
                    <a:lnTo>
                      <a:pt x="377" y="372"/>
                    </a:lnTo>
                    <a:lnTo>
                      <a:pt x="366" y="377"/>
                    </a:lnTo>
                    <a:lnTo>
                      <a:pt x="363" y="380"/>
                    </a:lnTo>
                    <a:lnTo>
                      <a:pt x="359" y="385"/>
                    </a:lnTo>
                    <a:lnTo>
                      <a:pt x="354" y="391"/>
                    </a:lnTo>
                    <a:lnTo>
                      <a:pt x="351" y="398"/>
                    </a:lnTo>
                    <a:lnTo>
                      <a:pt x="347" y="406"/>
                    </a:lnTo>
                    <a:lnTo>
                      <a:pt x="346" y="414"/>
                    </a:lnTo>
                    <a:lnTo>
                      <a:pt x="347" y="421"/>
                    </a:lnTo>
                    <a:lnTo>
                      <a:pt x="350" y="429"/>
                    </a:lnTo>
                    <a:lnTo>
                      <a:pt x="353" y="437"/>
                    </a:lnTo>
                    <a:lnTo>
                      <a:pt x="358" y="444"/>
                    </a:lnTo>
                    <a:lnTo>
                      <a:pt x="363" y="450"/>
                    </a:lnTo>
                    <a:lnTo>
                      <a:pt x="368" y="458"/>
                    </a:lnTo>
                    <a:lnTo>
                      <a:pt x="372" y="464"/>
                    </a:lnTo>
                    <a:lnTo>
                      <a:pt x="374" y="472"/>
                    </a:lnTo>
                    <a:lnTo>
                      <a:pt x="375" y="480"/>
                    </a:lnTo>
                    <a:lnTo>
                      <a:pt x="373" y="489"/>
                    </a:lnTo>
                    <a:lnTo>
                      <a:pt x="369" y="492"/>
                    </a:lnTo>
                    <a:lnTo>
                      <a:pt x="364" y="495"/>
                    </a:lnTo>
                    <a:lnTo>
                      <a:pt x="359" y="498"/>
                    </a:lnTo>
                    <a:lnTo>
                      <a:pt x="353" y="500"/>
                    </a:lnTo>
                    <a:lnTo>
                      <a:pt x="347" y="503"/>
                    </a:lnTo>
                    <a:lnTo>
                      <a:pt x="341" y="505"/>
                    </a:lnTo>
                    <a:lnTo>
                      <a:pt x="336" y="508"/>
                    </a:lnTo>
                    <a:lnTo>
                      <a:pt x="330" y="509"/>
                    </a:lnTo>
                    <a:lnTo>
                      <a:pt x="323" y="511"/>
                    </a:lnTo>
                    <a:lnTo>
                      <a:pt x="317" y="512"/>
                    </a:lnTo>
                    <a:lnTo>
                      <a:pt x="311" y="514"/>
                    </a:lnTo>
                    <a:lnTo>
                      <a:pt x="304" y="515"/>
                    </a:lnTo>
                    <a:lnTo>
                      <a:pt x="298" y="516"/>
                    </a:lnTo>
                    <a:lnTo>
                      <a:pt x="292" y="517"/>
                    </a:lnTo>
                    <a:lnTo>
                      <a:pt x="285" y="518"/>
                    </a:lnTo>
                    <a:lnTo>
                      <a:pt x="279" y="519"/>
                    </a:lnTo>
                    <a:lnTo>
                      <a:pt x="272" y="519"/>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4" name="Frihåndsform 11"/>
              <p:cNvSpPr>
                <a:spLocks/>
              </p:cNvSpPr>
              <p:nvPr/>
            </p:nvSpPr>
            <p:spPr bwMode="grayWhite">
              <a:xfrm>
                <a:off x="90614" y="3884994"/>
                <a:ext cx="649288" cy="985838"/>
              </a:xfrm>
              <a:custGeom>
                <a:avLst/>
                <a:gdLst>
                  <a:gd name="T0" fmla="*/ 232 w 409"/>
                  <a:gd name="T1" fmla="*/ 620 h 621"/>
                  <a:gd name="T2" fmla="*/ 189 w 409"/>
                  <a:gd name="T3" fmla="*/ 605 h 621"/>
                  <a:gd name="T4" fmla="*/ 182 w 409"/>
                  <a:gd name="T5" fmla="*/ 565 h 621"/>
                  <a:gd name="T6" fmla="*/ 193 w 409"/>
                  <a:gd name="T7" fmla="*/ 519 h 621"/>
                  <a:gd name="T8" fmla="*/ 165 w 409"/>
                  <a:gd name="T9" fmla="*/ 492 h 621"/>
                  <a:gd name="T10" fmla="*/ 126 w 409"/>
                  <a:gd name="T11" fmla="*/ 490 h 621"/>
                  <a:gd name="T12" fmla="*/ 87 w 409"/>
                  <a:gd name="T13" fmla="*/ 497 h 621"/>
                  <a:gd name="T14" fmla="*/ 44 w 409"/>
                  <a:gd name="T15" fmla="*/ 505 h 621"/>
                  <a:gd name="T16" fmla="*/ 25 w 409"/>
                  <a:gd name="T17" fmla="*/ 493 h 621"/>
                  <a:gd name="T18" fmla="*/ 21 w 409"/>
                  <a:gd name="T19" fmla="*/ 472 h 621"/>
                  <a:gd name="T20" fmla="*/ 19 w 409"/>
                  <a:gd name="T21" fmla="*/ 448 h 621"/>
                  <a:gd name="T22" fmla="*/ 17 w 409"/>
                  <a:gd name="T23" fmla="*/ 423 h 621"/>
                  <a:gd name="T24" fmla="*/ 21 w 409"/>
                  <a:gd name="T25" fmla="*/ 396 h 621"/>
                  <a:gd name="T26" fmla="*/ 52 w 409"/>
                  <a:gd name="T27" fmla="*/ 377 h 621"/>
                  <a:gd name="T28" fmla="*/ 82 w 409"/>
                  <a:gd name="T29" fmla="*/ 375 h 621"/>
                  <a:gd name="T30" fmla="*/ 116 w 409"/>
                  <a:gd name="T31" fmla="*/ 373 h 621"/>
                  <a:gd name="T32" fmla="*/ 137 w 409"/>
                  <a:gd name="T33" fmla="*/ 354 h 621"/>
                  <a:gd name="T34" fmla="*/ 151 w 409"/>
                  <a:gd name="T35" fmla="*/ 327 h 621"/>
                  <a:gd name="T36" fmla="*/ 151 w 409"/>
                  <a:gd name="T37" fmla="*/ 294 h 621"/>
                  <a:gd name="T38" fmla="*/ 137 w 409"/>
                  <a:gd name="T39" fmla="*/ 262 h 621"/>
                  <a:gd name="T40" fmla="*/ 111 w 409"/>
                  <a:gd name="T41" fmla="*/ 256 h 621"/>
                  <a:gd name="T42" fmla="*/ 86 w 409"/>
                  <a:gd name="T43" fmla="*/ 264 h 621"/>
                  <a:gd name="T44" fmla="*/ 60 w 409"/>
                  <a:gd name="T45" fmla="*/ 275 h 621"/>
                  <a:gd name="T46" fmla="*/ 35 w 409"/>
                  <a:gd name="T47" fmla="*/ 282 h 621"/>
                  <a:gd name="T48" fmla="*/ 6 w 409"/>
                  <a:gd name="T49" fmla="*/ 268 h 621"/>
                  <a:gd name="T50" fmla="*/ 1 w 409"/>
                  <a:gd name="T51" fmla="*/ 231 h 621"/>
                  <a:gd name="T52" fmla="*/ 9 w 409"/>
                  <a:gd name="T53" fmla="*/ 205 h 621"/>
                  <a:gd name="T54" fmla="*/ 15 w 409"/>
                  <a:gd name="T55" fmla="*/ 175 h 621"/>
                  <a:gd name="T56" fmla="*/ 44 w 409"/>
                  <a:gd name="T57" fmla="*/ 161 h 621"/>
                  <a:gd name="T58" fmla="*/ 87 w 409"/>
                  <a:gd name="T59" fmla="*/ 156 h 621"/>
                  <a:gd name="T60" fmla="*/ 127 w 409"/>
                  <a:gd name="T61" fmla="*/ 145 h 621"/>
                  <a:gd name="T62" fmla="*/ 154 w 409"/>
                  <a:gd name="T63" fmla="*/ 113 h 621"/>
                  <a:gd name="T64" fmla="*/ 152 w 409"/>
                  <a:gd name="T65" fmla="*/ 72 h 621"/>
                  <a:gd name="T66" fmla="*/ 150 w 409"/>
                  <a:gd name="T67" fmla="*/ 29 h 621"/>
                  <a:gd name="T68" fmla="*/ 186 w 409"/>
                  <a:gd name="T69" fmla="*/ 4 h 621"/>
                  <a:gd name="T70" fmla="*/ 228 w 409"/>
                  <a:gd name="T71" fmla="*/ 1 h 621"/>
                  <a:gd name="T72" fmla="*/ 252 w 409"/>
                  <a:gd name="T73" fmla="*/ 22 h 621"/>
                  <a:gd name="T74" fmla="*/ 248 w 409"/>
                  <a:gd name="T75" fmla="*/ 53 h 621"/>
                  <a:gd name="T76" fmla="*/ 241 w 409"/>
                  <a:gd name="T77" fmla="*/ 86 h 621"/>
                  <a:gd name="T78" fmla="*/ 247 w 409"/>
                  <a:gd name="T79" fmla="*/ 116 h 621"/>
                  <a:gd name="T80" fmla="*/ 371 w 409"/>
                  <a:gd name="T81" fmla="*/ 252 h 621"/>
                  <a:gd name="T82" fmla="*/ 338 w 409"/>
                  <a:gd name="T83" fmla="*/ 262 h 621"/>
                  <a:gd name="T84" fmla="*/ 301 w 409"/>
                  <a:gd name="T85" fmla="*/ 257 h 621"/>
                  <a:gd name="T86" fmla="*/ 264 w 409"/>
                  <a:gd name="T87" fmla="*/ 260 h 621"/>
                  <a:gd name="T88" fmla="*/ 237 w 409"/>
                  <a:gd name="T89" fmla="*/ 286 h 621"/>
                  <a:gd name="T90" fmla="*/ 233 w 409"/>
                  <a:gd name="T91" fmla="*/ 316 h 621"/>
                  <a:gd name="T92" fmla="*/ 234 w 409"/>
                  <a:gd name="T93" fmla="*/ 348 h 621"/>
                  <a:gd name="T94" fmla="*/ 245 w 409"/>
                  <a:gd name="T95" fmla="*/ 377 h 621"/>
                  <a:gd name="T96" fmla="*/ 265 w 409"/>
                  <a:gd name="T97" fmla="*/ 400 h 621"/>
                  <a:gd name="T98" fmla="*/ 284 w 409"/>
                  <a:gd name="T99" fmla="*/ 397 h 621"/>
                  <a:gd name="T100" fmla="*/ 303 w 409"/>
                  <a:gd name="T101" fmla="*/ 385 h 621"/>
                  <a:gd name="T102" fmla="*/ 322 w 409"/>
                  <a:gd name="T103" fmla="*/ 370 h 621"/>
                  <a:gd name="T104" fmla="*/ 345 w 409"/>
                  <a:gd name="T105" fmla="*/ 356 h 621"/>
                  <a:gd name="T106" fmla="*/ 383 w 409"/>
                  <a:gd name="T107" fmla="*/ 363 h 621"/>
                  <a:gd name="T108" fmla="*/ 407 w 409"/>
                  <a:gd name="T109" fmla="*/ 390 h 621"/>
                  <a:gd name="T110" fmla="*/ 407 w 409"/>
                  <a:gd name="T111" fmla="*/ 416 h 621"/>
                  <a:gd name="T112" fmla="*/ 402 w 409"/>
                  <a:gd name="T113" fmla="*/ 444 h 621"/>
                  <a:gd name="T114" fmla="*/ 368 w 409"/>
                  <a:gd name="T115" fmla="*/ 456 h 621"/>
                  <a:gd name="T116" fmla="*/ 327 w 409"/>
                  <a:gd name="T117" fmla="*/ 467 h 621"/>
                  <a:gd name="T118" fmla="*/ 291 w 409"/>
                  <a:gd name="T119" fmla="*/ 485 h 621"/>
                  <a:gd name="T120" fmla="*/ 266 w 409"/>
                  <a:gd name="T121" fmla="*/ 61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9" h="621">
                    <a:moveTo>
                      <a:pt x="266" y="611"/>
                    </a:moveTo>
                    <a:lnTo>
                      <a:pt x="254" y="616"/>
                    </a:lnTo>
                    <a:lnTo>
                      <a:pt x="243" y="618"/>
                    </a:lnTo>
                    <a:lnTo>
                      <a:pt x="232" y="620"/>
                    </a:lnTo>
                    <a:lnTo>
                      <a:pt x="221" y="619"/>
                    </a:lnTo>
                    <a:lnTo>
                      <a:pt x="210" y="617"/>
                    </a:lnTo>
                    <a:lnTo>
                      <a:pt x="199" y="611"/>
                    </a:lnTo>
                    <a:lnTo>
                      <a:pt x="189" y="605"/>
                    </a:lnTo>
                    <a:lnTo>
                      <a:pt x="179" y="598"/>
                    </a:lnTo>
                    <a:lnTo>
                      <a:pt x="179" y="588"/>
                    </a:lnTo>
                    <a:lnTo>
                      <a:pt x="180" y="577"/>
                    </a:lnTo>
                    <a:lnTo>
                      <a:pt x="182" y="565"/>
                    </a:lnTo>
                    <a:lnTo>
                      <a:pt x="186" y="555"/>
                    </a:lnTo>
                    <a:lnTo>
                      <a:pt x="190" y="543"/>
                    </a:lnTo>
                    <a:lnTo>
                      <a:pt x="192" y="531"/>
                    </a:lnTo>
                    <a:lnTo>
                      <a:pt x="193" y="519"/>
                    </a:lnTo>
                    <a:lnTo>
                      <a:pt x="189" y="506"/>
                    </a:lnTo>
                    <a:lnTo>
                      <a:pt x="182" y="500"/>
                    </a:lnTo>
                    <a:lnTo>
                      <a:pt x="173" y="495"/>
                    </a:lnTo>
                    <a:lnTo>
                      <a:pt x="165" y="492"/>
                    </a:lnTo>
                    <a:lnTo>
                      <a:pt x="155" y="489"/>
                    </a:lnTo>
                    <a:lnTo>
                      <a:pt x="146" y="489"/>
                    </a:lnTo>
                    <a:lnTo>
                      <a:pt x="136" y="488"/>
                    </a:lnTo>
                    <a:lnTo>
                      <a:pt x="126" y="490"/>
                    </a:lnTo>
                    <a:lnTo>
                      <a:pt x="117" y="490"/>
                    </a:lnTo>
                    <a:lnTo>
                      <a:pt x="107" y="493"/>
                    </a:lnTo>
                    <a:lnTo>
                      <a:pt x="97" y="495"/>
                    </a:lnTo>
                    <a:lnTo>
                      <a:pt x="87" y="497"/>
                    </a:lnTo>
                    <a:lnTo>
                      <a:pt x="76" y="499"/>
                    </a:lnTo>
                    <a:lnTo>
                      <a:pt x="65" y="502"/>
                    </a:lnTo>
                    <a:lnTo>
                      <a:pt x="55" y="503"/>
                    </a:lnTo>
                    <a:lnTo>
                      <a:pt x="44" y="505"/>
                    </a:lnTo>
                    <a:lnTo>
                      <a:pt x="34" y="506"/>
                    </a:lnTo>
                    <a:lnTo>
                      <a:pt x="30" y="502"/>
                    </a:lnTo>
                    <a:lnTo>
                      <a:pt x="28" y="498"/>
                    </a:lnTo>
                    <a:lnTo>
                      <a:pt x="25" y="493"/>
                    </a:lnTo>
                    <a:lnTo>
                      <a:pt x="23" y="489"/>
                    </a:lnTo>
                    <a:lnTo>
                      <a:pt x="23" y="483"/>
                    </a:lnTo>
                    <a:lnTo>
                      <a:pt x="21" y="478"/>
                    </a:lnTo>
                    <a:lnTo>
                      <a:pt x="21" y="472"/>
                    </a:lnTo>
                    <a:lnTo>
                      <a:pt x="20" y="466"/>
                    </a:lnTo>
                    <a:lnTo>
                      <a:pt x="19" y="460"/>
                    </a:lnTo>
                    <a:lnTo>
                      <a:pt x="19" y="454"/>
                    </a:lnTo>
                    <a:lnTo>
                      <a:pt x="19" y="448"/>
                    </a:lnTo>
                    <a:lnTo>
                      <a:pt x="19" y="442"/>
                    </a:lnTo>
                    <a:lnTo>
                      <a:pt x="18" y="435"/>
                    </a:lnTo>
                    <a:lnTo>
                      <a:pt x="17" y="429"/>
                    </a:lnTo>
                    <a:lnTo>
                      <a:pt x="17" y="423"/>
                    </a:lnTo>
                    <a:lnTo>
                      <a:pt x="15" y="417"/>
                    </a:lnTo>
                    <a:lnTo>
                      <a:pt x="14" y="410"/>
                    </a:lnTo>
                    <a:lnTo>
                      <a:pt x="17" y="402"/>
                    </a:lnTo>
                    <a:lnTo>
                      <a:pt x="21" y="396"/>
                    </a:lnTo>
                    <a:lnTo>
                      <a:pt x="26" y="391"/>
                    </a:lnTo>
                    <a:lnTo>
                      <a:pt x="35" y="386"/>
                    </a:lnTo>
                    <a:lnTo>
                      <a:pt x="42" y="381"/>
                    </a:lnTo>
                    <a:lnTo>
                      <a:pt x="52" y="377"/>
                    </a:lnTo>
                    <a:lnTo>
                      <a:pt x="61" y="374"/>
                    </a:lnTo>
                    <a:lnTo>
                      <a:pt x="67" y="373"/>
                    </a:lnTo>
                    <a:lnTo>
                      <a:pt x="75" y="374"/>
                    </a:lnTo>
                    <a:lnTo>
                      <a:pt x="82" y="375"/>
                    </a:lnTo>
                    <a:lnTo>
                      <a:pt x="91" y="375"/>
                    </a:lnTo>
                    <a:lnTo>
                      <a:pt x="98" y="376"/>
                    </a:lnTo>
                    <a:lnTo>
                      <a:pt x="107" y="375"/>
                    </a:lnTo>
                    <a:lnTo>
                      <a:pt x="116" y="373"/>
                    </a:lnTo>
                    <a:lnTo>
                      <a:pt x="127" y="371"/>
                    </a:lnTo>
                    <a:lnTo>
                      <a:pt x="130" y="366"/>
                    </a:lnTo>
                    <a:lnTo>
                      <a:pt x="134" y="359"/>
                    </a:lnTo>
                    <a:lnTo>
                      <a:pt x="137" y="354"/>
                    </a:lnTo>
                    <a:lnTo>
                      <a:pt x="140" y="348"/>
                    </a:lnTo>
                    <a:lnTo>
                      <a:pt x="144" y="341"/>
                    </a:lnTo>
                    <a:lnTo>
                      <a:pt x="148" y="334"/>
                    </a:lnTo>
                    <a:lnTo>
                      <a:pt x="151" y="327"/>
                    </a:lnTo>
                    <a:lnTo>
                      <a:pt x="156" y="321"/>
                    </a:lnTo>
                    <a:lnTo>
                      <a:pt x="153" y="313"/>
                    </a:lnTo>
                    <a:lnTo>
                      <a:pt x="151" y="304"/>
                    </a:lnTo>
                    <a:lnTo>
                      <a:pt x="151" y="294"/>
                    </a:lnTo>
                    <a:lnTo>
                      <a:pt x="149" y="285"/>
                    </a:lnTo>
                    <a:lnTo>
                      <a:pt x="147" y="275"/>
                    </a:lnTo>
                    <a:lnTo>
                      <a:pt x="143" y="269"/>
                    </a:lnTo>
                    <a:lnTo>
                      <a:pt x="137" y="262"/>
                    </a:lnTo>
                    <a:lnTo>
                      <a:pt x="129" y="257"/>
                    </a:lnTo>
                    <a:lnTo>
                      <a:pt x="123" y="257"/>
                    </a:lnTo>
                    <a:lnTo>
                      <a:pt x="117" y="257"/>
                    </a:lnTo>
                    <a:lnTo>
                      <a:pt x="111" y="256"/>
                    </a:lnTo>
                    <a:lnTo>
                      <a:pt x="104" y="258"/>
                    </a:lnTo>
                    <a:lnTo>
                      <a:pt x="98" y="259"/>
                    </a:lnTo>
                    <a:lnTo>
                      <a:pt x="92" y="261"/>
                    </a:lnTo>
                    <a:lnTo>
                      <a:pt x="86" y="264"/>
                    </a:lnTo>
                    <a:lnTo>
                      <a:pt x="80" y="266"/>
                    </a:lnTo>
                    <a:lnTo>
                      <a:pt x="73" y="270"/>
                    </a:lnTo>
                    <a:lnTo>
                      <a:pt x="67" y="273"/>
                    </a:lnTo>
                    <a:lnTo>
                      <a:pt x="60" y="275"/>
                    </a:lnTo>
                    <a:lnTo>
                      <a:pt x="55" y="278"/>
                    </a:lnTo>
                    <a:lnTo>
                      <a:pt x="48" y="280"/>
                    </a:lnTo>
                    <a:lnTo>
                      <a:pt x="41" y="282"/>
                    </a:lnTo>
                    <a:lnTo>
                      <a:pt x="35" y="282"/>
                    </a:lnTo>
                    <a:lnTo>
                      <a:pt x="28" y="283"/>
                    </a:lnTo>
                    <a:lnTo>
                      <a:pt x="20" y="280"/>
                    </a:lnTo>
                    <a:lnTo>
                      <a:pt x="12" y="275"/>
                    </a:lnTo>
                    <a:lnTo>
                      <a:pt x="6" y="268"/>
                    </a:lnTo>
                    <a:lnTo>
                      <a:pt x="2" y="259"/>
                    </a:lnTo>
                    <a:lnTo>
                      <a:pt x="2" y="252"/>
                    </a:lnTo>
                    <a:lnTo>
                      <a:pt x="0" y="241"/>
                    </a:lnTo>
                    <a:lnTo>
                      <a:pt x="1" y="231"/>
                    </a:lnTo>
                    <a:lnTo>
                      <a:pt x="5" y="222"/>
                    </a:lnTo>
                    <a:lnTo>
                      <a:pt x="6" y="217"/>
                    </a:lnTo>
                    <a:lnTo>
                      <a:pt x="8" y="210"/>
                    </a:lnTo>
                    <a:lnTo>
                      <a:pt x="9" y="205"/>
                    </a:lnTo>
                    <a:lnTo>
                      <a:pt x="10" y="196"/>
                    </a:lnTo>
                    <a:lnTo>
                      <a:pt x="12" y="190"/>
                    </a:lnTo>
                    <a:lnTo>
                      <a:pt x="13" y="183"/>
                    </a:lnTo>
                    <a:lnTo>
                      <a:pt x="15" y="175"/>
                    </a:lnTo>
                    <a:lnTo>
                      <a:pt x="17" y="167"/>
                    </a:lnTo>
                    <a:lnTo>
                      <a:pt x="26" y="165"/>
                    </a:lnTo>
                    <a:lnTo>
                      <a:pt x="34" y="163"/>
                    </a:lnTo>
                    <a:lnTo>
                      <a:pt x="44" y="161"/>
                    </a:lnTo>
                    <a:lnTo>
                      <a:pt x="54" y="160"/>
                    </a:lnTo>
                    <a:lnTo>
                      <a:pt x="64" y="158"/>
                    </a:lnTo>
                    <a:lnTo>
                      <a:pt x="75" y="158"/>
                    </a:lnTo>
                    <a:lnTo>
                      <a:pt x="87" y="156"/>
                    </a:lnTo>
                    <a:lnTo>
                      <a:pt x="97" y="155"/>
                    </a:lnTo>
                    <a:lnTo>
                      <a:pt x="108" y="153"/>
                    </a:lnTo>
                    <a:lnTo>
                      <a:pt x="118" y="150"/>
                    </a:lnTo>
                    <a:lnTo>
                      <a:pt x="127" y="145"/>
                    </a:lnTo>
                    <a:lnTo>
                      <a:pt x="136" y="140"/>
                    </a:lnTo>
                    <a:lnTo>
                      <a:pt x="142" y="132"/>
                    </a:lnTo>
                    <a:lnTo>
                      <a:pt x="148" y="124"/>
                    </a:lnTo>
                    <a:lnTo>
                      <a:pt x="154" y="113"/>
                    </a:lnTo>
                    <a:lnTo>
                      <a:pt x="157" y="99"/>
                    </a:lnTo>
                    <a:lnTo>
                      <a:pt x="157" y="91"/>
                    </a:lnTo>
                    <a:lnTo>
                      <a:pt x="156" y="81"/>
                    </a:lnTo>
                    <a:lnTo>
                      <a:pt x="152" y="72"/>
                    </a:lnTo>
                    <a:lnTo>
                      <a:pt x="149" y="61"/>
                    </a:lnTo>
                    <a:lnTo>
                      <a:pt x="147" y="51"/>
                    </a:lnTo>
                    <a:lnTo>
                      <a:pt x="147" y="39"/>
                    </a:lnTo>
                    <a:lnTo>
                      <a:pt x="150" y="29"/>
                    </a:lnTo>
                    <a:lnTo>
                      <a:pt x="156" y="18"/>
                    </a:lnTo>
                    <a:lnTo>
                      <a:pt x="166" y="13"/>
                    </a:lnTo>
                    <a:lnTo>
                      <a:pt x="175" y="8"/>
                    </a:lnTo>
                    <a:lnTo>
                      <a:pt x="186" y="4"/>
                    </a:lnTo>
                    <a:lnTo>
                      <a:pt x="196" y="1"/>
                    </a:lnTo>
                    <a:lnTo>
                      <a:pt x="207" y="0"/>
                    </a:lnTo>
                    <a:lnTo>
                      <a:pt x="217" y="0"/>
                    </a:lnTo>
                    <a:lnTo>
                      <a:pt x="228" y="1"/>
                    </a:lnTo>
                    <a:lnTo>
                      <a:pt x="239" y="3"/>
                    </a:lnTo>
                    <a:lnTo>
                      <a:pt x="246" y="9"/>
                    </a:lnTo>
                    <a:lnTo>
                      <a:pt x="249" y="14"/>
                    </a:lnTo>
                    <a:lnTo>
                      <a:pt x="252" y="22"/>
                    </a:lnTo>
                    <a:lnTo>
                      <a:pt x="252" y="29"/>
                    </a:lnTo>
                    <a:lnTo>
                      <a:pt x="252" y="36"/>
                    </a:lnTo>
                    <a:lnTo>
                      <a:pt x="250" y="44"/>
                    </a:lnTo>
                    <a:lnTo>
                      <a:pt x="248" y="53"/>
                    </a:lnTo>
                    <a:lnTo>
                      <a:pt x="246" y="61"/>
                    </a:lnTo>
                    <a:lnTo>
                      <a:pt x="244" y="69"/>
                    </a:lnTo>
                    <a:lnTo>
                      <a:pt x="241" y="78"/>
                    </a:lnTo>
                    <a:lnTo>
                      <a:pt x="241" y="86"/>
                    </a:lnTo>
                    <a:lnTo>
                      <a:pt x="239" y="94"/>
                    </a:lnTo>
                    <a:lnTo>
                      <a:pt x="241" y="102"/>
                    </a:lnTo>
                    <a:lnTo>
                      <a:pt x="242" y="109"/>
                    </a:lnTo>
                    <a:lnTo>
                      <a:pt x="247" y="116"/>
                    </a:lnTo>
                    <a:lnTo>
                      <a:pt x="253" y="122"/>
                    </a:lnTo>
                    <a:lnTo>
                      <a:pt x="376" y="124"/>
                    </a:lnTo>
                    <a:lnTo>
                      <a:pt x="377" y="244"/>
                    </a:lnTo>
                    <a:lnTo>
                      <a:pt x="371" y="252"/>
                    </a:lnTo>
                    <a:lnTo>
                      <a:pt x="363" y="257"/>
                    </a:lnTo>
                    <a:lnTo>
                      <a:pt x="354" y="260"/>
                    </a:lnTo>
                    <a:lnTo>
                      <a:pt x="347" y="262"/>
                    </a:lnTo>
                    <a:lnTo>
                      <a:pt x="338" y="262"/>
                    </a:lnTo>
                    <a:lnTo>
                      <a:pt x="328" y="261"/>
                    </a:lnTo>
                    <a:lnTo>
                      <a:pt x="319" y="260"/>
                    </a:lnTo>
                    <a:lnTo>
                      <a:pt x="310" y="259"/>
                    </a:lnTo>
                    <a:lnTo>
                      <a:pt x="301" y="257"/>
                    </a:lnTo>
                    <a:lnTo>
                      <a:pt x="292" y="256"/>
                    </a:lnTo>
                    <a:lnTo>
                      <a:pt x="282" y="257"/>
                    </a:lnTo>
                    <a:lnTo>
                      <a:pt x="274" y="257"/>
                    </a:lnTo>
                    <a:lnTo>
                      <a:pt x="264" y="260"/>
                    </a:lnTo>
                    <a:lnTo>
                      <a:pt x="256" y="264"/>
                    </a:lnTo>
                    <a:lnTo>
                      <a:pt x="248" y="271"/>
                    </a:lnTo>
                    <a:lnTo>
                      <a:pt x="240" y="280"/>
                    </a:lnTo>
                    <a:lnTo>
                      <a:pt x="237" y="286"/>
                    </a:lnTo>
                    <a:lnTo>
                      <a:pt x="236" y="293"/>
                    </a:lnTo>
                    <a:lnTo>
                      <a:pt x="235" y="300"/>
                    </a:lnTo>
                    <a:lnTo>
                      <a:pt x="234" y="308"/>
                    </a:lnTo>
                    <a:lnTo>
                      <a:pt x="233" y="316"/>
                    </a:lnTo>
                    <a:lnTo>
                      <a:pt x="233" y="323"/>
                    </a:lnTo>
                    <a:lnTo>
                      <a:pt x="233" y="331"/>
                    </a:lnTo>
                    <a:lnTo>
                      <a:pt x="234" y="339"/>
                    </a:lnTo>
                    <a:lnTo>
                      <a:pt x="234" y="348"/>
                    </a:lnTo>
                    <a:lnTo>
                      <a:pt x="237" y="355"/>
                    </a:lnTo>
                    <a:lnTo>
                      <a:pt x="238" y="362"/>
                    </a:lnTo>
                    <a:lnTo>
                      <a:pt x="241" y="370"/>
                    </a:lnTo>
                    <a:lnTo>
                      <a:pt x="245" y="377"/>
                    </a:lnTo>
                    <a:lnTo>
                      <a:pt x="249" y="385"/>
                    </a:lnTo>
                    <a:lnTo>
                      <a:pt x="254" y="392"/>
                    </a:lnTo>
                    <a:lnTo>
                      <a:pt x="259" y="397"/>
                    </a:lnTo>
                    <a:lnTo>
                      <a:pt x="265" y="400"/>
                    </a:lnTo>
                    <a:lnTo>
                      <a:pt x="270" y="400"/>
                    </a:lnTo>
                    <a:lnTo>
                      <a:pt x="275" y="400"/>
                    </a:lnTo>
                    <a:lnTo>
                      <a:pt x="278" y="398"/>
                    </a:lnTo>
                    <a:lnTo>
                      <a:pt x="284" y="397"/>
                    </a:lnTo>
                    <a:lnTo>
                      <a:pt x="289" y="394"/>
                    </a:lnTo>
                    <a:lnTo>
                      <a:pt x="294" y="392"/>
                    </a:lnTo>
                    <a:lnTo>
                      <a:pt x="298" y="388"/>
                    </a:lnTo>
                    <a:lnTo>
                      <a:pt x="303" y="385"/>
                    </a:lnTo>
                    <a:lnTo>
                      <a:pt x="308" y="381"/>
                    </a:lnTo>
                    <a:lnTo>
                      <a:pt x="313" y="378"/>
                    </a:lnTo>
                    <a:lnTo>
                      <a:pt x="318" y="373"/>
                    </a:lnTo>
                    <a:lnTo>
                      <a:pt x="322" y="370"/>
                    </a:lnTo>
                    <a:lnTo>
                      <a:pt x="326" y="366"/>
                    </a:lnTo>
                    <a:lnTo>
                      <a:pt x="331" y="363"/>
                    </a:lnTo>
                    <a:lnTo>
                      <a:pt x="336" y="360"/>
                    </a:lnTo>
                    <a:lnTo>
                      <a:pt x="345" y="356"/>
                    </a:lnTo>
                    <a:lnTo>
                      <a:pt x="355" y="355"/>
                    </a:lnTo>
                    <a:lnTo>
                      <a:pt x="365" y="356"/>
                    </a:lnTo>
                    <a:lnTo>
                      <a:pt x="375" y="359"/>
                    </a:lnTo>
                    <a:lnTo>
                      <a:pt x="383" y="363"/>
                    </a:lnTo>
                    <a:lnTo>
                      <a:pt x="392" y="369"/>
                    </a:lnTo>
                    <a:lnTo>
                      <a:pt x="400" y="376"/>
                    </a:lnTo>
                    <a:lnTo>
                      <a:pt x="406" y="383"/>
                    </a:lnTo>
                    <a:lnTo>
                      <a:pt x="407" y="390"/>
                    </a:lnTo>
                    <a:lnTo>
                      <a:pt x="408" y="396"/>
                    </a:lnTo>
                    <a:lnTo>
                      <a:pt x="408" y="403"/>
                    </a:lnTo>
                    <a:lnTo>
                      <a:pt x="408" y="410"/>
                    </a:lnTo>
                    <a:lnTo>
                      <a:pt x="407" y="416"/>
                    </a:lnTo>
                    <a:lnTo>
                      <a:pt x="408" y="423"/>
                    </a:lnTo>
                    <a:lnTo>
                      <a:pt x="408" y="431"/>
                    </a:lnTo>
                    <a:lnTo>
                      <a:pt x="408" y="438"/>
                    </a:lnTo>
                    <a:lnTo>
                      <a:pt x="402" y="444"/>
                    </a:lnTo>
                    <a:lnTo>
                      <a:pt x="395" y="447"/>
                    </a:lnTo>
                    <a:lnTo>
                      <a:pt x="387" y="451"/>
                    </a:lnTo>
                    <a:lnTo>
                      <a:pt x="378" y="454"/>
                    </a:lnTo>
                    <a:lnTo>
                      <a:pt x="368" y="456"/>
                    </a:lnTo>
                    <a:lnTo>
                      <a:pt x="358" y="459"/>
                    </a:lnTo>
                    <a:lnTo>
                      <a:pt x="348" y="463"/>
                    </a:lnTo>
                    <a:lnTo>
                      <a:pt x="338" y="465"/>
                    </a:lnTo>
                    <a:lnTo>
                      <a:pt x="327" y="467"/>
                    </a:lnTo>
                    <a:lnTo>
                      <a:pt x="317" y="471"/>
                    </a:lnTo>
                    <a:lnTo>
                      <a:pt x="309" y="475"/>
                    </a:lnTo>
                    <a:lnTo>
                      <a:pt x="299" y="480"/>
                    </a:lnTo>
                    <a:lnTo>
                      <a:pt x="291" y="485"/>
                    </a:lnTo>
                    <a:lnTo>
                      <a:pt x="283" y="490"/>
                    </a:lnTo>
                    <a:lnTo>
                      <a:pt x="277" y="498"/>
                    </a:lnTo>
                    <a:lnTo>
                      <a:pt x="271" y="508"/>
                    </a:lnTo>
                    <a:lnTo>
                      <a:pt x="266" y="611"/>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5" name="Frihåndsform 12"/>
              <p:cNvSpPr>
                <a:spLocks/>
              </p:cNvSpPr>
              <p:nvPr/>
            </p:nvSpPr>
            <p:spPr bwMode="grayWhite">
              <a:xfrm>
                <a:off x="882777" y="-9144"/>
                <a:ext cx="696913" cy="628650"/>
              </a:xfrm>
              <a:custGeom>
                <a:avLst/>
                <a:gdLst>
                  <a:gd name="T0" fmla="*/ 246 w 439"/>
                  <a:gd name="T1" fmla="*/ 372 h 396"/>
                  <a:gd name="T2" fmla="*/ 237 w 439"/>
                  <a:gd name="T3" fmla="*/ 330 h 396"/>
                  <a:gd name="T4" fmla="*/ 222 w 439"/>
                  <a:gd name="T5" fmla="*/ 293 h 396"/>
                  <a:gd name="T6" fmla="*/ 185 w 439"/>
                  <a:gd name="T7" fmla="*/ 278 h 396"/>
                  <a:gd name="T8" fmla="*/ 142 w 439"/>
                  <a:gd name="T9" fmla="*/ 289 h 396"/>
                  <a:gd name="T10" fmla="*/ 104 w 439"/>
                  <a:gd name="T11" fmla="*/ 293 h 396"/>
                  <a:gd name="T12" fmla="*/ 85 w 439"/>
                  <a:gd name="T13" fmla="*/ 275 h 396"/>
                  <a:gd name="T14" fmla="*/ 73 w 439"/>
                  <a:gd name="T15" fmla="*/ 247 h 396"/>
                  <a:gd name="T16" fmla="*/ 67 w 439"/>
                  <a:gd name="T17" fmla="*/ 215 h 396"/>
                  <a:gd name="T18" fmla="*/ 68 w 439"/>
                  <a:gd name="T19" fmla="*/ 185 h 396"/>
                  <a:gd name="T20" fmla="*/ 99 w 439"/>
                  <a:gd name="T21" fmla="*/ 176 h 396"/>
                  <a:gd name="T22" fmla="*/ 139 w 439"/>
                  <a:gd name="T23" fmla="*/ 183 h 396"/>
                  <a:gd name="T24" fmla="*/ 167 w 439"/>
                  <a:gd name="T25" fmla="*/ 170 h 396"/>
                  <a:gd name="T26" fmla="*/ 179 w 439"/>
                  <a:gd name="T27" fmla="*/ 149 h 396"/>
                  <a:gd name="T28" fmla="*/ 181 w 439"/>
                  <a:gd name="T29" fmla="*/ 123 h 396"/>
                  <a:gd name="T30" fmla="*/ 180 w 439"/>
                  <a:gd name="T31" fmla="*/ 96 h 396"/>
                  <a:gd name="T32" fmla="*/ 170 w 439"/>
                  <a:gd name="T33" fmla="*/ 68 h 396"/>
                  <a:gd name="T34" fmla="*/ 146 w 439"/>
                  <a:gd name="T35" fmla="*/ 48 h 396"/>
                  <a:gd name="T36" fmla="*/ 115 w 439"/>
                  <a:gd name="T37" fmla="*/ 49 h 396"/>
                  <a:gd name="T38" fmla="*/ 86 w 439"/>
                  <a:gd name="T39" fmla="*/ 62 h 396"/>
                  <a:gd name="T40" fmla="*/ 56 w 439"/>
                  <a:gd name="T41" fmla="*/ 71 h 396"/>
                  <a:gd name="T42" fmla="*/ 26 w 439"/>
                  <a:gd name="T43" fmla="*/ 62 h 396"/>
                  <a:gd name="T44" fmla="*/ 11 w 439"/>
                  <a:gd name="T45" fmla="*/ 43 h 396"/>
                  <a:gd name="T46" fmla="*/ 1 w 439"/>
                  <a:gd name="T47" fmla="*/ 22 h 396"/>
                  <a:gd name="T48" fmla="*/ 388 w 439"/>
                  <a:gd name="T49" fmla="*/ 18 h 396"/>
                  <a:gd name="T50" fmla="*/ 367 w 439"/>
                  <a:gd name="T51" fmla="*/ 21 h 396"/>
                  <a:gd name="T52" fmla="*/ 346 w 439"/>
                  <a:gd name="T53" fmla="*/ 18 h 396"/>
                  <a:gd name="T54" fmla="*/ 324 w 439"/>
                  <a:gd name="T55" fmla="*/ 13 h 396"/>
                  <a:gd name="T56" fmla="*/ 299 w 439"/>
                  <a:gd name="T57" fmla="*/ 18 h 396"/>
                  <a:gd name="T58" fmla="*/ 278 w 439"/>
                  <a:gd name="T59" fmla="*/ 43 h 396"/>
                  <a:gd name="T60" fmla="*/ 277 w 439"/>
                  <a:gd name="T61" fmla="*/ 75 h 396"/>
                  <a:gd name="T62" fmla="*/ 281 w 439"/>
                  <a:gd name="T63" fmla="*/ 99 h 396"/>
                  <a:gd name="T64" fmla="*/ 287 w 439"/>
                  <a:gd name="T65" fmla="*/ 124 h 396"/>
                  <a:gd name="T66" fmla="*/ 300 w 439"/>
                  <a:gd name="T67" fmla="*/ 145 h 396"/>
                  <a:gd name="T68" fmla="*/ 325 w 439"/>
                  <a:gd name="T69" fmla="*/ 159 h 396"/>
                  <a:gd name="T70" fmla="*/ 349 w 439"/>
                  <a:gd name="T71" fmla="*/ 158 h 396"/>
                  <a:gd name="T72" fmla="*/ 371 w 439"/>
                  <a:gd name="T73" fmla="*/ 148 h 396"/>
                  <a:gd name="T74" fmla="*/ 394 w 439"/>
                  <a:gd name="T75" fmla="*/ 138 h 396"/>
                  <a:gd name="T76" fmla="*/ 418 w 439"/>
                  <a:gd name="T77" fmla="*/ 142 h 396"/>
                  <a:gd name="T78" fmla="*/ 428 w 439"/>
                  <a:gd name="T79" fmla="*/ 163 h 396"/>
                  <a:gd name="T80" fmla="*/ 434 w 439"/>
                  <a:gd name="T81" fmla="*/ 188 h 396"/>
                  <a:gd name="T82" fmla="*/ 436 w 439"/>
                  <a:gd name="T83" fmla="*/ 215 h 396"/>
                  <a:gd name="T84" fmla="*/ 428 w 439"/>
                  <a:gd name="T85" fmla="*/ 234 h 396"/>
                  <a:gd name="T86" fmla="*/ 389 w 439"/>
                  <a:gd name="T87" fmla="*/ 242 h 396"/>
                  <a:gd name="T88" fmla="*/ 355 w 439"/>
                  <a:gd name="T89" fmla="*/ 257 h 396"/>
                  <a:gd name="T90" fmla="*/ 339 w 439"/>
                  <a:gd name="T91" fmla="*/ 282 h 396"/>
                  <a:gd name="T92" fmla="*/ 345 w 439"/>
                  <a:gd name="T93" fmla="*/ 313 h 396"/>
                  <a:gd name="T94" fmla="*/ 364 w 439"/>
                  <a:gd name="T95" fmla="*/ 340 h 396"/>
                  <a:gd name="T96" fmla="*/ 361 w 439"/>
                  <a:gd name="T97" fmla="*/ 368 h 396"/>
                  <a:gd name="T98" fmla="*/ 339 w 439"/>
                  <a:gd name="T99" fmla="*/ 379 h 396"/>
                  <a:gd name="T100" fmla="*/ 315 w 439"/>
                  <a:gd name="T101" fmla="*/ 387 h 396"/>
                  <a:gd name="T102" fmla="*/ 290 w 439"/>
                  <a:gd name="T103" fmla="*/ 392 h 396"/>
                  <a:gd name="T104" fmla="*/ 264 w 439"/>
                  <a:gd name="T105" fmla="*/ 395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39" h="396">
                    <a:moveTo>
                      <a:pt x="264" y="395"/>
                    </a:moveTo>
                    <a:lnTo>
                      <a:pt x="257" y="388"/>
                    </a:lnTo>
                    <a:lnTo>
                      <a:pt x="251" y="381"/>
                    </a:lnTo>
                    <a:lnTo>
                      <a:pt x="246" y="372"/>
                    </a:lnTo>
                    <a:lnTo>
                      <a:pt x="244" y="362"/>
                    </a:lnTo>
                    <a:lnTo>
                      <a:pt x="240" y="351"/>
                    </a:lnTo>
                    <a:lnTo>
                      <a:pt x="238" y="341"/>
                    </a:lnTo>
                    <a:lnTo>
                      <a:pt x="237" y="330"/>
                    </a:lnTo>
                    <a:lnTo>
                      <a:pt x="234" y="320"/>
                    </a:lnTo>
                    <a:lnTo>
                      <a:pt x="231" y="310"/>
                    </a:lnTo>
                    <a:lnTo>
                      <a:pt x="227" y="301"/>
                    </a:lnTo>
                    <a:lnTo>
                      <a:pt x="222" y="293"/>
                    </a:lnTo>
                    <a:lnTo>
                      <a:pt x="215" y="287"/>
                    </a:lnTo>
                    <a:lnTo>
                      <a:pt x="207" y="282"/>
                    </a:lnTo>
                    <a:lnTo>
                      <a:pt x="197" y="279"/>
                    </a:lnTo>
                    <a:lnTo>
                      <a:pt x="185" y="278"/>
                    </a:lnTo>
                    <a:lnTo>
                      <a:pt x="169" y="280"/>
                    </a:lnTo>
                    <a:lnTo>
                      <a:pt x="160" y="283"/>
                    </a:lnTo>
                    <a:lnTo>
                      <a:pt x="151" y="286"/>
                    </a:lnTo>
                    <a:lnTo>
                      <a:pt x="142" y="289"/>
                    </a:lnTo>
                    <a:lnTo>
                      <a:pt x="132" y="291"/>
                    </a:lnTo>
                    <a:lnTo>
                      <a:pt x="123" y="292"/>
                    </a:lnTo>
                    <a:lnTo>
                      <a:pt x="114" y="293"/>
                    </a:lnTo>
                    <a:lnTo>
                      <a:pt x="104" y="293"/>
                    </a:lnTo>
                    <a:lnTo>
                      <a:pt x="94" y="293"/>
                    </a:lnTo>
                    <a:lnTo>
                      <a:pt x="91" y="288"/>
                    </a:lnTo>
                    <a:lnTo>
                      <a:pt x="88" y="282"/>
                    </a:lnTo>
                    <a:lnTo>
                      <a:pt x="85" y="275"/>
                    </a:lnTo>
                    <a:lnTo>
                      <a:pt x="82" y="269"/>
                    </a:lnTo>
                    <a:lnTo>
                      <a:pt x="79" y="261"/>
                    </a:lnTo>
                    <a:lnTo>
                      <a:pt x="76" y="254"/>
                    </a:lnTo>
                    <a:lnTo>
                      <a:pt x="73" y="247"/>
                    </a:lnTo>
                    <a:lnTo>
                      <a:pt x="72" y="238"/>
                    </a:lnTo>
                    <a:lnTo>
                      <a:pt x="70" y="231"/>
                    </a:lnTo>
                    <a:lnTo>
                      <a:pt x="68" y="224"/>
                    </a:lnTo>
                    <a:lnTo>
                      <a:pt x="67" y="215"/>
                    </a:lnTo>
                    <a:lnTo>
                      <a:pt x="66" y="208"/>
                    </a:lnTo>
                    <a:lnTo>
                      <a:pt x="66" y="201"/>
                    </a:lnTo>
                    <a:lnTo>
                      <a:pt x="67" y="192"/>
                    </a:lnTo>
                    <a:lnTo>
                      <a:pt x="68" y="185"/>
                    </a:lnTo>
                    <a:lnTo>
                      <a:pt x="70" y="179"/>
                    </a:lnTo>
                    <a:lnTo>
                      <a:pt x="79" y="175"/>
                    </a:lnTo>
                    <a:lnTo>
                      <a:pt x="89" y="174"/>
                    </a:lnTo>
                    <a:lnTo>
                      <a:pt x="99" y="176"/>
                    </a:lnTo>
                    <a:lnTo>
                      <a:pt x="108" y="179"/>
                    </a:lnTo>
                    <a:lnTo>
                      <a:pt x="119" y="181"/>
                    </a:lnTo>
                    <a:lnTo>
                      <a:pt x="128" y="183"/>
                    </a:lnTo>
                    <a:lnTo>
                      <a:pt x="139" y="183"/>
                    </a:lnTo>
                    <a:lnTo>
                      <a:pt x="149" y="182"/>
                    </a:lnTo>
                    <a:lnTo>
                      <a:pt x="157" y="179"/>
                    </a:lnTo>
                    <a:lnTo>
                      <a:pt x="162" y="174"/>
                    </a:lnTo>
                    <a:lnTo>
                      <a:pt x="167" y="170"/>
                    </a:lnTo>
                    <a:lnTo>
                      <a:pt x="171" y="166"/>
                    </a:lnTo>
                    <a:lnTo>
                      <a:pt x="174" y="160"/>
                    </a:lnTo>
                    <a:lnTo>
                      <a:pt x="177" y="155"/>
                    </a:lnTo>
                    <a:lnTo>
                      <a:pt x="179" y="149"/>
                    </a:lnTo>
                    <a:lnTo>
                      <a:pt x="179" y="142"/>
                    </a:lnTo>
                    <a:lnTo>
                      <a:pt x="180" y="136"/>
                    </a:lnTo>
                    <a:lnTo>
                      <a:pt x="181" y="129"/>
                    </a:lnTo>
                    <a:lnTo>
                      <a:pt x="181" y="123"/>
                    </a:lnTo>
                    <a:lnTo>
                      <a:pt x="181" y="115"/>
                    </a:lnTo>
                    <a:lnTo>
                      <a:pt x="181" y="109"/>
                    </a:lnTo>
                    <a:lnTo>
                      <a:pt x="181" y="102"/>
                    </a:lnTo>
                    <a:lnTo>
                      <a:pt x="180" y="96"/>
                    </a:lnTo>
                    <a:lnTo>
                      <a:pt x="180" y="89"/>
                    </a:lnTo>
                    <a:lnTo>
                      <a:pt x="178" y="81"/>
                    </a:lnTo>
                    <a:lnTo>
                      <a:pt x="174" y="74"/>
                    </a:lnTo>
                    <a:lnTo>
                      <a:pt x="170" y="68"/>
                    </a:lnTo>
                    <a:lnTo>
                      <a:pt x="165" y="62"/>
                    </a:lnTo>
                    <a:lnTo>
                      <a:pt x="159" y="57"/>
                    </a:lnTo>
                    <a:lnTo>
                      <a:pt x="153" y="52"/>
                    </a:lnTo>
                    <a:lnTo>
                      <a:pt x="146" y="48"/>
                    </a:lnTo>
                    <a:lnTo>
                      <a:pt x="138" y="44"/>
                    </a:lnTo>
                    <a:lnTo>
                      <a:pt x="130" y="44"/>
                    </a:lnTo>
                    <a:lnTo>
                      <a:pt x="122" y="46"/>
                    </a:lnTo>
                    <a:lnTo>
                      <a:pt x="115" y="49"/>
                    </a:lnTo>
                    <a:lnTo>
                      <a:pt x="108" y="51"/>
                    </a:lnTo>
                    <a:lnTo>
                      <a:pt x="100" y="55"/>
                    </a:lnTo>
                    <a:lnTo>
                      <a:pt x="92" y="59"/>
                    </a:lnTo>
                    <a:lnTo>
                      <a:pt x="86" y="62"/>
                    </a:lnTo>
                    <a:lnTo>
                      <a:pt x="79" y="65"/>
                    </a:lnTo>
                    <a:lnTo>
                      <a:pt x="71" y="68"/>
                    </a:lnTo>
                    <a:lnTo>
                      <a:pt x="63" y="70"/>
                    </a:lnTo>
                    <a:lnTo>
                      <a:pt x="56" y="71"/>
                    </a:lnTo>
                    <a:lnTo>
                      <a:pt x="48" y="71"/>
                    </a:lnTo>
                    <a:lnTo>
                      <a:pt x="40" y="69"/>
                    </a:lnTo>
                    <a:lnTo>
                      <a:pt x="33" y="67"/>
                    </a:lnTo>
                    <a:lnTo>
                      <a:pt x="26" y="62"/>
                    </a:lnTo>
                    <a:lnTo>
                      <a:pt x="19" y="55"/>
                    </a:lnTo>
                    <a:lnTo>
                      <a:pt x="16" y="51"/>
                    </a:lnTo>
                    <a:lnTo>
                      <a:pt x="13" y="48"/>
                    </a:lnTo>
                    <a:lnTo>
                      <a:pt x="11" y="43"/>
                    </a:lnTo>
                    <a:lnTo>
                      <a:pt x="7" y="38"/>
                    </a:lnTo>
                    <a:lnTo>
                      <a:pt x="6" y="33"/>
                    </a:lnTo>
                    <a:lnTo>
                      <a:pt x="3" y="27"/>
                    </a:lnTo>
                    <a:lnTo>
                      <a:pt x="1" y="22"/>
                    </a:lnTo>
                    <a:lnTo>
                      <a:pt x="0" y="16"/>
                    </a:lnTo>
                    <a:lnTo>
                      <a:pt x="405" y="0"/>
                    </a:lnTo>
                    <a:lnTo>
                      <a:pt x="393" y="14"/>
                    </a:lnTo>
                    <a:lnTo>
                      <a:pt x="388" y="18"/>
                    </a:lnTo>
                    <a:lnTo>
                      <a:pt x="383" y="20"/>
                    </a:lnTo>
                    <a:lnTo>
                      <a:pt x="378" y="21"/>
                    </a:lnTo>
                    <a:lnTo>
                      <a:pt x="372" y="21"/>
                    </a:lnTo>
                    <a:lnTo>
                      <a:pt x="367" y="21"/>
                    </a:lnTo>
                    <a:lnTo>
                      <a:pt x="362" y="21"/>
                    </a:lnTo>
                    <a:lnTo>
                      <a:pt x="357" y="20"/>
                    </a:lnTo>
                    <a:lnTo>
                      <a:pt x="351" y="18"/>
                    </a:lnTo>
                    <a:lnTo>
                      <a:pt x="346" y="18"/>
                    </a:lnTo>
                    <a:lnTo>
                      <a:pt x="340" y="16"/>
                    </a:lnTo>
                    <a:lnTo>
                      <a:pt x="335" y="15"/>
                    </a:lnTo>
                    <a:lnTo>
                      <a:pt x="330" y="14"/>
                    </a:lnTo>
                    <a:lnTo>
                      <a:pt x="324" y="13"/>
                    </a:lnTo>
                    <a:lnTo>
                      <a:pt x="318" y="13"/>
                    </a:lnTo>
                    <a:lnTo>
                      <a:pt x="312" y="13"/>
                    </a:lnTo>
                    <a:lnTo>
                      <a:pt x="306" y="14"/>
                    </a:lnTo>
                    <a:lnTo>
                      <a:pt x="299" y="18"/>
                    </a:lnTo>
                    <a:lnTo>
                      <a:pt x="293" y="22"/>
                    </a:lnTo>
                    <a:lnTo>
                      <a:pt x="287" y="28"/>
                    </a:lnTo>
                    <a:lnTo>
                      <a:pt x="282" y="36"/>
                    </a:lnTo>
                    <a:lnTo>
                      <a:pt x="278" y="43"/>
                    </a:lnTo>
                    <a:lnTo>
                      <a:pt x="276" y="51"/>
                    </a:lnTo>
                    <a:lnTo>
                      <a:pt x="274" y="60"/>
                    </a:lnTo>
                    <a:lnTo>
                      <a:pt x="275" y="70"/>
                    </a:lnTo>
                    <a:lnTo>
                      <a:pt x="277" y="75"/>
                    </a:lnTo>
                    <a:lnTo>
                      <a:pt x="278" y="81"/>
                    </a:lnTo>
                    <a:lnTo>
                      <a:pt x="278" y="87"/>
                    </a:lnTo>
                    <a:lnTo>
                      <a:pt x="279" y="93"/>
                    </a:lnTo>
                    <a:lnTo>
                      <a:pt x="281" y="99"/>
                    </a:lnTo>
                    <a:lnTo>
                      <a:pt x="282" y="105"/>
                    </a:lnTo>
                    <a:lnTo>
                      <a:pt x="284" y="111"/>
                    </a:lnTo>
                    <a:lnTo>
                      <a:pt x="285" y="118"/>
                    </a:lnTo>
                    <a:lnTo>
                      <a:pt x="287" y="124"/>
                    </a:lnTo>
                    <a:lnTo>
                      <a:pt x="290" y="129"/>
                    </a:lnTo>
                    <a:lnTo>
                      <a:pt x="292" y="135"/>
                    </a:lnTo>
                    <a:lnTo>
                      <a:pt x="296" y="140"/>
                    </a:lnTo>
                    <a:lnTo>
                      <a:pt x="300" y="145"/>
                    </a:lnTo>
                    <a:lnTo>
                      <a:pt x="305" y="149"/>
                    </a:lnTo>
                    <a:lnTo>
                      <a:pt x="311" y="152"/>
                    </a:lnTo>
                    <a:lnTo>
                      <a:pt x="318" y="156"/>
                    </a:lnTo>
                    <a:lnTo>
                      <a:pt x="325" y="159"/>
                    </a:lnTo>
                    <a:lnTo>
                      <a:pt x="331" y="160"/>
                    </a:lnTo>
                    <a:lnTo>
                      <a:pt x="337" y="160"/>
                    </a:lnTo>
                    <a:lnTo>
                      <a:pt x="343" y="160"/>
                    </a:lnTo>
                    <a:lnTo>
                      <a:pt x="349" y="158"/>
                    </a:lnTo>
                    <a:lnTo>
                      <a:pt x="354" y="156"/>
                    </a:lnTo>
                    <a:lnTo>
                      <a:pt x="359" y="154"/>
                    </a:lnTo>
                    <a:lnTo>
                      <a:pt x="365" y="151"/>
                    </a:lnTo>
                    <a:lnTo>
                      <a:pt x="371" y="148"/>
                    </a:lnTo>
                    <a:lnTo>
                      <a:pt x="377" y="145"/>
                    </a:lnTo>
                    <a:lnTo>
                      <a:pt x="382" y="142"/>
                    </a:lnTo>
                    <a:lnTo>
                      <a:pt x="388" y="140"/>
                    </a:lnTo>
                    <a:lnTo>
                      <a:pt x="394" y="138"/>
                    </a:lnTo>
                    <a:lnTo>
                      <a:pt x="399" y="137"/>
                    </a:lnTo>
                    <a:lnTo>
                      <a:pt x="406" y="137"/>
                    </a:lnTo>
                    <a:lnTo>
                      <a:pt x="412" y="137"/>
                    </a:lnTo>
                    <a:lnTo>
                      <a:pt x="418" y="142"/>
                    </a:lnTo>
                    <a:lnTo>
                      <a:pt x="421" y="146"/>
                    </a:lnTo>
                    <a:lnTo>
                      <a:pt x="424" y="151"/>
                    </a:lnTo>
                    <a:lnTo>
                      <a:pt x="426" y="157"/>
                    </a:lnTo>
                    <a:lnTo>
                      <a:pt x="428" y="163"/>
                    </a:lnTo>
                    <a:lnTo>
                      <a:pt x="431" y="169"/>
                    </a:lnTo>
                    <a:lnTo>
                      <a:pt x="431" y="175"/>
                    </a:lnTo>
                    <a:lnTo>
                      <a:pt x="432" y="182"/>
                    </a:lnTo>
                    <a:lnTo>
                      <a:pt x="434" y="188"/>
                    </a:lnTo>
                    <a:lnTo>
                      <a:pt x="434" y="195"/>
                    </a:lnTo>
                    <a:lnTo>
                      <a:pt x="435" y="202"/>
                    </a:lnTo>
                    <a:lnTo>
                      <a:pt x="435" y="208"/>
                    </a:lnTo>
                    <a:lnTo>
                      <a:pt x="436" y="215"/>
                    </a:lnTo>
                    <a:lnTo>
                      <a:pt x="437" y="221"/>
                    </a:lnTo>
                    <a:lnTo>
                      <a:pt x="437" y="228"/>
                    </a:lnTo>
                    <a:lnTo>
                      <a:pt x="438" y="234"/>
                    </a:lnTo>
                    <a:lnTo>
                      <a:pt x="428" y="234"/>
                    </a:lnTo>
                    <a:lnTo>
                      <a:pt x="418" y="235"/>
                    </a:lnTo>
                    <a:lnTo>
                      <a:pt x="409" y="237"/>
                    </a:lnTo>
                    <a:lnTo>
                      <a:pt x="398" y="239"/>
                    </a:lnTo>
                    <a:lnTo>
                      <a:pt x="389" y="242"/>
                    </a:lnTo>
                    <a:lnTo>
                      <a:pt x="378" y="245"/>
                    </a:lnTo>
                    <a:lnTo>
                      <a:pt x="369" y="248"/>
                    </a:lnTo>
                    <a:lnTo>
                      <a:pt x="358" y="253"/>
                    </a:lnTo>
                    <a:lnTo>
                      <a:pt x="355" y="257"/>
                    </a:lnTo>
                    <a:lnTo>
                      <a:pt x="351" y="261"/>
                    </a:lnTo>
                    <a:lnTo>
                      <a:pt x="346" y="267"/>
                    </a:lnTo>
                    <a:lnTo>
                      <a:pt x="343" y="275"/>
                    </a:lnTo>
                    <a:lnTo>
                      <a:pt x="339" y="282"/>
                    </a:lnTo>
                    <a:lnTo>
                      <a:pt x="338" y="290"/>
                    </a:lnTo>
                    <a:lnTo>
                      <a:pt x="339" y="298"/>
                    </a:lnTo>
                    <a:lnTo>
                      <a:pt x="342" y="305"/>
                    </a:lnTo>
                    <a:lnTo>
                      <a:pt x="345" y="313"/>
                    </a:lnTo>
                    <a:lnTo>
                      <a:pt x="350" y="320"/>
                    </a:lnTo>
                    <a:lnTo>
                      <a:pt x="355" y="326"/>
                    </a:lnTo>
                    <a:lnTo>
                      <a:pt x="360" y="334"/>
                    </a:lnTo>
                    <a:lnTo>
                      <a:pt x="364" y="340"/>
                    </a:lnTo>
                    <a:lnTo>
                      <a:pt x="366" y="348"/>
                    </a:lnTo>
                    <a:lnTo>
                      <a:pt x="367" y="356"/>
                    </a:lnTo>
                    <a:lnTo>
                      <a:pt x="365" y="365"/>
                    </a:lnTo>
                    <a:lnTo>
                      <a:pt x="361" y="368"/>
                    </a:lnTo>
                    <a:lnTo>
                      <a:pt x="356" y="372"/>
                    </a:lnTo>
                    <a:lnTo>
                      <a:pt x="351" y="374"/>
                    </a:lnTo>
                    <a:lnTo>
                      <a:pt x="345" y="376"/>
                    </a:lnTo>
                    <a:lnTo>
                      <a:pt x="339" y="379"/>
                    </a:lnTo>
                    <a:lnTo>
                      <a:pt x="333" y="381"/>
                    </a:lnTo>
                    <a:lnTo>
                      <a:pt x="328" y="384"/>
                    </a:lnTo>
                    <a:lnTo>
                      <a:pt x="322" y="385"/>
                    </a:lnTo>
                    <a:lnTo>
                      <a:pt x="315" y="387"/>
                    </a:lnTo>
                    <a:lnTo>
                      <a:pt x="309" y="388"/>
                    </a:lnTo>
                    <a:lnTo>
                      <a:pt x="303" y="390"/>
                    </a:lnTo>
                    <a:lnTo>
                      <a:pt x="296" y="391"/>
                    </a:lnTo>
                    <a:lnTo>
                      <a:pt x="290" y="392"/>
                    </a:lnTo>
                    <a:lnTo>
                      <a:pt x="284" y="393"/>
                    </a:lnTo>
                    <a:lnTo>
                      <a:pt x="277" y="394"/>
                    </a:lnTo>
                    <a:lnTo>
                      <a:pt x="271" y="395"/>
                    </a:lnTo>
                    <a:lnTo>
                      <a:pt x="264" y="395"/>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6" name="Frihåndsform 13"/>
              <p:cNvSpPr>
                <a:spLocks/>
              </p:cNvSpPr>
              <p:nvPr/>
            </p:nvSpPr>
            <p:spPr bwMode="grayWhite">
              <a:xfrm>
                <a:off x="-4636" y="4966081"/>
                <a:ext cx="814388" cy="782638"/>
              </a:xfrm>
              <a:custGeom>
                <a:avLst/>
                <a:gdLst>
                  <a:gd name="T0" fmla="*/ 111 w 513"/>
                  <a:gd name="T1" fmla="*/ 481 h 493"/>
                  <a:gd name="T2" fmla="*/ 85 w 513"/>
                  <a:gd name="T3" fmla="*/ 463 h 493"/>
                  <a:gd name="T4" fmla="*/ 64 w 513"/>
                  <a:gd name="T5" fmla="*/ 433 h 493"/>
                  <a:gd name="T6" fmla="*/ 0 w 513"/>
                  <a:gd name="T7" fmla="*/ 275 h 493"/>
                  <a:gd name="T8" fmla="*/ 3 w 513"/>
                  <a:gd name="T9" fmla="*/ 259 h 493"/>
                  <a:gd name="T10" fmla="*/ 10 w 513"/>
                  <a:gd name="T11" fmla="*/ 240 h 493"/>
                  <a:gd name="T12" fmla="*/ 21 w 513"/>
                  <a:gd name="T13" fmla="*/ 222 h 493"/>
                  <a:gd name="T14" fmla="*/ 35 w 513"/>
                  <a:gd name="T15" fmla="*/ 205 h 493"/>
                  <a:gd name="T16" fmla="*/ 49 w 513"/>
                  <a:gd name="T17" fmla="*/ 193 h 493"/>
                  <a:gd name="T18" fmla="*/ 81 w 513"/>
                  <a:gd name="T19" fmla="*/ 193 h 493"/>
                  <a:gd name="T20" fmla="*/ 112 w 513"/>
                  <a:gd name="T21" fmla="*/ 205 h 493"/>
                  <a:gd name="T22" fmla="*/ 142 w 513"/>
                  <a:gd name="T23" fmla="*/ 220 h 493"/>
                  <a:gd name="T24" fmla="*/ 169 w 513"/>
                  <a:gd name="T25" fmla="*/ 226 h 493"/>
                  <a:gd name="T26" fmla="*/ 194 w 513"/>
                  <a:gd name="T27" fmla="*/ 211 h 493"/>
                  <a:gd name="T28" fmla="*/ 212 w 513"/>
                  <a:gd name="T29" fmla="*/ 183 h 493"/>
                  <a:gd name="T30" fmla="*/ 222 w 513"/>
                  <a:gd name="T31" fmla="*/ 156 h 493"/>
                  <a:gd name="T32" fmla="*/ 213 w 513"/>
                  <a:gd name="T33" fmla="*/ 128 h 493"/>
                  <a:gd name="T34" fmla="*/ 198 w 513"/>
                  <a:gd name="T35" fmla="*/ 115 h 493"/>
                  <a:gd name="T36" fmla="*/ 178 w 513"/>
                  <a:gd name="T37" fmla="*/ 105 h 493"/>
                  <a:gd name="T38" fmla="*/ 158 w 513"/>
                  <a:gd name="T39" fmla="*/ 95 h 493"/>
                  <a:gd name="T40" fmla="*/ 142 w 513"/>
                  <a:gd name="T41" fmla="*/ 81 h 493"/>
                  <a:gd name="T42" fmla="*/ 137 w 513"/>
                  <a:gd name="T43" fmla="*/ 60 h 493"/>
                  <a:gd name="T44" fmla="*/ 146 w 513"/>
                  <a:gd name="T45" fmla="*/ 38 h 493"/>
                  <a:gd name="T46" fmla="*/ 160 w 513"/>
                  <a:gd name="T47" fmla="*/ 20 h 493"/>
                  <a:gd name="T48" fmla="*/ 176 w 513"/>
                  <a:gd name="T49" fmla="*/ 0 h 493"/>
                  <a:gd name="T50" fmla="*/ 198 w 513"/>
                  <a:gd name="T51" fmla="*/ 15 h 493"/>
                  <a:gd name="T52" fmla="*/ 224 w 513"/>
                  <a:gd name="T53" fmla="*/ 26 h 493"/>
                  <a:gd name="T54" fmla="*/ 251 w 513"/>
                  <a:gd name="T55" fmla="*/ 34 h 493"/>
                  <a:gd name="T56" fmla="*/ 279 w 513"/>
                  <a:gd name="T57" fmla="*/ 38 h 493"/>
                  <a:gd name="T58" fmla="*/ 307 w 513"/>
                  <a:gd name="T59" fmla="*/ 37 h 493"/>
                  <a:gd name="T60" fmla="*/ 285 w 513"/>
                  <a:gd name="T61" fmla="*/ 123 h 493"/>
                  <a:gd name="T62" fmla="*/ 295 w 513"/>
                  <a:gd name="T63" fmla="*/ 131 h 493"/>
                  <a:gd name="T64" fmla="*/ 308 w 513"/>
                  <a:gd name="T65" fmla="*/ 140 h 493"/>
                  <a:gd name="T66" fmla="*/ 337 w 513"/>
                  <a:gd name="T67" fmla="*/ 134 h 493"/>
                  <a:gd name="T68" fmla="*/ 357 w 513"/>
                  <a:gd name="T69" fmla="*/ 101 h 493"/>
                  <a:gd name="T70" fmla="*/ 382 w 513"/>
                  <a:gd name="T71" fmla="*/ 69 h 493"/>
                  <a:gd name="T72" fmla="*/ 395 w 513"/>
                  <a:gd name="T73" fmla="*/ 94 h 493"/>
                  <a:gd name="T74" fmla="*/ 416 w 513"/>
                  <a:gd name="T75" fmla="*/ 117 h 493"/>
                  <a:gd name="T76" fmla="*/ 441 w 513"/>
                  <a:gd name="T77" fmla="*/ 137 h 493"/>
                  <a:gd name="T78" fmla="*/ 469 w 513"/>
                  <a:gd name="T79" fmla="*/ 154 h 493"/>
                  <a:gd name="T80" fmla="*/ 501 w 513"/>
                  <a:gd name="T81" fmla="*/ 170 h 493"/>
                  <a:gd name="T82" fmla="*/ 431 w 513"/>
                  <a:gd name="T83" fmla="*/ 287 h 493"/>
                  <a:gd name="T84" fmla="*/ 316 w 513"/>
                  <a:gd name="T85" fmla="*/ 222 h 493"/>
                  <a:gd name="T86" fmla="*/ 299 w 513"/>
                  <a:gd name="T87" fmla="*/ 240 h 493"/>
                  <a:gd name="T88" fmla="*/ 283 w 513"/>
                  <a:gd name="T89" fmla="*/ 261 h 493"/>
                  <a:gd name="T90" fmla="*/ 271 w 513"/>
                  <a:gd name="T91" fmla="*/ 284 h 493"/>
                  <a:gd name="T92" fmla="*/ 262 w 513"/>
                  <a:gd name="T93" fmla="*/ 308 h 493"/>
                  <a:gd name="T94" fmla="*/ 265 w 513"/>
                  <a:gd name="T95" fmla="*/ 334 h 493"/>
                  <a:gd name="T96" fmla="*/ 290 w 513"/>
                  <a:gd name="T97" fmla="*/ 351 h 493"/>
                  <a:gd name="T98" fmla="*/ 325 w 513"/>
                  <a:gd name="T99" fmla="*/ 356 h 493"/>
                  <a:gd name="T100" fmla="*/ 360 w 513"/>
                  <a:gd name="T101" fmla="*/ 359 h 493"/>
                  <a:gd name="T102" fmla="*/ 388 w 513"/>
                  <a:gd name="T103" fmla="*/ 370 h 493"/>
                  <a:gd name="T104" fmla="*/ 400 w 513"/>
                  <a:gd name="T105" fmla="*/ 401 h 493"/>
                  <a:gd name="T106" fmla="*/ 202 w 513"/>
                  <a:gd name="T107" fmla="*/ 404 h 493"/>
                  <a:gd name="T108" fmla="*/ 162 w 513"/>
                  <a:gd name="T109" fmla="*/ 479 h 493"/>
                  <a:gd name="T110" fmla="*/ 150 w 513"/>
                  <a:gd name="T111" fmla="*/ 484 h 493"/>
                  <a:gd name="T112" fmla="*/ 138 w 513"/>
                  <a:gd name="T113" fmla="*/ 49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3" h="493">
                    <a:moveTo>
                      <a:pt x="130" y="492"/>
                    </a:moveTo>
                    <a:lnTo>
                      <a:pt x="120" y="486"/>
                    </a:lnTo>
                    <a:lnTo>
                      <a:pt x="111" y="481"/>
                    </a:lnTo>
                    <a:lnTo>
                      <a:pt x="101" y="475"/>
                    </a:lnTo>
                    <a:lnTo>
                      <a:pt x="93" y="469"/>
                    </a:lnTo>
                    <a:lnTo>
                      <a:pt x="85" y="463"/>
                    </a:lnTo>
                    <a:lnTo>
                      <a:pt x="78" y="454"/>
                    </a:lnTo>
                    <a:lnTo>
                      <a:pt x="71" y="444"/>
                    </a:lnTo>
                    <a:lnTo>
                      <a:pt x="64" y="433"/>
                    </a:lnTo>
                    <a:lnTo>
                      <a:pt x="111" y="353"/>
                    </a:lnTo>
                    <a:lnTo>
                      <a:pt x="0" y="280"/>
                    </a:lnTo>
                    <a:lnTo>
                      <a:pt x="0" y="275"/>
                    </a:lnTo>
                    <a:lnTo>
                      <a:pt x="0" y="270"/>
                    </a:lnTo>
                    <a:lnTo>
                      <a:pt x="1" y="264"/>
                    </a:lnTo>
                    <a:lnTo>
                      <a:pt x="3" y="259"/>
                    </a:lnTo>
                    <a:lnTo>
                      <a:pt x="5" y="252"/>
                    </a:lnTo>
                    <a:lnTo>
                      <a:pt x="7" y="246"/>
                    </a:lnTo>
                    <a:lnTo>
                      <a:pt x="10" y="240"/>
                    </a:lnTo>
                    <a:lnTo>
                      <a:pt x="13" y="234"/>
                    </a:lnTo>
                    <a:lnTo>
                      <a:pt x="17" y="227"/>
                    </a:lnTo>
                    <a:lnTo>
                      <a:pt x="21" y="222"/>
                    </a:lnTo>
                    <a:lnTo>
                      <a:pt x="26" y="216"/>
                    </a:lnTo>
                    <a:lnTo>
                      <a:pt x="30" y="211"/>
                    </a:lnTo>
                    <a:lnTo>
                      <a:pt x="35" y="205"/>
                    </a:lnTo>
                    <a:lnTo>
                      <a:pt x="40" y="201"/>
                    </a:lnTo>
                    <a:lnTo>
                      <a:pt x="44" y="196"/>
                    </a:lnTo>
                    <a:lnTo>
                      <a:pt x="49" y="193"/>
                    </a:lnTo>
                    <a:lnTo>
                      <a:pt x="60" y="191"/>
                    </a:lnTo>
                    <a:lnTo>
                      <a:pt x="70" y="191"/>
                    </a:lnTo>
                    <a:lnTo>
                      <a:pt x="81" y="193"/>
                    </a:lnTo>
                    <a:lnTo>
                      <a:pt x="92" y="196"/>
                    </a:lnTo>
                    <a:lnTo>
                      <a:pt x="102" y="201"/>
                    </a:lnTo>
                    <a:lnTo>
                      <a:pt x="112" y="205"/>
                    </a:lnTo>
                    <a:lnTo>
                      <a:pt x="122" y="211"/>
                    </a:lnTo>
                    <a:lnTo>
                      <a:pt x="132" y="216"/>
                    </a:lnTo>
                    <a:lnTo>
                      <a:pt x="142" y="220"/>
                    </a:lnTo>
                    <a:lnTo>
                      <a:pt x="150" y="223"/>
                    </a:lnTo>
                    <a:lnTo>
                      <a:pt x="160" y="226"/>
                    </a:lnTo>
                    <a:lnTo>
                      <a:pt x="169" y="226"/>
                    </a:lnTo>
                    <a:lnTo>
                      <a:pt x="178" y="223"/>
                    </a:lnTo>
                    <a:lnTo>
                      <a:pt x="186" y="219"/>
                    </a:lnTo>
                    <a:lnTo>
                      <a:pt x="194" y="211"/>
                    </a:lnTo>
                    <a:lnTo>
                      <a:pt x="202" y="200"/>
                    </a:lnTo>
                    <a:lnTo>
                      <a:pt x="207" y="192"/>
                    </a:lnTo>
                    <a:lnTo>
                      <a:pt x="212" y="183"/>
                    </a:lnTo>
                    <a:lnTo>
                      <a:pt x="216" y="174"/>
                    </a:lnTo>
                    <a:lnTo>
                      <a:pt x="219" y="165"/>
                    </a:lnTo>
                    <a:lnTo>
                      <a:pt x="222" y="156"/>
                    </a:lnTo>
                    <a:lnTo>
                      <a:pt x="222" y="146"/>
                    </a:lnTo>
                    <a:lnTo>
                      <a:pt x="219" y="138"/>
                    </a:lnTo>
                    <a:lnTo>
                      <a:pt x="213" y="128"/>
                    </a:lnTo>
                    <a:lnTo>
                      <a:pt x="210" y="123"/>
                    </a:lnTo>
                    <a:lnTo>
                      <a:pt x="204" y="119"/>
                    </a:lnTo>
                    <a:lnTo>
                      <a:pt x="198" y="115"/>
                    </a:lnTo>
                    <a:lnTo>
                      <a:pt x="192" y="112"/>
                    </a:lnTo>
                    <a:lnTo>
                      <a:pt x="186" y="109"/>
                    </a:lnTo>
                    <a:lnTo>
                      <a:pt x="178" y="105"/>
                    </a:lnTo>
                    <a:lnTo>
                      <a:pt x="171" y="102"/>
                    </a:lnTo>
                    <a:lnTo>
                      <a:pt x="165" y="98"/>
                    </a:lnTo>
                    <a:lnTo>
                      <a:pt x="158" y="95"/>
                    </a:lnTo>
                    <a:lnTo>
                      <a:pt x="152" y="91"/>
                    </a:lnTo>
                    <a:lnTo>
                      <a:pt x="146" y="86"/>
                    </a:lnTo>
                    <a:lnTo>
                      <a:pt x="142" y="81"/>
                    </a:lnTo>
                    <a:lnTo>
                      <a:pt x="139" y="74"/>
                    </a:lnTo>
                    <a:lnTo>
                      <a:pt x="137" y="68"/>
                    </a:lnTo>
                    <a:lnTo>
                      <a:pt x="137" y="60"/>
                    </a:lnTo>
                    <a:lnTo>
                      <a:pt x="138" y="51"/>
                    </a:lnTo>
                    <a:lnTo>
                      <a:pt x="142" y="44"/>
                    </a:lnTo>
                    <a:lnTo>
                      <a:pt x="146" y="38"/>
                    </a:lnTo>
                    <a:lnTo>
                      <a:pt x="150" y="32"/>
                    </a:lnTo>
                    <a:lnTo>
                      <a:pt x="155" y="26"/>
                    </a:lnTo>
                    <a:lnTo>
                      <a:pt x="160" y="20"/>
                    </a:lnTo>
                    <a:lnTo>
                      <a:pt x="165" y="14"/>
                    </a:lnTo>
                    <a:lnTo>
                      <a:pt x="170" y="8"/>
                    </a:lnTo>
                    <a:lnTo>
                      <a:pt x="176" y="0"/>
                    </a:lnTo>
                    <a:lnTo>
                      <a:pt x="183" y="5"/>
                    </a:lnTo>
                    <a:lnTo>
                      <a:pt x="191" y="10"/>
                    </a:lnTo>
                    <a:lnTo>
                      <a:pt x="198" y="15"/>
                    </a:lnTo>
                    <a:lnTo>
                      <a:pt x="207" y="19"/>
                    </a:lnTo>
                    <a:lnTo>
                      <a:pt x="215" y="23"/>
                    </a:lnTo>
                    <a:lnTo>
                      <a:pt x="224" y="26"/>
                    </a:lnTo>
                    <a:lnTo>
                      <a:pt x="233" y="29"/>
                    </a:lnTo>
                    <a:lnTo>
                      <a:pt x="242" y="32"/>
                    </a:lnTo>
                    <a:lnTo>
                      <a:pt x="251" y="34"/>
                    </a:lnTo>
                    <a:lnTo>
                      <a:pt x="261" y="36"/>
                    </a:lnTo>
                    <a:lnTo>
                      <a:pt x="270" y="37"/>
                    </a:lnTo>
                    <a:lnTo>
                      <a:pt x="279" y="38"/>
                    </a:lnTo>
                    <a:lnTo>
                      <a:pt x="288" y="38"/>
                    </a:lnTo>
                    <a:lnTo>
                      <a:pt x="298" y="38"/>
                    </a:lnTo>
                    <a:lnTo>
                      <a:pt x="307" y="37"/>
                    </a:lnTo>
                    <a:lnTo>
                      <a:pt x="316" y="36"/>
                    </a:lnTo>
                    <a:lnTo>
                      <a:pt x="282" y="120"/>
                    </a:lnTo>
                    <a:lnTo>
                      <a:pt x="285" y="123"/>
                    </a:lnTo>
                    <a:lnTo>
                      <a:pt x="288" y="126"/>
                    </a:lnTo>
                    <a:lnTo>
                      <a:pt x="291" y="129"/>
                    </a:lnTo>
                    <a:lnTo>
                      <a:pt x="295" y="131"/>
                    </a:lnTo>
                    <a:lnTo>
                      <a:pt x="298" y="134"/>
                    </a:lnTo>
                    <a:lnTo>
                      <a:pt x="303" y="137"/>
                    </a:lnTo>
                    <a:lnTo>
                      <a:pt x="308" y="140"/>
                    </a:lnTo>
                    <a:lnTo>
                      <a:pt x="313" y="142"/>
                    </a:lnTo>
                    <a:lnTo>
                      <a:pt x="327" y="140"/>
                    </a:lnTo>
                    <a:lnTo>
                      <a:pt x="337" y="134"/>
                    </a:lnTo>
                    <a:lnTo>
                      <a:pt x="345" y="125"/>
                    </a:lnTo>
                    <a:lnTo>
                      <a:pt x="352" y="113"/>
                    </a:lnTo>
                    <a:lnTo>
                      <a:pt x="357" y="101"/>
                    </a:lnTo>
                    <a:lnTo>
                      <a:pt x="363" y="89"/>
                    </a:lnTo>
                    <a:lnTo>
                      <a:pt x="372" y="78"/>
                    </a:lnTo>
                    <a:lnTo>
                      <a:pt x="382" y="69"/>
                    </a:lnTo>
                    <a:lnTo>
                      <a:pt x="385" y="77"/>
                    </a:lnTo>
                    <a:lnTo>
                      <a:pt x="390" y="86"/>
                    </a:lnTo>
                    <a:lnTo>
                      <a:pt x="395" y="94"/>
                    </a:lnTo>
                    <a:lnTo>
                      <a:pt x="402" y="101"/>
                    </a:lnTo>
                    <a:lnTo>
                      <a:pt x="409" y="109"/>
                    </a:lnTo>
                    <a:lnTo>
                      <a:pt x="416" y="117"/>
                    </a:lnTo>
                    <a:lnTo>
                      <a:pt x="424" y="123"/>
                    </a:lnTo>
                    <a:lnTo>
                      <a:pt x="432" y="130"/>
                    </a:lnTo>
                    <a:lnTo>
                      <a:pt x="441" y="137"/>
                    </a:lnTo>
                    <a:lnTo>
                      <a:pt x="450" y="143"/>
                    </a:lnTo>
                    <a:lnTo>
                      <a:pt x="459" y="149"/>
                    </a:lnTo>
                    <a:lnTo>
                      <a:pt x="469" y="154"/>
                    </a:lnTo>
                    <a:lnTo>
                      <a:pt x="480" y="159"/>
                    </a:lnTo>
                    <a:lnTo>
                      <a:pt x="490" y="165"/>
                    </a:lnTo>
                    <a:lnTo>
                      <a:pt x="501" y="170"/>
                    </a:lnTo>
                    <a:lnTo>
                      <a:pt x="512" y="174"/>
                    </a:lnTo>
                    <a:lnTo>
                      <a:pt x="447" y="287"/>
                    </a:lnTo>
                    <a:lnTo>
                      <a:pt x="431" y="287"/>
                    </a:lnTo>
                    <a:lnTo>
                      <a:pt x="328" y="211"/>
                    </a:lnTo>
                    <a:lnTo>
                      <a:pt x="322" y="216"/>
                    </a:lnTo>
                    <a:lnTo>
                      <a:pt x="316" y="222"/>
                    </a:lnTo>
                    <a:lnTo>
                      <a:pt x="311" y="227"/>
                    </a:lnTo>
                    <a:lnTo>
                      <a:pt x="305" y="234"/>
                    </a:lnTo>
                    <a:lnTo>
                      <a:pt x="299" y="240"/>
                    </a:lnTo>
                    <a:lnTo>
                      <a:pt x="293" y="247"/>
                    </a:lnTo>
                    <a:lnTo>
                      <a:pt x="288" y="253"/>
                    </a:lnTo>
                    <a:lnTo>
                      <a:pt x="283" y="261"/>
                    </a:lnTo>
                    <a:lnTo>
                      <a:pt x="279" y="268"/>
                    </a:lnTo>
                    <a:lnTo>
                      <a:pt x="275" y="276"/>
                    </a:lnTo>
                    <a:lnTo>
                      <a:pt x="271" y="284"/>
                    </a:lnTo>
                    <a:lnTo>
                      <a:pt x="267" y="292"/>
                    </a:lnTo>
                    <a:lnTo>
                      <a:pt x="265" y="300"/>
                    </a:lnTo>
                    <a:lnTo>
                      <a:pt x="262" y="308"/>
                    </a:lnTo>
                    <a:lnTo>
                      <a:pt x="261" y="316"/>
                    </a:lnTo>
                    <a:lnTo>
                      <a:pt x="259" y="324"/>
                    </a:lnTo>
                    <a:lnTo>
                      <a:pt x="265" y="334"/>
                    </a:lnTo>
                    <a:lnTo>
                      <a:pt x="272" y="342"/>
                    </a:lnTo>
                    <a:lnTo>
                      <a:pt x="281" y="347"/>
                    </a:lnTo>
                    <a:lnTo>
                      <a:pt x="290" y="351"/>
                    </a:lnTo>
                    <a:lnTo>
                      <a:pt x="302" y="353"/>
                    </a:lnTo>
                    <a:lnTo>
                      <a:pt x="313" y="355"/>
                    </a:lnTo>
                    <a:lnTo>
                      <a:pt x="325" y="356"/>
                    </a:lnTo>
                    <a:lnTo>
                      <a:pt x="337" y="357"/>
                    </a:lnTo>
                    <a:lnTo>
                      <a:pt x="348" y="357"/>
                    </a:lnTo>
                    <a:lnTo>
                      <a:pt x="360" y="359"/>
                    </a:lnTo>
                    <a:lnTo>
                      <a:pt x="370" y="361"/>
                    </a:lnTo>
                    <a:lnTo>
                      <a:pt x="380" y="365"/>
                    </a:lnTo>
                    <a:lnTo>
                      <a:pt x="388" y="370"/>
                    </a:lnTo>
                    <a:lnTo>
                      <a:pt x="394" y="378"/>
                    </a:lnTo>
                    <a:lnTo>
                      <a:pt x="399" y="387"/>
                    </a:lnTo>
                    <a:lnTo>
                      <a:pt x="400" y="401"/>
                    </a:lnTo>
                    <a:lnTo>
                      <a:pt x="347" y="480"/>
                    </a:lnTo>
                    <a:lnTo>
                      <a:pt x="225" y="398"/>
                    </a:lnTo>
                    <a:lnTo>
                      <a:pt x="202" y="404"/>
                    </a:lnTo>
                    <a:lnTo>
                      <a:pt x="168" y="477"/>
                    </a:lnTo>
                    <a:lnTo>
                      <a:pt x="165" y="478"/>
                    </a:lnTo>
                    <a:lnTo>
                      <a:pt x="162" y="479"/>
                    </a:lnTo>
                    <a:lnTo>
                      <a:pt x="158" y="481"/>
                    </a:lnTo>
                    <a:lnTo>
                      <a:pt x="154" y="483"/>
                    </a:lnTo>
                    <a:lnTo>
                      <a:pt x="150" y="484"/>
                    </a:lnTo>
                    <a:lnTo>
                      <a:pt x="146" y="487"/>
                    </a:lnTo>
                    <a:lnTo>
                      <a:pt x="142" y="489"/>
                    </a:lnTo>
                    <a:lnTo>
                      <a:pt x="138" y="492"/>
                    </a:lnTo>
                    <a:lnTo>
                      <a:pt x="130" y="492"/>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7" name="Frihåndsform 14"/>
              <p:cNvSpPr>
                <a:spLocks/>
              </p:cNvSpPr>
              <p:nvPr/>
            </p:nvSpPr>
            <p:spPr bwMode="grayWhite">
              <a:xfrm>
                <a:off x="616077" y="5509006"/>
                <a:ext cx="812800" cy="808038"/>
              </a:xfrm>
              <a:custGeom>
                <a:avLst/>
                <a:gdLst>
                  <a:gd name="T0" fmla="*/ 67 w 512"/>
                  <a:gd name="T1" fmla="*/ 492 h 509"/>
                  <a:gd name="T2" fmla="*/ 45 w 512"/>
                  <a:gd name="T3" fmla="*/ 451 h 509"/>
                  <a:gd name="T4" fmla="*/ 68 w 512"/>
                  <a:gd name="T5" fmla="*/ 418 h 509"/>
                  <a:gd name="T6" fmla="*/ 106 w 512"/>
                  <a:gd name="T7" fmla="*/ 391 h 509"/>
                  <a:gd name="T8" fmla="*/ 105 w 512"/>
                  <a:gd name="T9" fmla="*/ 352 h 509"/>
                  <a:gd name="T10" fmla="*/ 79 w 512"/>
                  <a:gd name="T11" fmla="*/ 324 h 509"/>
                  <a:gd name="T12" fmla="*/ 44 w 512"/>
                  <a:gd name="T13" fmla="*/ 302 h 509"/>
                  <a:gd name="T14" fmla="*/ 7 w 512"/>
                  <a:gd name="T15" fmla="*/ 280 h 509"/>
                  <a:gd name="T16" fmla="*/ 2 w 512"/>
                  <a:gd name="T17" fmla="*/ 258 h 509"/>
                  <a:gd name="T18" fmla="*/ 13 w 512"/>
                  <a:gd name="T19" fmla="*/ 239 h 509"/>
                  <a:gd name="T20" fmla="*/ 29 w 512"/>
                  <a:gd name="T21" fmla="*/ 220 h 509"/>
                  <a:gd name="T22" fmla="*/ 43 w 512"/>
                  <a:gd name="T23" fmla="*/ 201 h 509"/>
                  <a:gd name="T24" fmla="*/ 65 w 512"/>
                  <a:gd name="T25" fmla="*/ 184 h 509"/>
                  <a:gd name="T26" fmla="*/ 100 w 512"/>
                  <a:gd name="T27" fmla="*/ 191 h 509"/>
                  <a:gd name="T28" fmla="*/ 124 w 512"/>
                  <a:gd name="T29" fmla="*/ 210 h 509"/>
                  <a:gd name="T30" fmla="*/ 150 w 512"/>
                  <a:gd name="T31" fmla="*/ 233 h 509"/>
                  <a:gd name="T32" fmla="*/ 179 w 512"/>
                  <a:gd name="T33" fmla="*/ 232 h 509"/>
                  <a:gd name="T34" fmla="*/ 207 w 512"/>
                  <a:gd name="T35" fmla="*/ 223 h 509"/>
                  <a:gd name="T36" fmla="*/ 230 w 512"/>
                  <a:gd name="T37" fmla="*/ 198 h 509"/>
                  <a:gd name="T38" fmla="*/ 242 w 512"/>
                  <a:gd name="T39" fmla="*/ 165 h 509"/>
                  <a:gd name="T40" fmla="*/ 226 w 512"/>
                  <a:gd name="T41" fmla="*/ 143 h 509"/>
                  <a:gd name="T42" fmla="*/ 203 w 512"/>
                  <a:gd name="T43" fmla="*/ 132 h 509"/>
                  <a:gd name="T44" fmla="*/ 176 w 512"/>
                  <a:gd name="T45" fmla="*/ 122 h 509"/>
                  <a:gd name="T46" fmla="*/ 153 w 512"/>
                  <a:gd name="T47" fmla="*/ 111 h 509"/>
                  <a:gd name="T48" fmla="*/ 142 w 512"/>
                  <a:gd name="T49" fmla="*/ 80 h 509"/>
                  <a:gd name="T50" fmla="*/ 163 w 512"/>
                  <a:gd name="T51" fmla="*/ 50 h 509"/>
                  <a:gd name="T52" fmla="*/ 187 w 512"/>
                  <a:gd name="T53" fmla="*/ 36 h 509"/>
                  <a:gd name="T54" fmla="*/ 211 w 512"/>
                  <a:gd name="T55" fmla="*/ 18 h 509"/>
                  <a:gd name="T56" fmla="*/ 243 w 512"/>
                  <a:gd name="T57" fmla="*/ 28 h 509"/>
                  <a:gd name="T58" fmla="*/ 277 w 512"/>
                  <a:gd name="T59" fmla="*/ 54 h 509"/>
                  <a:gd name="T60" fmla="*/ 314 w 512"/>
                  <a:gd name="T61" fmla="*/ 72 h 509"/>
                  <a:gd name="T62" fmla="*/ 355 w 512"/>
                  <a:gd name="T63" fmla="*/ 68 h 509"/>
                  <a:gd name="T64" fmla="*/ 382 w 512"/>
                  <a:gd name="T65" fmla="*/ 36 h 509"/>
                  <a:gd name="T66" fmla="*/ 411 w 512"/>
                  <a:gd name="T67" fmla="*/ 3 h 509"/>
                  <a:gd name="T68" fmla="*/ 453 w 512"/>
                  <a:gd name="T69" fmla="*/ 10 h 509"/>
                  <a:gd name="T70" fmla="*/ 486 w 512"/>
                  <a:gd name="T71" fmla="*/ 36 h 509"/>
                  <a:gd name="T72" fmla="*/ 489 w 512"/>
                  <a:gd name="T73" fmla="*/ 68 h 509"/>
                  <a:gd name="T74" fmla="*/ 466 w 512"/>
                  <a:gd name="T75" fmla="*/ 88 h 509"/>
                  <a:gd name="T76" fmla="*/ 437 w 512"/>
                  <a:gd name="T77" fmla="*/ 107 h 509"/>
                  <a:gd name="T78" fmla="*/ 422 w 512"/>
                  <a:gd name="T79" fmla="*/ 133 h 509"/>
                  <a:gd name="T80" fmla="*/ 419 w 512"/>
                  <a:gd name="T81" fmla="*/ 317 h 509"/>
                  <a:gd name="T82" fmla="*/ 388 w 512"/>
                  <a:gd name="T83" fmla="*/ 302 h 509"/>
                  <a:gd name="T84" fmla="*/ 364 w 512"/>
                  <a:gd name="T85" fmla="*/ 273 h 509"/>
                  <a:gd name="T86" fmla="*/ 336 w 512"/>
                  <a:gd name="T87" fmla="*/ 250 h 509"/>
                  <a:gd name="T88" fmla="*/ 299 w 512"/>
                  <a:gd name="T89" fmla="*/ 252 h 509"/>
                  <a:gd name="T90" fmla="*/ 275 w 512"/>
                  <a:gd name="T91" fmla="*/ 270 h 509"/>
                  <a:gd name="T92" fmla="*/ 255 w 512"/>
                  <a:gd name="T93" fmla="*/ 294 h 509"/>
                  <a:gd name="T94" fmla="*/ 242 w 512"/>
                  <a:gd name="T95" fmla="*/ 323 h 509"/>
                  <a:gd name="T96" fmla="*/ 241 w 512"/>
                  <a:gd name="T97" fmla="*/ 353 h 509"/>
                  <a:gd name="T98" fmla="*/ 257 w 512"/>
                  <a:gd name="T99" fmla="*/ 364 h 509"/>
                  <a:gd name="T100" fmla="*/ 279 w 512"/>
                  <a:gd name="T101" fmla="*/ 368 h 509"/>
                  <a:gd name="T102" fmla="*/ 304 w 512"/>
                  <a:gd name="T103" fmla="*/ 370 h 509"/>
                  <a:gd name="T104" fmla="*/ 330 w 512"/>
                  <a:gd name="T105" fmla="*/ 376 h 509"/>
                  <a:gd name="T106" fmla="*/ 353 w 512"/>
                  <a:gd name="T107" fmla="*/ 407 h 509"/>
                  <a:gd name="T108" fmla="*/ 352 w 512"/>
                  <a:gd name="T109" fmla="*/ 443 h 509"/>
                  <a:gd name="T110" fmla="*/ 334 w 512"/>
                  <a:gd name="T111" fmla="*/ 462 h 509"/>
                  <a:gd name="T112" fmla="*/ 311 w 512"/>
                  <a:gd name="T113" fmla="*/ 479 h 509"/>
                  <a:gd name="T114" fmla="*/ 278 w 512"/>
                  <a:gd name="T115" fmla="*/ 465 h 509"/>
                  <a:gd name="T116" fmla="*/ 241 w 512"/>
                  <a:gd name="T117" fmla="*/ 445 h 509"/>
                  <a:gd name="T118" fmla="*/ 202 w 512"/>
                  <a:gd name="T119" fmla="*/ 432 h 509"/>
                  <a:gd name="T120" fmla="*/ 98 w 512"/>
                  <a:gd name="T121" fmla="*/ 508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2" h="509">
                    <a:moveTo>
                      <a:pt x="98" y="508"/>
                    </a:moveTo>
                    <a:lnTo>
                      <a:pt x="86" y="504"/>
                    </a:lnTo>
                    <a:lnTo>
                      <a:pt x="76" y="498"/>
                    </a:lnTo>
                    <a:lnTo>
                      <a:pt x="67" y="492"/>
                    </a:lnTo>
                    <a:lnTo>
                      <a:pt x="60" y="483"/>
                    </a:lnTo>
                    <a:lnTo>
                      <a:pt x="53" y="474"/>
                    </a:lnTo>
                    <a:lnTo>
                      <a:pt x="49" y="463"/>
                    </a:lnTo>
                    <a:lnTo>
                      <a:pt x="45" y="451"/>
                    </a:lnTo>
                    <a:lnTo>
                      <a:pt x="43" y="439"/>
                    </a:lnTo>
                    <a:lnTo>
                      <a:pt x="49" y="432"/>
                    </a:lnTo>
                    <a:lnTo>
                      <a:pt x="58" y="425"/>
                    </a:lnTo>
                    <a:lnTo>
                      <a:pt x="68" y="418"/>
                    </a:lnTo>
                    <a:lnTo>
                      <a:pt x="78" y="413"/>
                    </a:lnTo>
                    <a:lnTo>
                      <a:pt x="88" y="407"/>
                    </a:lnTo>
                    <a:lnTo>
                      <a:pt x="98" y="399"/>
                    </a:lnTo>
                    <a:lnTo>
                      <a:pt x="106" y="391"/>
                    </a:lnTo>
                    <a:lnTo>
                      <a:pt x="113" y="380"/>
                    </a:lnTo>
                    <a:lnTo>
                      <a:pt x="112" y="370"/>
                    </a:lnTo>
                    <a:lnTo>
                      <a:pt x="109" y="360"/>
                    </a:lnTo>
                    <a:lnTo>
                      <a:pt x="105" y="352"/>
                    </a:lnTo>
                    <a:lnTo>
                      <a:pt x="100" y="344"/>
                    </a:lnTo>
                    <a:lnTo>
                      <a:pt x="93" y="337"/>
                    </a:lnTo>
                    <a:lnTo>
                      <a:pt x="87" y="330"/>
                    </a:lnTo>
                    <a:lnTo>
                      <a:pt x="79" y="324"/>
                    </a:lnTo>
                    <a:lnTo>
                      <a:pt x="71" y="318"/>
                    </a:lnTo>
                    <a:lnTo>
                      <a:pt x="62" y="313"/>
                    </a:lnTo>
                    <a:lnTo>
                      <a:pt x="53" y="308"/>
                    </a:lnTo>
                    <a:lnTo>
                      <a:pt x="44" y="302"/>
                    </a:lnTo>
                    <a:lnTo>
                      <a:pt x="35" y="297"/>
                    </a:lnTo>
                    <a:lnTo>
                      <a:pt x="25" y="291"/>
                    </a:lnTo>
                    <a:lnTo>
                      <a:pt x="17" y="286"/>
                    </a:lnTo>
                    <a:lnTo>
                      <a:pt x="7" y="280"/>
                    </a:lnTo>
                    <a:lnTo>
                      <a:pt x="0" y="273"/>
                    </a:lnTo>
                    <a:lnTo>
                      <a:pt x="0" y="268"/>
                    </a:lnTo>
                    <a:lnTo>
                      <a:pt x="0" y="263"/>
                    </a:lnTo>
                    <a:lnTo>
                      <a:pt x="2" y="258"/>
                    </a:lnTo>
                    <a:lnTo>
                      <a:pt x="4" y="253"/>
                    </a:lnTo>
                    <a:lnTo>
                      <a:pt x="7" y="248"/>
                    </a:lnTo>
                    <a:lnTo>
                      <a:pt x="10" y="244"/>
                    </a:lnTo>
                    <a:lnTo>
                      <a:pt x="13" y="239"/>
                    </a:lnTo>
                    <a:lnTo>
                      <a:pt x="17" y="234"/>
                    </a:lnTo>
                    <a:lnTo>
                      <a:pt x="20" y="230"/>
                    </a:lnTo>
                    <a:lnTo>
                      <a:pt x="24" y="225"/>
                    </a:lnTo>
                    <a:lnTo>
                      <a:pt x="29" y="220"/>
                    </a:lnTo>
                    <a:lnTo>
                      <a:pt x="32" y="216"/>
                    </a:lnTo>
                    <a:lnTo>
                      <a:pt x="37" y="210"/>
                    </a:lnTo>
                    <a:lnTo>
                      <a:pt x="40" y="205"/>
                    </a:lnTo>
                    <a:lnTo>
                      <a:pt x="43" y="201"/>
                    </a:lnTo>
                    <a:lnTo>
                      <a:pt x="46" y="195"/>
                    </a:lnTo>
                    <a:lnTo>
                      <a:pt x="51" y="190"/>
                    </a:lnTo>
                    <a:lnTo>
                      <a:pt x="58" y="186"/>
                    </a:lnTo>
                    <a:lnTo>
                      <a:pt x="65" y="184"/>
                    </a:lnTo>
                    <a:lnTo>
                      <a:pt x="73" y="184"/>
                    </a:lnTo>
                    <a:lnTo>
                      <a:pt x="82" y="186"/>
                    </a:lnTo>
                    <a:lnTo>
                      <a:pt x="91" y="187"/>
                    </a:lnTo>
                    <a:lnTo>
                      <a:pt x="100" y="191"/>
                    </a:lnTo>
                    <a:lnTo>
                      <a:pt x="109" y="195"/>
                    </a:lnTo>
                    <a:lnTo>
                      <a:pt x="114" y="199"/>
                    </a:lnTo>
                    <a:lnTo>
                      <a:pt x="120" y="205"/>
                    </a:lnTo>
                    <a:lnTo>
                      <a:pt x="124" y="210"/>
                    </a:lnTo>
                    <a:lnTo>
                      <a:pt x="130" y="216"/>
                    </a:lnTo>
                    <a:lnTo>
                      <a:pt x="136" y="222"/>
                    </a:lnTo>
                    <a:lnTo>
                      <a:pt x="143" y="228"/>
                    </a:lnTo>
                    <a:lnTo>
                      <a:pt x="150" y="233"/>
                    </a:lnTo>
                    <a:lnTo>
                      <a:pt x="160" y="237"/>
                    </a:lnTo>
                    <a:lnTo>
                      <a:pt x="166" y="236"/>
                    </a:lnTo>
                    <a:lnTo>
                      <a:pt x="173" y="234"/>
                    </a:lnTo>
                    <a:lnTo>
                      <a:pt x="179" y="232"/>
                    </a:lnTo>
                    <a:lnTo>
                      <a:pt x="186" y="230"/>
                    </a:lnTo>
                    <a:lnTo>
                      <a:pt x="193" y="228"/>
                    </a:lnTo>
                    <a:lnTo>
                      <a:pt x="200" y="225"/>
                    </a:lnTo>
                    <a:lnTo>
                      <a:pt x="207" y="223"/>
                    </a:lnTo>
                    <a:lnTo>
                      <a:pt x="215" y="220"/>
                    </a:lnTo>
                    <a:lnTo>
                      <a:pt x="218" y="213"/>
                    </a:lnTo>
                    <a:lnTo>
                      <a:pt x="224" y="205"/>
                    </a:lnTo>
                    <a:lnTo>
                      <a:pt x="230" y="198"/>
                    </a:lnTo>
                    <a:lnTo>
                      <a:pt x="235" y="190"/>
                    </a:lnTo>
                    <a:lnTo>
                      <a:pt x="239" y="182"/>
                    </a:lnTo>
                    <a:lnTo>
                      <a:pt x="242" y="174"/>
                    </a:lnTo>
                    <a:lnTo>
                      <a:pt x="242" y="165"/>
                    </a:lnTo>
                    <a:lnTo>
                      <a:pt x="238" y="156"/>
                    </a:lnTo>
                    <a:lnTo>
                      <a:pt x="235" y="151"/>
                    </a:lnTo>
                    <a:lnTo>
                      <a:pt x="230" y="147"/>
                    </a:lnTo>
                    <a:lnTo>
                      <a:pt x="226" y="143"/>
                    </a:lnTo>
                    <a:lnTo>
                      <a:pt x="220" y="140"/>
                    </a:lnTo>
                    <a:lnTo>
                      <a:pt x="215" y="136"/>
                    </a:lnTo>
                    <a:lnTo>
                      <a:pt x="209" y="134"/>
                    </a:lnTo>
                    <a:lnTo>
                      <a:pt x="203" y="132"/>
                    </a:lnTo>
                    <a:lnTo>
                      <a:pt x="196" y="129"/>
                    </a:lnTo>
                    <a:lnTo>
                      <a:pt x="189" y="127"/>
                    </a:lnTo>
                    <a:lnTo>
                      <a:pt x="183" y="125"/>
                    </a:lnTo>
                    <a:lnTo>
                      <a:pt x="176" y="122"/>
                    </a:lnTo>
                    <a:lnTo>
                      <a:pt x="170" y="121"/>
                    </a:lnTo>
                    <a:lnTo>
                      <a:pt x="164" y="117"/>
                    </a:lnTo>
                    <a:lnTo>
                      <a:pt x="158" y="114"/>
                    </a:lnTo>
                    <a:lnTo>
                      <a:pt x="153" y="111"/>
                    </a:lnTo>
                    <a:lnTo>
                      <a:pt x="148" y="106"/>
                    </a:lnTo>
                    <a:lnTo>
                      <a:pt x="143" y="98"/>
                    </a:lnTo>
                    <a:lnTo>
                      <a:pt x="142" y="90"/>
                    </a:lnTo>
                    <a:lnTo>
                      <a:pt x="142" y="80"/>
                    </a:lnTo>
                    <a:lnTo>
                      <a:pt x="145" y="72"/>
                    </a:lnTo>
                    <a:lnTo>
                      <a:pt x="149" y="64"/>
                    </a:lnTo>
                    <a:lnTo>
                      <a:pt x="156" y="57"/>
                    </a:lnTo>
                    <a:lnTo>
                      <a:pt x="163" y="50"/>
                    </a:lnTo>
                    <a:lnTo>
                      <a:pt x="172" y="46"/>
                    </a:lnTo>
                    <a:lnTo>
                      <a:pt x="177" y="43"/>
                    </a:lnTo>
                    <a:lnTo>
                      <a:pt x="183" y="39"/>
                    </a:lnTo>
                    <a:lnTo>
                      <a:pt x="187" y="36"/>
                    </a:lnTo>
                    <a:lnTo>
                      <a:pt x="193" y="31"/>
                    </a:lnTo>
                    <a:lnTo>
                      <a:pt x="199" y="27"/>
                    </a:lnTo>
                    <a:lnTo>
                      <a:pt x="205" y="23"/>
                    </a:lnTo>
                    <a:lnTo>
                      <a:pt x="211" y="18"/>
                    </a:lnTo>
                    <a:lnTo>
                      <a:pt x="218" y="14"/>
                    </a:lnTo>
                    <a:lnTo>
                      <a:pt x="226" y="18"/>
                    </a:lnTo>
                    <a:lnTo>
                      <a:pt x="235" y="22"/>
                    </a:lnTo>
                    <a:lnTo>
                      <a:pt x="243" y="28"/>
                    </a:lnTo>
                    <a:lnTo>
                      <a:pt x="251" y="34"/>
                    </a:lnTo>
                    <a:lnTo>
                      <a:pt x="259" y="40"/>
                    </a:lnTo>
                    <a:lnTo>
                      <a:pt x="267" y="47"/>
                    </a:lnTo>
                    <a:lnTo>
                      <a:pt x="277" y="54"/>
                    </a:lnTo>
                    <a:lnTo>
                      <a:pt x="286" y="60"/>
                    </a:lnTo>
                    <a:lnTo>
                      <a:pt x="294" y="65"/>
                    </a:lnTo>
                    <a:lnTo>
                      <a:pt x="304" y="69"/>
                    </a:lnTo>
                    <a:lnTo>
                      <a:pt x="314" y="72"/>
                    </a:lnTo>
                    <a:lnTo>
                      <a:pt x="324" y="75"/>
                    </a:lnTo>
                    <a:lnTo>
                      <a:pt x="334" y="74"/>
                    </a:lnTo>
                    <a:lnTo>
                      <a:pt x="344" y="72"/>
                    </a:lnTo>
                    <a:lnTo>
                      <a:pt x="355" y="68"/>
                    </a:lnTo>
                    <a:lnTo>
                      <a:pt x="367" y="60"/>
                    </a:lnTo>
                    <a:lnTo>
                      <a:pt x="373" y="54"/>
                    </a:lnTo>
                    <a:lnTo>
                      <a:pt x="378" y="46"/>
                    </a:lnTo>
                    <a:lnTo>
                      <a:pt x="382" y="36"/>
                    </a:lnTo>
                    <a:lnTo>
                      <a:pt x="387" y="27"/>
                    </a:lnTo>
                    <a:lnTo>
                      <a:pt x="393" y="18"/>
                    </a:lnTo>
                    <a:lnTo>
                      <a:pt x="401" y="10"/>
                    </a:lnTo>
                    <a:lnTo>
                      <a:pt x="411" y="3"/>
                    </a:lnTo>
                    <a:lnTo>
                      <a:pt x="422" y="0"/>
                    </a:lnTo>
                    <a:lnTo>
                      <a:pt x="432" y="3"/>
                    </a:lnTo>
                    <a:lnTo>
                      <a:pt x="442" y="6"/>
                    </a:lnTo>
                    <a:lnTo>
                      <a:pt x="453" y="10"/>
                    </a:lnTo>
                    <a:lnTo>
                      <a:pt x="463" y="15"/>
                    </a:lnTo>
                    <a:lnTo>
                      <a:pt x="472" y="21"/>
                    </a:lnTo>
                    <a:lnTo>
                      <a:pt x="479" y="28"/>
                    </a:lnTo>
                    <a:lnTo>
                      <a:pt x="486" y="36"/>
                    </a:lnTo>
                    <a:lnTo>
                      <a:pt x="492" y="46"/>
                    </a:lnTo>
                    <a:lnTo>
                      <a:pt x="493" y="54"/>
                    </a:lnTo>
                    <a:lnTo>
                      <a:pt x="492" y="61"/>
                    </a:lnTo>
                    <a:lnTo>
                      <a:pt x="489" y="68"/>
                    </a:lnTo>
                    <a:lnTo>
                      <a:pt x="485" y="73"/>
                    </a:lnTo>
                    <a:lnTo>
                      <a:pt x="479" y="79"/>
                    </a:lnTo>
                    <a:lnTo>
                      <a:pt x="473" y="83"/>
                    </a:lnTo>
                    <a:lnTo>
                      <a:pt x="466" y="88"/>
                    </a:lnTo>
                    <a:lnTo>
                      <a:pt x="458" y="93"/>
                    </a:lnTo>
                    <a:lnTo>
                      <a:pt x="451" y="97"/>
                    </a:lnTo>
                    <a:lnTo>
                      <a:pt x="443" y="101"/>
                    </a:lnTo>
                    <a:lnTo>
                      <a:pt x="437" y="107"/>
                    </a:lnTo>
                    <a:lnTo>
                      <a:pt x="431" y="112"/>
                    </a:lnTo>
                    <a:lnTo>
                      <a:pt x="427" y="118"/>
                    </a:lnTo>
                    <a:lnTo>
                      <a:pt x="423" y="125"/>
                    </a:lnTo>
                    <a:lnTo>
                      <a:pt x="422" y="133"/>
                    </a:lnTo>
                    <a:lnTo>
                      <a:pt x="422" y="142"/>
                    </a:lnTo>
                    <a:lnTo>
                      <a:pt x="511" y="227"/>
                    </a:lnTo>
                    <a:lnTo>
                      <a:pt x="429" y="316"/>
                    </a:lnTo>
                    <a:lnTo>
                      <a:pt x="419" y="317"/>
                    </a:lnTo>
                    <a:lnTo>
                      <a:pt x="411" y="315"/>
                    </a:lnTo>
                    <a:lnTo>
                      <a:pt x="402" y="312"/>
                    </a:lnTo>
                    <a:lnTo>
                      <a:pt x="395" y="308"/>
                    </a:lnTo>
                    <a:lnTo>
                      <a:pt x="388" y="302"/>
                    </a:lnTo>
                    <a:lnTo>
                      <a:pt x="382" y="295"/>
                    </a:lnTo>
                    <a:lnTo>
                      <a:pt x="376" y="288"/>
                    </a:lnTo>
                    <a:lnTo>
                      <a:pt x="370" y="281"/>
                    </a:lnTo>
                    <a:lnTo>
                      <a:pt x="364" y="273"/>
                    </a:lnTo>
                    <a:lnTo>
                      <a:pt x="358" y="266"/>
                    </a:lnTo>
                    <a:lnTo>
                      <a:pt x="351" y="260"/>
                    </a:lnTo>
                    <a:lnTo>
                      <a:pt x="344" y="255"/>
                    </a:lnTo>
                    <a:lnTo>
                      <a:pt x="336" y="250"/>
                    </a:lnTo>
                    <a:lnTo>
                      <a:pt x="327" y="248"/>
                    </a:lnTo>
                    <a:lnTo>
                      <a:pt x="317" y="247"/>
                    </a:lnTo>
                    <a:lnTo>
                      <a:pt x="305" y="248"/>
                    </a:lnTo>
                    <a:lnTo>
                      <a:pt x="299" y="252"/>
                    </a:lnTo>
                    <a:lnTo>
                      <a:pt x="293" y="255"/>
                    </a:lnTo>
                    <a:lnTo>
                      <a:pt x="287" y="260"/>
                    </a:lnTo>
                    <a:lnTo>
                      <a:pt x="281" y="265"/>
                    </a:lnTo>
                    <a:lnTo>
                      <a:pt x="275" y="270"/>
                    </a:lnTo>
                    <a:lnTo>
                      <a:pt x="270" y="275"/>
                    </a:lnTo>
                    <a:lnTo>
                      <a:pt x="265" y="281"/>
                    </a:lnTo>
                    <a:lnTo>
                      <a:pt x="260" y="288"/>
                    </a:lnTo>
                    <a:lnTo>
                      <a:pt x="255" y="294"/>
                    </a:lnTo>
                    <a:lnTo>
                      <a:pt x="251" y="300"/>
                    </a:lnTo>
                    <a:lnTo>
                      <a:pt x="247" y="308"/>
                    </a:lnTo>
                    <a:lnTo>
                      <a:pt x="244" y="315"/>
                    </a:lnTo>
                    <a:lnTo>
                      <a:pt x="242" y="323"/>
                    </a:lnTo>
                    <a:lnTo>
                      <a:pt x="239" y="331"/>
                    </a:lnTo>
                    <a:lnTo>
                      <a:pt x="238" y="339"/>
                    </a:lnTo>
                    <a:lnTo>
                      <a:pt x="238" y="348"/>
                    </a:lnTo>
                    <a:lnTo>
                      <a:pt x="241" y="353"/>
                    </a:lnTo>
                    <a:lnTo>
                      <a:pt x="244" y="356"/>
                    </a:lnTo>
                    <a:lnTo>
                      <a:pt x="248" y="360"/>
                    </a:lnTo>
                    <a:lnTo>
                      <a:pt x="252" y="362"/>
                    </a:lnTo>
                    <a:lnTo>
                      <a:pt x="257" y="364"/>
                    </a:lnTo>
                    <a:lnTo>
                      <a:pt x="262" y="366"/>
                    </a:lnTo>
                    <a:lnTo>
                      <a:pt x="267" y="367"/>
                    </a:lnTo>
                    <a:lnTo>
                      <a:pt x="274" y="368"/>
                    </a:lnTo>
                    <a:lnTo>
                      <a:pt x="279" y="368"/>
                    </a:lnTo>
                    <a:lnTo>
                      <a:pt x="285" y="369"/>
                    </a:lnTo>
                    <a:lnTo>
                      <a:pt x="292" y="370"/>
                    </a:lnTo>
                    <a:lnTo>
                      <a:pt x="298" y="370"/>
                    </a:lnTo>
                    <a:lnTo>
                      <a:pt x="304" y="370"/>
                    </a:lnTo>
                    <a:lnTo>
                      <a:pt x="309" y="371"/>
                    </a:lnTo>
                    <a:lnTo>
                      <a:pt x="315" y="371"/>
                    </a:lnTo>
                    <a:lnTo>
                      <a:pt x="320" y="373"/>
                    </a:lnTo>
                    <a:lnTo>
                      <a:pt x="330" y="376"/>
                    </a:lnTo>
                    <a:lnTo>
                      <a:pt x="337" y="382"/>
                    </a:lnTo>
                    <a:lnTo>
                      <a:pt x="344" y="389"/>
                    </a:lnTo>
                    <a:lnTo>
                      <a:pt x="349" y="398"/>
                    </a:lnTo>
                    <a:lnTo>
                      <a:pt x="353" y="407"/>
                    </a:lnTo>
                    <a:lnTo>
                      <a:pt x="355" y="417"/>
                    </a:lnTo>
                    <a:lnTo>
                      <a:pt x="356" y="427"/>
                    </a:lnTo>
                    <a:lnTo>
                      <a:pt x="355" y="436"/>
                    </a:lnTo>
                    <a:lnTo>
                      <a:pt x="352" y="443"/>
                    </a:lnTo>
                    <a:lnTo>
                      <a:pt x="348" y="448"/>
                    </a:lnTo>
                    <a:lnTo>
                      <a:pt x="343" y="453"/>
                    </a:lnTo>
                    <a:lnTo>
                      <a:pt x="339" y="458"/>
                    </a:lnTo>
                    <a:lnTo>
                      <a:pt x="334" y="462"/>
                    </a:lnTo>
                    <a:lnTo>
                      <a:pt x="330" y="468"/>
                    </a:lnTo>
                    <a:lnTo>
                      <a:pt x="324" y="473"/>
                    </a:lnTo>
                    <a:lnTo>
                      <a:pt x="320" y="479"/>
                    </a:lnTo>
                    <a:lnTo>
                      <a:pt x="311" y="479"/>
                    </a:lnTo>
                    <a:lnTo>
                      <a:pt x="304" y="477"/>
                    </a:lnTo>
                    <a:lnTo>
                      <a:pt x="295" y="474"/>
                    </a:lnTo>
                    <a:lnTo>
                      <a:pt x="286" y="470"/>
                    </a:lnTo>
                    <a:lnTo>
                      <a:pt x="278" y="465"/>
                    </a:lnTo>
                    <a:lnTo>
                      <a:pt x="268" y="461"/>
                    </a:lnTo>
                    <a:lnTo>
                      <a:pt x="259" y="455"/>
                    </a:lnTo>
                    <a:lnTo>
                      <a:pt x="250" y="450"/>
                    </a:lnTo>
                    <a:lnTo>
                      <a:pt x="241" y="445"/>
                    </a:lnTo>
                    <a:lnTo>
                      <a:pt x="231" y="441"/>
                    </a:lnTo>
                    <a:lnTo>
                      <a:pt x="222" y="437"/>
                    </a:lnTo>
                    <a:lnTo>
                      <a:pt x="211" y="435"/>
                    </a:lnTo>
                    <a:lnTo>
                      <a:pt x="202" y="432"/>
                    </a:lnTo>
                    <a:lnTo>
                      <a:pt x="193" y="432"/>
                    </a:lnTo>
                    <a:lnTo>
                      <a:pt x="182" y="433"/>
                    </a:lnTo>
                    <a:lnTo>
                      <a:pt x="172" y="436"/>
                    </a:lnTo>
                    <a:lnTo>
                      <a:pt x="98" y="508"/>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8" name="Frihåndsform 15"/>
              <p:cNvSpPr>
                <a:spLocks/>
              </p:cNvSpPr>
              <p:nvPr/>
            </p:nvSpPr>
            <p:spPr bwMode="grayWhite">
              <a:xfrm>
                <a:off x="1132014" y="6086856"/>
                <a:ext cx="814388" cy="782638"/>
              </a:xfrm>
              <a:custGeom>
                <a:avLst/>
                <a:gdLst>
                  <a:gd name="T0" fmla="*/ 111 w 513"/>
                  <a:gd name="T1" fmla="*/ 481 h 493"/>
                  <a:gd name="T2" fmla="*/ 85 w 513"/>
                  <a:gd name="T3" fmla="*/ 463 h 493"/>
                  <a:gd name="T4" fmla="*/ 64 w 513"/>
                  <a:gd name="T5" fmla="*/ 433 h 493"/>
                  <a:gd name="T6" fmla="*/ 0 w 513"/>
                  <a:gd name="T7" fmla="*/ 275 h 493"/>
                  <a:gd name="T8" fmla="*/ 3 w 513"/>
                  <a:gd name="T9" fmla="*/ 259 h 493"/>
                  <a:gd name="T10" fmla="*/ 10 w 513"/>
                  <a:gd name="T11" fmla="*/ 240 h 493"/>
                  <a:gd name="T12" fmla="*/ 21 w 513"/>
                  <a:gd name="T13" fmla="*/ 222 h 493"/>
                  <a:gd name="T14" fmla="*/ 35 w 513"/>
                  <a:gd name="T15" fmla="*/ 205 h 493"/>
                  <a:gd name="T16" fmla="*/ 49 w 513"/>
                  <a:gd name="T17" fmla="*/ 193 h 493"/>
                  <a:gd name="T18" fmla="*/ 81 w 513"/>
                  <a:gd name="T19" fmla="*/ 193 h 493"/>
                  <a:gd name="T20" fmla="*/ 112 w 513"/>
                  <a:gd name="T21" fmla="*/ 205 h 493"/>
                  <a:gd name="T22" fmla="*/ 142 w 513"/>
                  <a:gd name="T23" fmla="*/ 220 h 493"/>
                  <a:gd name="T24" fmla="*/ 169 w 513"/>
                  <a:gd name="T25" fmla="*/ 226 h 493"/>
                  <a:gd name="T26" fmla="*/ 194 w 513"/>
                  <a:gd name="T27" fmla="*/ 211 h 493"/>
                  <a:gd name="T28" fmla="*/ 212 w 513"/>
                  <a:gd name="T29" fmla="*/ 183 h 493"/>
                  <a:gd name="T30" fmla="*/ 222 w 513"/>
                  <a:gd name="T31" fmla="*/ 156 h 493"/>
                  <a:gd name="T32" fmla="*/ 213 w 513"/>
                  <a:gd name="T33" fmla="*/ 128 h 493"/>
                  <a:gd name="T34" fmla="*/ 198 w 513"/>
                  <a:gd name="T35" fmla="*/ 115 h 493"/>
                  <a:gd name="T36" fmla="*/ 178 w 513"/>
                  <a:gd name="T37" fmla="*/ 105 h 493"/>
                  <a:gd name="T38" fmla="*/ 158 w 513"/>
                  <a:gd name="T39" fmla="*/ 95 h 493"/>
                  <a:gd name="T40" fmla="*/ 142 w 513"/>
                  <a:gd name="T41" fmla="*/ 81 h 493"/>
                  <a:gd name="T42" fmla="*/ 137 w 513"/>
                  <a:gd name="T43" fmla="*/ 60 h 493"/>
                  <a:gd name="T44" fmla="*/ 146 w 513"/>
                  <a:gd name="T45" fmla="*/ 38 h 493"/>
                  <a:gd name="T46" fmla="*/ 160 w 513"/>
                  <a:gd name="T47" fmla="*/ 20 h 493"/>
                  <a:gd name="T48" fmla="*/ 176 w 513"/>
                  <a:gd name="T49" fmla="*/ 0 h 493"/>
                  <a:gd name="T50" fmla="*/ 198 w 513"/>
                  <a:gd name="T51" fmla="*/ 15 h 493"/>
                  <a:gd name="T52" fmla="*/ 224 w 513"/>
                  <a:gd name="T53" fmla="*/ 26 h 493"/>
                  <a:gd name="T54" fmla="*/ 251 w 513"/>
                  <a:gd name="T55" fmla="*/ 34 h 493"/>
                  <a:gd name="T56" fmla="*/ 279 w 513"/>
                  <a:gd name="T57" fmla="*/ 38 h 493"/>
                  <a:gd name="T58" fmla="*/ 307 w 513"/>
                  <a:gd name="T59" fmla="*/ 37 h 493"/>
                  <a:gd name="T60" fmla="*/ 285 w 513"/>
                  <a:gd name="T61" fmla="*/ 123 h 493"/>
                  <a:gd name="T62" fmla="*/ 295 w 513"/>
                  <a:gd name="T63" fmla="*/ 131 h 493"/>
                  <a:gd name="T64" fmla="*/ 308 w 513"/>
                  <a:gd name="T65" fmla="*/ 140 h 493"/>
                  <a:gd name="T66" fmla="*/ 337 w 513"/>
                  <a:gd name="T67" fmla="*/ 134 h 493"/>
                  <a:gd name="T68" fmla="*/ 357 w 513"/>
                  <a:gd name="T69" fmla="*/ 101 h 493"/>
                  <a:gd name="T70" fmla="*/ 382 w 513"/>
                  <a:gd name="T71" fmla="*/ 69 h 493"/>
                  <a:gd name="T72" fmla="*/ 395 w 513"/>
                  <a:gd name="T73" fmla="*/ 94 h 493"/>
                  <a:gd name="T74" fmla="*/ 416 w 513"/>
                  <a:gd name="T75" fmla="*/ 117 h 493"/>
                  <a:gd name="T76" fmla="*/ 441 w 513"/>
                  <a:gd name="T77" fmla="*/ 137 h 493"/>
                  <a:gd name="T78" fmla="*/ 469 w 513"/>
                  <a:gd name="T79" fmla="*/ 154 h 493"/>
                  <a:gd name="T80" fmla="*/ 501 w 513"/>
                  <a:gd name="T81" fmla="*/ 170 h 493"/>
                  <a:gd name="T82" fmla="*/ 431 w 513"/>
                  <a:gd name="T83" fmla="*/ 287 h 493"/>
                  <a:gd name="T84" fmla="*/ 316 w 513"/>
                  <a:gd name="T85" fmla="*/ 222 h 493"/>
                  <a:gd name="T86" fmla="*/ 299 w 513"/>
                  <a:gd name="T87" fmla="*/ 240 h 493"/>
                  <a:gd name="T88" fmla="*/ 283 w 513"/>
                  <a:gd name="T89" fmla="*/ 261 h 493"/>
                  <a:gd name="T90" fmla="*/ 271 w 513"/>
                  <a:gd name="T91" fmla="*/ 284 h 493"/>
                  <a:gd name="T92" fmla="*/ 262 w 513"/>
                  <a:gd name="T93" fmla="*/ 308 h 493"/>
                  <a:gd name="T94" fmla="*/ 265 w 513"/>
                  <a:gd name="T95" fmla="*/ 334 h 493"/>
                  <a:gd name="T96" fmla="*/ 290 w 513"/>
                  <a:gd name="T97" fmla="*/ 351 h 493"/>
                  <a:gd name="T98" fmla="*/ 325 w 513"/>
                  <a:gd name="T99" fmla="*/ 356 h 493"/>
                  <a:gd name="T100" fmla="*/ 360 w 513"/>
                  <a:gd name="T101" fmla="*/ 359 h 493"/>
                  <a:gd name="T102" fmla="*/ 388 w 513"/>
                  <a:gd name="T103" fmla="*/ 370 h 493"/>
                  <a:gd name="T104" fmla="*/ 400 w 513"/>
                  <a:gd name="T105" fmla="*/ 401 h 493"/>
                  <a:gd name="T106" fmla="*/ 202 w 513"/>
                  <a:gd name="T107" fmla="*/ 404 h 493"/>
                  <a:gd name="T108" fmla="*/ 162 w 513"/>
                  <a:gd name="T109" fmla="*/ 479 h 493"/>
                  <a:gd name="T110" fmla="*/ 150 w 513"/>
                  <a:gd name="T111" fmla="*/ 484 h 493"/>
                  <a:gd name="T112" fmla="*/ 138 w 513"/>
                  <a:gd name="T113" fmla="*/ 49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3" h="493">
                    <a:moveTo>
                      <a:pt x="130" y="492"/>
                    </a:moveTo>
                    <a:lnTo>
                      <a:pt x="120" y="486"/>
                    </a:lnTo>
                    <a:lnTo>
                      <a:pt x="111" y="481"/>
                    </a:lnTo>
                    <a:lnTo>
                      <a:pt x="101" y="475"/>
                    </a:lnTo>
                    <a:lnTo>
                      <a:pt x="93" y="469"/>
                    </a:lnTo>
                    <a:lnTo>
                      <a:pt x="85" y="463"/>
                    </a:lnTo>
                    <a:lnTo>
                      <a:pt x="78" y="454"/>
                    </a:lnTo>
                    <a:lnTo>
                      <a:pt x="71" y="444"/>
                    </a:lnTo>
                    <a:lnTo>
                      <a:pt x="64" y="433"/>
                    </a:lnTo>
                    <a:lnTo>
                      <a:pt x="111" y="353"/>
                    </a:lnTo>
                    <a:lnTo>
                      <a:pt x="0" y="280"/>
                    </a:lnTo>
                    <a:lnTo>
                      <a:pt x="0" y="275"/>
                    </a:lnTo>
                    <a:lnTo>
                      <a:pt x="0" y="270"/>
                    </a:lnTo>
                    <a:lnTo>
                      <a:pt x="1" y="264"/>
                    </a:lnTo>
                    <a:lnTo>
                      <a:pt x="3" y="259"/>
                    </a:lnTo>
                    <a:lnTo>
                      <a:pt x="5" y="252"/>
                    </a:lnTo>
                    <a:lnTo>
                      <a:pt x="7" y="246"/>
                    </a:lnTo>
                    <a:lnTo>
                      <a:pt x="10" y="240"/>
                    </a:lnTo>
                    <a:lnTo>
                      <a:pt x="13" y="234"/>
                    </a:lnTo>
                    <a:lnTo>
                      <a:pt x="17" y="227"/>
                    </a:lnTo>
                    <a:lnTo>
                      <a:pt x="21" y="222"/>
                    </a:lnTo>
                    <a:lnTo>
                      <a:pt x="26" y="216"/>
                    </a:lnTo>
                    <a:lnTo>
                      <a:pt x="30" y="211"/>
                    </a:lnTo>
                    <a:lnTo>
                      <a:pt x="35" y="205"/>
                    </a:lnTo>
                    <a:lnTo>
                      <a:pt x="40" y="201"/>
                    </a:lnTo>
                    <a:lnTo>
                      <a:pt x="44" y="196"/>
                    </a:lnTo>
                    <a:lnTo>
                      <a:pt x="49" y="193"/>
                    </a:lnTo>
                    <a:lnTo>
                      <a:pt x="60" y="191"/>
                    </a:lnTo>
                    <a:lnTo>
                      <a:pt x="70" y="191"/>
                    </a:lnTo>
                    <a:lnTo>
                      <a:pt x="81" y="193"/>
                    </a:lnTo>
                    <a:lnTo>
                      <a:pt x="92" y="196"/>
                    </a:lnTo>
                    <a:lnTo>
                      <a:pt x="102" y="201"/>
                    </a:lnTo>
                    <a:lnTo>
                      <a:pt x="112" y="205"/>
                    </a:lnTo>
                    <a:lnTo>
                      <a:pt x="122" y="211"/>
                    </a:lnTo>
                    <a:lnTo>
                      <a:pt x="132" y="216"/>
                    </a:lnTo>
                    <a:lnTo>
                      <a:pt x="142" y="220"/>
                    </a:lnTo>
                    <a:lnTo>
                      <a:pt x="150" y="223"/>
                    </a:lnTo>
                    <a:lnTo>
                      <a:pt x="160" y="226"/>
                    </a:lnTo>
                    <a:lnTo>
                      <a:pt x="169" y="226"/>
                    </a:lnTo>
                    <a:lnTo>
                      <a:pt x="178" y="223"/>
                    </a:lnTo>
                    <a:lnTo>
                      <a:pt x="186" y="219"/>
                    </a:lnTo>
                    <a:lnTo>
                      <a:pt x="194" y="211"/>
                    </a:lnTo>
                    <a:lnTo>
                      <a:pt x="202" y="200"/>
                    </a:lnTo>
                    <a:lnTo>
                      <a:pt x="207" y="192"/>
                    </a:lnTo>
                    <a:lnTo>
                      <a:pt x="212" y="183"/>
                    </a:lnTo>
                    <a:lnTo>
                      <a:pt x="216" y="174"/>
                    </a:lnTo>
                    <a:lnTo>
                      <a:pt x="219" y="165"/>
                    </a:lnTo>
                    <a:lnTo>
                      <a:pt x="222" y="156"/>
                    </a:lnTo>
                    <a:lnTo>
                      <a:pt x="222" y="146"/>
                    </a:lnTo>
                    <a:lnTo>
                      <a:pt x="219" y="138"/>
                    </a:lnTo>
                    <a:lnTo>
                      <a:pt x="213" y="128"/>
                    </a:lnTo>
                    <a:lnTo>
                      <a:pt x="210" y="123"/>
                    </a:lnTo>
                    <a:lnTo>
                      <a:pt x="204" y="119"/>
                    </a:lnTo>
                    <a:lnTo>
                      <a:pt x="198" y="115"/>
                    </a:lnTo>
                    <a:lnTo>
                      <a:pt x="192" y="112"/>
                    </a:lnTo>
                    <a:lnTo>
                      <a:pt x="186" y="109"/>
                    </a:lnTo>
                    <a:lnTo>
                      <a:pt x="178" y="105"/>
                    </a:lnTo>
                    <a:lnTo>
                      <a:pt x="171" y="102"/>
                    </a:lnTo>
                    <a:lnTo>
                      <a:pt x="165" y="98"/>
                    </a:lnTo>
                    <a:lnTo>
                      <a:pt x="158" y="95"/>
                    </a:lnTo>
                    <a:lnTo>
                      <a:pt x="152" y="91"/>
                    </a:lnTo>
                    <a:lnTo>
                      <a:pt x="146" y="86"/>
                    </a:lnTo>
                    <a:lnTo>
                      <a:pt x="142" y="81"/>
                    </a:lnTo>
                    <a:lnTo>
                      <a:pt x="139" y="74"/>
                    </a:lnTo>
                    <a:lnTo>
                      <a:pt x="137" y="68"/>
                    </a:lnTo>
                    <a:lnTo>
                      <a:pt x="137" y="60"/>
                    </a:lnTo>
                    <a:lnTo>
                      <a:pt x="138" y="51"/>
                    </a:lnTo>
                    <a:lnTo>
                      <a:pt x="142" y="44"/>
                    </a:lnTo>
                    <a:lnTo>
                      <a:pt x="146" y="38"/>
                    </a:lnTo>
                    <a:lnTo>
                      <a:pt x="150" y="32"/>
                    </a:lnTo>
                    <a:lnTo>
                      <a:pt x="155" y="26"/>
                    </a:lnTo>
                    <a:lnTo>
                      <a:pt x="160" y="20"/>
                    </a:lnTo>
                    <a:lnTo>
                      <a:pt x="165" y="14"/>
                    </a:lnTo>
                    <a:lnTo>
                      <a:pt x="170" y="8"/>
                    </a:lnTo>
                    <a:lnTo>
                      <a:pt x="176" y="0"/>
                    </a:lnTo>
                    <a:lnTo>
                      <a:pt x="183" y="5"/>
                    </a:lnTo>
                    <a:lnTo>
                      <a:pt x="191" y="10"/>
                    </a:lnTo>
                    <a:lnTo>
                      <a:pt x="198" y="15"/>
                    </a:lnTo>
                    <a:lnTo>
                      <a:pt x="207" y="19"/>
                    </a:lnTo>
                    <a:lnTo>
                      <a:pt x="215" y="23"/>
                    </a:lnTo>
                    <a:lnTo>
                      <a:pt x="224" y="26"/>
                    </a:lnTo>
                    <a:lnTo>
                      <a:pt x="233" y="29"/>
                    </a:lnTo>
                    <a:lnTo>
                      <a:pt x="242" y="32"/>
                    </a:lnTo>
                    <a:lnTo>
                      <a:pt x="251" y="34"/>
                    </a:lnTo>
                    <a:lnTo>
                      <a:pt x="261" y="36"/>
                    </a:lnTo>
                    <a:lnTo>
                      <a:pt x="270" y="37"/>
                    </a:lnTo>
                    <a:lnTo>
                      <a:pt x="279" y="38"/>
                    </a:lnTo>
                    <a:lnTo>
                      <a:pt x="288" y="38"/>
                    </a:lnTo>
                    <a:lnTo>
                      <a:pt x="298" y="38"/>
                    </a:lnTo>
                    <a:lnTo>
                      <a:pt x="307" y="37"/>
                    </a:lnTo>
                    <a:lnTo>
                      <a:pt x="316" y="36"/>
                    </a:lnTo>
                    <a:lnTo>
                      <a:pt x="282" y="120"/>
                    </a:lnTo>
                    <a:lnTo>
                      <a:pt x="285" y="123"/>
                    </a:lnTo>
                    <a:lnTo>
                      <a:pt x="288" y="126"/>
                    </a:lnTo>
                    <a:lnTo>
                      <a:pt x="291" y="129"/>
                    </a:lnTo>
                    <a:lnTo>
                      <a:pt x="295" y="131"/>
                    </a:lnTo>
                    <a:lnTo>
                      <a:pt x="298" y="134"/>
                    </a:lnTo>
                    <a:lnTo>
                      <a:pt x="303" y="137"/>
                    </a:lnTo>
                    <a:lnTo>
                      <a:pt x="308" y="140"/>
                    </a:lnTo>
                    <a:lnTo>
                      <a:pt x="313" y="142"/>
                    </a:lnTo>
                    <a:lnTo>
                      <a:pt x="327" y="140"/>
                    </a:lnTo>
                    <a:lnTo>
                      <a:pt x="337" y="134"/>
                    </a:lnTo>
                    <a:lnTo>
                      <a:pt x="345" y="125"/>
                    </a:lnTo>
                    <a:lnTo>
                      <a:pt x="352" y="113"/>
                    </a:lnTo>
                    <a:lnTo>
                      <a:pt x="357" y="101"/>
                    </a:lnTo>
                    <a:lnTo>
                      <a:pt x="363" y="89"/>
                    </a:lnTo>
                    <a:lnTo>
                      <a:pt x="372" y="78"/>
                    </a:lnTo>
                    <a:lnTo>
                      <a:pt x="382" y="69"/>
                    </a:lnTo>
                    <a:lnTo>
                      <a:pt x="385" y="77"/>
                    </a:lnTo>
                    <a:lnTo>
                      <a:pt x="390" y="86"/>
                    </a:lnTo>
                    <a:lnTo>
                      <a:pt x="395" y="94"/>
                    </a:lnTo>
                    <a:lnTo>
                      <a:pt x="402" y="101"/>
                    </a:lnTo>
                    <a:lnTo>
                      <a:pt x="409" y="109"/>
                    </a:lnTo>
                    <a:lnTo>
                      <a:pt x="416" y="117"/>
                    </a:lnTo>
                    <a:lnTo>
                      <a:pt x="424" y="123"/>
                    </a:lnTo>
                    <a:lnTo>
                      <a:pt x="432" y="130"/>
                    </a:lnTo>
                    <a:lnTo>
                      <a:pt x="441" y="137"/>
                    </a:lnTo>
                    <a:lnTo>
                      <a:pt x="450" y="143"/>
                    </a:lnTo>
                    <a:lnTo>
                      <a:pt x="459" y="149"/>
                    </a:lnTo>
                    <a:lnTo>
                      <a:pt x="469" y="154"/>
                    </a:lnTo>
                    <a:lnTo>
                      <a:pt x="480" y="159"/>
                    </a:lnTo>
                    <a:lnTo>
                      <a:pt x="490" y="165"/>
                    </a:lnTo>
                    <a:lnTo>
                      <a:pt x="501" y="170"/>
                    </a:lnTo>
                    <a:lnTo>
                      <a:pt x="512" y="174"/>
                    </a:lnTo>
                    <a:lnTo>
                      <a:pt x="447" y="287"/>
                    </a:lnTo>
                    <a:lnTo>
                      <a:pt x="431" y="287"/>
                    </a:lnTo>
                    <a:lnTo>
                      <a:pt x="328" y="211"/>
                    </a:lnTo>
                    <a:lnTo>
                      <a:pt x="322" y="216"/>
                    </a:lnTo>
                    <a:lnTo>
                      <a:pt x="316" y="222"/>
                    </a:lnTo>
                    <a:lnTo>
                      <a:pt x="311" y="227"/>
                    </a:lnTo>
                    <a:lnTo>
                      <a:pt x="305" y="234"/>
                    </a:lnTo>
                    <a:lnTo>
                      <a:pt x="299" y="240"/>
                    </a:lnTo>
                    <a:lnTo>
                      <a:pt x="293" y="247"/>
                    </a:lnTo>
                    <a:lnTo>
                      <a:pt x="288" y="253"/>
                    </a:lnTo>
                    <a:lnTo>
                      <a:pt x="283" y="261"/>
                    </a:lnTo>
                    <a:lnTo>
                      <a:pt x="279" y="268"/>
                    </a:lnTo>
                    <a:lnTo>
                      <a:pt x="275" y="276"/>
                    </a:lnTo>
                    <a:lnTo>
                      <a:pt x="271" y="284"/>
                    </a:lnTo>
                    <a:lnTo>
                      <a:pt x="267" y="292"/>
                    </a:lnTo>
                    <a:lnTo>
                      <a:pt x="265" y="300"/>
                    </a:lnTo>
                    <a:lnTo>
                      <a:pt x="262" y="308"/>
                    </a:lnTo>
                    <a:lnTo>
                      <a:pt x="261" y="316"/>
                    </a:lnTo>
                    <a:lnTo>
                      <a:pt x="259" y="324"/>
                    </a:lnTo>
                    <a:lnTo>
                      <a:pt x="265" y="334"/>
                    </a:lnTo>
                    <a:lnTo>
                      <a:pt x="272" y="342"/>
                    </a:lnTo>
                    <a:lnTo>
                      <a:pt x="281" y="347"/>
                    </a:lnTo>
                    <a:lnTo>
                      <a:pt x="290" y="351"/>
                    </a:lnTo>
                    <a:lnTo>
                      <a:pt x="302" y="353"/>
                    </a:lnTo>
                    <a:lnTo>
                      <a:pt x="313" y="355"/>
                    </a:lnTo>
                    <a:lnTo>
                      <a:pt x="325" y="356"/>
                    </a:lnTo>
                    <a:lnTo>
                      <a:pt x="337" y="357"/>
                    </a:lnTo>
                    <a:lnTo>
                      <a:pt x="348" y="357"/>
                    </a:lnTo>
                    <a:lnTo>
                      <a:pt x="360" y="359"/>
                    </a:lnTo>
                    <a:lnTo>
                      <a:pt x="370" y="361"/>
                    </a:lnTo>
                    <a:lnTo>
                      <a:pt x="380" y="365"/>
                    </a:lnTo>
                    <a:lnTo>
                      <a:pt x="388" y="370"/>
                    </a:lnTo>
                    <a:lnTo>
                      <a:pt x="394" y="378"/>
                    </a:lnTo>
                    <a:lnTo>
                      <a:pt x="399" y="387"/>
                    </a:lnTo>
                    <a:lnTo>
                      <a:pt x="400" y="401"/>
                    </a:lnTo>
                    <a:lnTo>
                      <a:pt x="347" y="480"/>
                    </a:lnTo>
                    <a:lnTo>
                      <a:pt x="225" y="398"/>
                    </a:lnTo>
                    <a:lnTo>
                      <a:pt x="202" y="404"/>
                    </a:lnTo>
                    <a:lnTo>
                      <a:pt x="168" y="477"/>
                    </a:lnTo>
                    <a:lnTo>
                      <a:pt x="165" y="478"/>
                    </a:lnTo>
                    <a:lnTo>
                      <a:pt x="162" y="479"/>
                    </a:lnTo>
                    <a:lnTo>
                      <a:pt x="158" y="481"/>
                    </a:lnTo>
                    <a:lnTo>
                      <a:pt x="154" y="483"/>
                    </a:lnTo>
                    <a:lnTo>
                      <a:pt x="150" y="484"/>
                    </a:lnTo>
                    <a:lnTo>
                      <a:pt x="146" y="487"/>
                    </a:lnTo>
                    <a:lnTo>
                      <a:pt x="142" y="489"/>
                    </a:lnTo>
                    <a:lnTo>
                      <a:pt x="138" y="492"/>
                    </a:lnTo>
                    <a:lnTo>
                      <a:pt x="130" y="492"/>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29" name="Frihåndsform 16"/>
              <p:cNvSpPr>
                <a:spLocks/>
              </p:cNvSpPr>
              <p:nvPr/>
            </p:nvSpPr>
            <p:spPr bwMode="grayWhite">
              <a:xfrm>
                <a:off x="8064" y="5947156"/>
                <a:ext cx="534988" cy="563563"/>
              </a:xfrm>
              <a:custGeom>
                <a:avLst/>
                <a:gdLst>
                  <a:gd name="T0" fmla="*/ 315 w 337"/>
                  <a:gd name="T1" fmla="*/ 160 h 355"/>
                  <a:gd name="T2" fmla="*/ 280 w 337"/>
                  <a:gd name="T3" fmla="*/ 168 h 355"/>
                  <a:gd name="T4" fmla="*/ 247 w 337"/>
                  <a:gd name="T5" fmla="*/ 179 h 355"/>
                  <a:gd name="T6" fmla="*/ 232 w 337"/>
                  <a:gd name="T7" fmla="*/ 209 h 355"/>
                  <a:gd name="T8" fmla="*/ 240 w 337"/>
                  <a:gd name="T9" fmla="*/ 243 h 355"/>
                  <a:gd name="T10" fmla="*/ 243 w 337"/>
                  <a:gd name="T11" fmla="*/ 275 h 355"/>
                  <a:gd name="T12" fmla="*/ 227 w 337"/>
                  <a:gd name="T13" fmla="*/ 291 h 355"/>
                  <a:gd name="T14" fmla="*/ 202 w 337"/>
                  <a:gd name="T15" fmla="*/ 300 h 355"/>
                  <a:gd name="T16" fmla="*/ 175 w 337"/>
                  <a:gd name="T17" fmla="*/ 303 h 355"/>
                  <a:gd name="T18" fmla="*/ 149 w 337"/>
                  <a:gd name="T19" fmla="*/ 303 h 355"/>
                  <a:gd name="T20" fmla="*/ 142 w 337"/>
                  <a:gd name="T21" fmla="*/ 276 h 355"/>
                  <a:gd name="T22" fmla="*/ 149 w 337"/>
                  <a:gd name="T23" fmla="*/ 243 h 355"/>
                  <a:gd name="T24" fmla="*/ 139 w 337"/>
                  <a:gd name="T25" fmla="*/ 220 h 355"/>
                  <a:gd name="T26" fmla="*/ 121 w 337"/>
                  <a:gd name="T27" fmla="*/ 210 h 355"/>
                  <a:gd name="T28" fmla="*/ 99 w 337"/>
                  <a:gd name="T29" fmla="*/ 206 h 355"/>
                  <a:gd name="T30" fmla="*/ 75 w 337"/>
                  <a:gd name="T31" fmla="*/ 207 h 355"/>
                  <a:gd name="T32" fmla="*/ 51 w 337"/>
                  <a:gd name="T33" fmla="*/ 216 h 355"/>
                  <a:gd name="T34" fmla="*/ 34 w 337"/>
                  <a:gd name="T35" fmla="*/ 234 h 355"/>
                  <a:gd name="T36" fmla="*/ 32 w 337"/>
                  <a:gd name="T37" fmla="*/ 260 h 355"/>
                  <a:gd name="T38" fmla="*/ 43 w 337"/>
                  <a:gd name="T39" fmla="*/ 284 h 355"/>
                  <a:gd name="T40" fmla="*/ 50 w 337"/>
                  <a:gd name="T41" fmla="*/ 309 h 355"/>
                  <a:gd name="T42" fmla="*/ 41 w 337"/>
                  <a:gd name="T43" fmla="*/ 333 h 355"/>
                  <a:gd name="T44" fmla="*/ 25 w 337"/>
                  <a:gd name="T45" fmla="*/ 345 h 355"/>
                  <a:gd name="T46" fmla="*/ 7 w 337"/>
                  <a:gd name="T47" fmla="*/ 353 h 355"/>
                  <a:gd name="T48" fmla="*/ 14 w 337"/>
                  <a:gd name="T49" fmla="*/ 34 h 355"/>
                  <a:gd name="T50" fmla="*/ 16 w 337"/>
                  <a:gd name="T51" fmla="*/ 51 h 355"/>
                  <a:gd name="T52" fmla="*/ 13 w 337"/>
                  <a:gd name="T53" fmla="*/ 68 h 355"/>
                  <a:gd name="T54" fmla="*/ 9 w 337"/>
                  <a:gd name="T55" fmla="*/ 87 h 355"/>
                  <a:gd name="T56" fmla="*/ 12 w 337"/>
                  <a:gd name="T57" fmla="*/ 107 h 355"/>
                  <a:gd name="T58" fmla="*/ 33 w 337"/>
                  <a:gd name="T59" fmla="*/ 126 h 355"/>
                  <a:gd name="T60" fmla="*/ 61 w 337"/>
                  <a:gd name="T61" fmla="*/ 127 h 355"/>
                  <a:gd name="T62" fmla="*/ 81 w 337"/>
                  <a:gd name="T63" fmla="*/ 124 h 355"/>
                  <a:gd name="T64" fmla="*/ 103 w 337"/>
                  <a:gd name="T65" fmla="*/ 121 h 355"/>
                  <a:gd name="T66" fmla="*/ 122 w 337"/>
                  <a:gd name="T67" fmla="*/ 110 h 355"/>
                  <a:gd name="T68" fmla="*/ 135 w 337"/>
                  <a:gd name="T69" fmla="*/ 91 h 355"/>
                  <a:gd name="T70" fmla="*/ 134 w 337"/>
                  <a:gd name="T71" fmla="*/ 71 h 355"/>
                  <a:gd name="T72" fmla="*/ 126 w 337"/>
                  <a:gd name="T73" fmla="*/ 52 h 355"/>
                  <a:gd name="T74" fmla="*/ 118 w 337"/>
                  <a:gd name="T75" fmla="*/ 33 h 355"/>
                  <a:gd name="T76" fmla="*/ 122 w 337"/>
                  <a:gd name="T77" fmla="*/ 13 h 355"/>
                  <a:gd name="T78" fmla="*/ 140 w 337"/>
                  <a:gd name="T79" fmla="*/ 6 h 355"/>
                  <a:gd name="T80" fmla="*/ 163 w 337"/>
                  <a:gd name="T81" fmla="*/ 1 h 355"/>
                  <a:gd name="T82" fmla="*/ 186 w 337"/>
                  <a:gd name="T83" fmla="*/ 1 h 355"/>
                  <a:gd name="T84" fmla="*/ 202 w 337"/>
                  <a:gd name="T85" fmla="*/ 8 h 355"/>
                  <a:gd name="T86" fmla="*/ 207 w 337"/>
                  <a:gd name="T87" fmla="*/ 41 h 355"/>
                  <a:gd name="T88" fmla="*/ 219 w 337"/>
                  <a:gd name="T89" fmla="*/ 68 h 355"/>
                  <a:gd name="T90" fmla="*/ 241 w 337"/>
                  <a:gd name="T91" fmla="*/ 82 h 355"/>
                  <a:gd name="T92" fmla="*/ 267 w 337"/>
                  <a:gd name="T93" fmla="*/ 78 h 355"/>
                  <a:gd name="T94" fmla="*/ 292 w 337"/>
                  <a:gd name="T95" fmla="*/ 64 h 355"/>
                  <a:gd name="T96" fmla="*/ 316 w 337"/>
                  <a:gd name="T97" fmla="*/ 67 h 355"/>
                  <a:gd name="T98" fmla="*/ 323 w 337"/>
                  <a:gd name="T99" fmla="*/ 85 h 355"/>
                  <a:gd name="T100" fmla="*/ 329 w 337"/>
                  <a:gd name="T101" fmla="*/ 105 h 355"/>
                  <a:gd name="T102" fmla="*/ 334 w 337"/>
                  <a:gd name="T103" fmla="*/ 126 h 355"/>
                  <a:gd name="T104" fmla="*/ 335 w 337"/>
                  <a:gd name="T105" fmla="*/ 14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7" h="355">
                    <a:moveTo>
                      <a:pt x="335" y="147"/>
                    </a:moveTo>
                    <a:lnTo>
                      <a:pt x="329" y="153"/>
                    </a:lnTo>
                    <a:lnTo>
                      <a:pt x="323" y="158"/>
                    </a:lnTo>
                    <a:lnTo>
                      <a:pt x="315" y="160"/>
                    </a:lnTo>
                    <a:lnTo>
                      <a:pt x="306" y="163"/>
                    </a:lnTo>
                    <a:lnTo>
                      <a:pt x="297" y="165"/>
                    </a:lnTo>
                    <a:lnTo>
                      <a:pt x="288" y="167"/>
                    </a:lnTo>
                    <a:lnTo>
                      <a:pt x="280" y="168"/>
                    </a:lnTo>
                    <a:lnTo>
                      <a:pt x="270" y="170"/>
                    </a:lnTo>
                    <a:lnTo>
                      <a:pt x="261" y="172"/>
                    </a:lnTo>
                    <a:lnTo>
                      <a:pt x="254" y="175"/>
                    </a:lnTo>
                    <a:lnTo>
                      <a:pt x="247" y="179"/>
                    </a:lnTo>
                    <a:lnTo>
                      <a:pt x="242" y="183"/>
                    </a:lnTo>
                    <a:lnTo>
                      <a:pt x="237" y="191"/>
                    </a:lnTo>
                    <a:lnTo>
                      <a:pt x="233" y="199"/>
                    </a:lnTo>
                    <a:lnTo>
                      <a:pt x="232" y="209"/>
                    </a:lnTo>
                    <a:lnTo>
                      <a:pt x="233" y="222"/>
                    </a:lnTo>
                    <a:lnTo>
                      <a:pt x="236" y="229"/>
                    </a:lnTo>
                    <a:lnTo>
                      <a:pt x="239" y="237"/>
                    </a:lnTo>
                    <a:lnTo>
                      <a:pt x="240" y="243"/>
                    </a:lnTo>
                    <a:lnTo>
                      <a:pt x="242" y="252"/>
                    </a:lnTo>
                    <a:lnTo>
                      <a:pt x="242" y="259"/>
                    </a:lnTo>
                    <a:lnTo>
                      <a:pt x="243" y="266"/>
                    </a:lnTo>
                    <a:lnTo>
                      <a:pt x="243" y="275"/>
                    </a:lnTo>
                    <a:lnTo>
                      <a:pt x="243" y="283"/>
                    </a:lnTo>
                    <a:lnTo>
                      <a:pt x="237" y="286"/>
                    </a:lnTo>
                    <a:lnTo>
                      <a:pt x="232" y="289"/>
                    </a:lnTo>
                    <a:lnTo>
                      <a:pt x="227" y="291"/>
                    </a:lnTo>
                    <a:lnTo>
                      <a:pt x="221" y="293"/>
                    </a:lnTo>
                    <a:lnTo>
                      <a:pt x="216" y="294"/>
                    </a:lnTo>
                    <a:lnTo>
                      <a:pt x="209" y="297"/>
                    </a:lnTo>
                    <a:lnTo>
                      <a:pt x="202" y="300"/>
                    </a:lnTo>
                    <a:lnTo>
                      <a:pt x="195" y="300"/>
                    </a:lnTo>
                    <a:lnTo>
                      <a:pt x="189" y="302"/>
                    </a:lnTo>
                    <a:lnTo>
                      <a:pt x="182" y="303"/>
                    </a:lnTo>
                    <a:lnTo>
                      <a:pt x="175" y="303"/>
                    </a:lnTo>
                    <a:lnTo>
                      <a:pt x="169" y="303"/>
                    </a:lnTo>
                    <a:lnTo>
                      <a:pt x="162" y="303"/>
                    </a:lnTo>
                    <a:lnTo>
                      <a:pt x="155" y="303"/>
                    </a:lnTo>
                    <a:lnTo>
                      <a:pt x="149" y="303"/>
                    </a:lnTo>
                    <a:lnTo>
                      <a:pt x="143" y="299"/>
                    </a:lnTo>
                    <a:lnTo>
                      <a:pt x="140" y="293"/>
                    </a:lnTo>
                    <a:lnTo>
                      <a:pt x="140" y="285"/>
                    </a:lnTo>
                    <a:lnTo>
                      <a:pt x="142" y="276"/>
                    </a:lnTo>
                    <a:lnTo>
                      <a:pt x="144" y="268"/>
                    </a:lnTo>
                    <a:lnTo>
                      <a:pt x="147" y="260"/>
                    </a:lnTo>
                    <a:lnTo>
                      <a:pt x="149" y="252"/>
                    </a:lnTo>
                    <a:lnTo>
                      <a:pt x="149" y="243"/>
                    </a:lnTo>
                    <a:lnTo>
                      <a:pt x="149" y="235"/>
                    </a:lnTo>
                    <a:lnTo>
                      <a:pt x="146" y="229"/>
                    </a:lnTo>
                    <a:lnTo>
                      <a:pt x="143" y="224"/>
                    </a:lnTo>
                    <a:lnTo>
                      <a:pt x="139" y="220"/>
                    </a:lnTo>
                    <a:lnTo>
                      <a:pt x="136" y="217"/>
                    </a:lnTo>
                    <a:lnTo>
                      <a:pt x="130" y="214"/>
                    </a:lnTo>
                    <a:lnTo>
                      <a:pt x="126" y="211"/>
                    </a:lnTo>
                    <a:lnTo>
                      <a:pt x="121" y="210"/>
                    </a:lnTo>
                    <a:lnTo>
                      <a:pt x="116" y="209"/>
                    </a:lnTo>
                    <a:lnTo>
                      <a:pt x="110" y="208"/>
                    </a:lnTo>
                    <a:lnTo>
                      <a:pt x="105" y="208"/>
                    </a:lnTo>
                    <a:lnTo>
                      <a:pt x="99" y="206"/>
                    </a:lnTo>
                    <a:lnTo>
                      <a:pt x="93" y="206"/>
                    </a:lnTo>
                    <a:lnTo>
                      <a:pt x="87" y="207"/>
                    </a:lnTo>
                    <a:lnTo>
                      <a:pt x="81" y="206"/>
                    </a:lnTo>
                    <a:lnTo>
                      <a:pt x="75" y="207"/>
                    </a:lnTo>
                    <a:lnTo>
                      <a:pt x="70" y="207"/>
                    </a:lnTo>
                    <a:lnTo>
                      <a:pt x="62" y="209"/>
                    </a:lnTo>
                    <a:lnTo>
                      <a:pt x="56" y="212"/>
                    </a:lnTo>
                    <a:lnTo>
                      <a:pt x="51" y="216"/>
                    </a:lnTo>
                    <a:lnTo>
                      <a:pt x="46" y="219"/>
                    </a:lnTo>
                    <a:lnTo>
                      <a:pt x="41" y="224"/>
                    </a:lnTo>
                    <a:lnTo>
                      <a:pt x="37" y="229"/>
                    </a:lnTo>
                    <a:lnTo>
                      <a:pt x="34" y="234"/>
                    </a:lnTo>
                    <a:lnTo>
                      <a:pt x="29" y="241"/>
                    </a:lnTo>
                    <a:lnTo>
                      <a:pt x="30" y="248"/>
                    </a:lnTo>
                    <a:lnTo>
                      <a:pt x="31" y="253"/>
                    </a:lnTo>
                    <a:lnTo>
                      <a:pt x="32" y="260"/>
                    </a:lnTo>
                    <a:lnTo>
                      <a:pt x="35" y="266"/>
                    </a:lnTo>
                    <a:lnTo>
                      <a:pt x="37" y="272"/>
                    </a:lnTo>
                    <a:lnTo>
                      <a:pt x="42" y="279"/>
                    </a:lnTo>
                    <a:lnTo>
                      <a:pt x="43" y="284"/>
                    </a:lnTo>
                    <a:lnTo>
                      <a:pt x="45" y="289"/>
                    </a:lnTo>
                    <a:lnTo>
                      <a:pt x="49" y="296"/>
                    </a:lnTo>
                    <a:lnTo>
                      <a:pt x="50" y="303"/>
                    </a:lnTo>
                    <a:lnTo>
                      <a:pt x="50" y="309"/>
                    </a:lnTo>
                    <a:lnTo>
                      <a:pt x="50" y="316"/>
                    </a:lnTo>
                    <a:lnTo>
                      <a:pt x="49" y="321"/>
                    </a:lnTo>
                    <a:lnTo>
                      <a:pt x="47" y="326"/>
                    </a:lnTo>
                    <a:lnTo>
                      <a:pt x="41" y="333"/>
                    </a:lnTo>
                    <a:lnTo>
                      <a:pt x="35" y="339"/>
                    </a:lnTo>
                    <a:lnTo>
                      <a:pt x="32" y="341"/>
                    </a:lnTo>
                    <a:lnTo>
                      <a:pt x="30" y="343"/>
                    </a:lnTo>
                    <a:lnTo>
                      <a:pt x="25" y="345"/>
                    </a:lnTo>
                    <a:lnTo>
                      <a:pt x="21" y="348"/>
                    </a:lnTo>
                    <a:lnTo>
                      <a:pt x="17" y="349"/>
                    </a:lnTo>
                    <a:lnTo>
                      <a:pt x="12" y="350"/>
                    </a:lnTo>
                    <a:lnTo>
                      <a:pt x="7" y="353"/>
                    </a:lnTo>
                    <a:lnTo>
                      <a:pt x="0" y="354"/>
                    </a:lnTo>
                    <a:lnTo>
                      <a:pt x="0" y="19"/>
                    </a:lnTo>
                    <a:lnTo>
                      <a:pt x="12" y="31"/>
                    </a:lnTo>
                    <a:lnTo>
                      <a:pt x="14" y="34"/>
                    </a:lnTo>
                    <a:lnTo>
                      <a:pt x="16" y="39"/>
                    </a:lnTo>
                    <a:lnTo>
                      <a:pt x="18" y="43"/>
                    </a:lnTo>
                    <a:lnTo>
                      <a:pt x="17" y="47"/>
                    </a:lnTo>
                    <a:lnTo>
                      <a:pt x="16" y="51"/>
                    </a:lnTo>
                    <a:lnTo>
                      <a:pt x="16" y="56"/>
                    </a:lnTo>
                    <a:lnTo>
                      <a:pt x="16" y="60"/>
                    </a:lnTo>
                    <a:lnTo>
                      <a:pt x="14" y="64"/>
                    </a:lnTo>
                    <a:lnTo>
                      <a:pt x="13" y="68"/>
                    </a:lnTo>
                    <a:lnTo>
                      <a:pt x="12" y="73"/>
                    </a:lnTo>
                    <a:lnTo>
                      <a:pt x="11" y="78"/>
                    </a:lnTo>
                    <a:lnTo>
                      <a:pt x="10" y="82"/>
                    </a:lnTo>
                    <a:lnTo>
                      <a:pt x="9" y="87"/>
                    </a:lnTo>
                    <a:lnTo>
                      <a:pt x="9" y="92"/>
                    </a:lnTo>
                    <a:lnTo>
                      <a:pt x="8" y="97"/>
                    </a:lnTo>
                    <a:lnTo>
                      <a:pt x="9" y="102"/>
                    </a:lnTo>
                    <a:lnTo>
                      <a:pt x="12" y="107"/>
                    </a:lnTo>
                    <a:lnTo>
                      <a:pt x="16" y="112"/>
                    </a:lnTo>
                    <a:lnTo>
                      <a:pt x="19" y="118"/>
                    </a:lnTo>
                    <a:lnTo>
                      <a:pt x="27" y="122"/>
                    </a:lnTo>
                    <a:lnTo>
                      <a:pt x="33" y="126"/>
                    </a:lnTo>
                    <a:lnTo>
                      <a:pt x="40" y="128"/>
                    </a:lnTo>
                    <a:lnTo>
                      <a:pt x="48" y="128"/>
                    </a:lnTo>
                    <a:lnTo>
                      <a:pt x="56" y="129"/>
                    </a:lnTo>
                    <a:lnTo>
                      <a:pt x="61" y="127"/>
                    </a:lnTo>
                    <a:lnTo>
                      <a:pt x="65" y="127"/>
                    </a:lnTo>
                    <a:lnTo>
                      <a:pt x="70" y="126"/>
                    </a:lnTo>
                    <a:lnTo>
                      <a:pt x="76" y="126"/>
                    </a:lnTo>
                    <a:lnTo>
                      <a:pt x="81" y="124"/>
                    </a:lnTo>
                    <a:lnTo>
                      <a:pt x="87" y="124"/>
                    </a:lnTo>
                    <a:lnTo>
                      <a:pt x="92" y="123"/>
                    </a:lnTo>
                    <a:lnTo>
                      <a:pt x="98" y="121"/>
                    </a:lnTo>
                    <a:lnTo>
                      <a:pt x="103" y="121"/>
                    </a:lnTo>
                    <a:lnTo>
                      <a:pt x="107" y="119"/>
                    </a:lnTo>
                    <a:lnTo>
                      <a:pt x="112" y="116"/>
                    </a:lnTo>
                    <a:lnTo>
                      <a:pt x="117" y="114"/>
                    </a:lnTo>
                    <a:lnTo>
                      <a:pt x="122" y="110"/>
                    </a:lnTo>
                    <a:lnTo>
                      <a:pt x="125" y="106"/>
                    </a:lnTo>
                    <a:lnTo>
                      <a:pt x="128" y="101"/>
                    </a:lnTo>
                    <a:lnTo>
                      <a:pt x="131" y="96"/>
                    </a:lnTo>
                    <a:lnTo>
                      <a:pt x="135" y="91"/>
                    </a:lnTo>
                    <a:lnTo>
                      <a:pt x="136" y="85"/>
                    </a:lnTo>
                    <a:lnTo>
                      <a:pt x="136" y="81"/>
                    </a:lnTo>
                    <a:lnTo>
                      <a:pt x="136" y="76"/>
                    </a:lnTo>
                    <a:lnTo>
                      <a:pt x="134" y="71"/>
                    </a:lnTo>
                    <a:lnTo>
                      <a:pt x="133" y="67"/>
                    </a:lnTo>
                    <a:lnTo>
                      <a:pt x="131" y="62"/>
                    </a:lnTo>
                    <a:lnTo>
                      <a:pt x="128" y="56"/>
                    </a:lnTo>
                    <a:lnTo>
                      <a:pt x="126" y="52"/>
                    </a:lnTo>
                    <a:lnTo>
                      <a:pt x="124" y="47"/>
                    </a:lnTo>
                    <a:lnTo>
                      <a:pt x="122" y="43"/>
                    </a:lnTo>
                    <a:lnTo>
                      <a:pt x="119" y="38"/>
                    </a:lnTo>
                    <a:lnTo>
                      <a:pt x="118" y="33"/>
                    </a:lnTo>
                    <a:lnTo>
                      <a:pt x="118" y="28"/>
                    </a:lnTo>
                    <a:lnTo>
                      <a:pt x="118" y="22"/>
                    </a:lnTo>
                    <a:lnTo>
                      <a:pt x="118" y="18"/>
                    </a:lnTo>
                    <a:lnTo>
                      <a:pt x="122" y="13"/>
                    </a:lnTo>
                    <a:lnTo>
                      <a:pt x="127" y="11"/>
                    </a:lnTo>
                    <a:lnTo>
                      <a:pt x="130" y="9"/>
                    </a:lnTo>
                    <a:lnTo>
                      <a:pt x="136" y="8"/>
                    </a:lnTo>
                    <a:lnTo>
                      <a:pt x="140" y="6"/>
                    </a:lnTo>
                    <a:lnTo>
                      <a:pt x="145" y="4"/>
                    </a:lnTo>
                    <a:lnTo>
                      <a:pt x="151" y="3"/>
                    </a:lnTo>
                    <a:lnTo>
                      <a:pt x="156" y="4"/>
                    </a:lnTo>
                    <a:lnTo>
                      <a:pt x="163" y="1"/>
                    </a:lnTo>
                    <a:lnTo>
                      <a:pt x="169" y="2"/>
                    </a:lnTo>
                    <a:lnTo>
                      <a:pt x="174" y="1"/>
                    </a:lnTo>
                    <a:lnTo>
                      <a:pt x="180" y="2"/>
                    </a:lnTo>
                    <a:lnTo>
                      <a:pt x="186" y="1"/>
                    </a:lnTo>
                    <a:lnTo>
                      <a:pt x="192" y="0"/>
                    </a:lnTo>
                    <a:lnTo>
                      <a:pt x="198" y="0"/>
                    </a:lnTo>
                    <a:lnTo>
                      <a:pt x="203" y="0"/>
                    </a:lnTo>
                    <a:lnTo>
                      <a:pt x="202" y="8"/>
                    </a:lnTo>
                    <a:lnTo>
                      <a:pt x="203" y="15"/>
                    </a:lnTo>
                    <a:lnTo>
                      <a:pt x="204" y="24"/>
                    </a:lnTo>
                    <a:lnTo>
                      <a:pt x="205" y="33"/>
                    </a:lnTo>
                    <a:lnTo>
                      <a:pt x="207" y="41"/>
                    </a:lnTo>
                    <a:lnTo>
                      <a:pt x="211" y="49"/>
                    </a:lnTo>
                    <a:lnTo>
                      <a:pt x="212" y="57"/>
                    </a:lnTo>
                    <a:lnTo>
                      <a:pt x="217" y="65"/>
                    </a:lnTo>
                    <a:lnTo>
                      <a:pt x="219" y="68"/>
                    </a:lnTo>
                    <a:lnTo>
                      <a:pt x="224" y="72"/>
                    </a:lnTo>
                    <a:lnTo>
                      <a:pt x="228" y="76"/>
                    </a:lnTo>
                    <a:lnTo>
                      <a:pt x="234" y="79"/>
                    </a:lnTo>
                    <a:lnTo>
                      <a:pt x="241" y="82"/>
                    </a:lnTo>
                    <a:lnTo>
                      <a:pt x="248" y="82"/>
                    </a:lnTo>
                    <a:lnTo>
                      <a:pt x="254" y="83"/>
                    </a:lnTo>
                    <a:lnTo>
                      <a:pt x="261" y="80"/>
                    </a:lnTo>
                    <a:lnTo>
                      <a:pt x="267" y="78"/>
                    </a:lnTo>
                    <a:lnTo>
                      <a:pt x="273" y="74"/>
                    </a:lnTo>
                    <a:lnTo>
                      <a:pt x="280" y="71"/>
                    </a:lnTo>
                    <a:lnTo>
                      <a:pt x="286" y="67"/>
                    </a:lnTo>
                    <a:lnTo>
                      <a:pt x="292" y="64"/>
                    </a:lnTo>
                    <a:lnTo>
                      <a:pt x="298" y="61"/>
                    </a:lnTo>
                    <a:lnTo>
                      <a:pt x="305" y="62"/>
                    </a:lnTo>
                    <a:lnTo>
                      <a:pt x="313" y="63"/>
                    </a:lnTo>
                    <a:lnTo>
                      <a:pt x="316" y="67"/>
                    </a:lnTo>
                    <a:lnTo>
                      <a:pt x="318" y="71"/>
                    </a:lnTo>
                    <a:lnTo>
                      <a:pt x="320" y="74"/>
                    </a:lnTo>
                    <a:lnTo>
                      <a:pt x="322" y="80"/>
                    </a:lnTo>
                    <a:lnTo>
                      <a:pt x="323" y="85"/>
                    </a:lnTo>
                    <a:lnTo>
                      <a:pt x="326" y="90"/>
                    </a:lnTo>
                    <a:lnTo>
                      <a:pt x="329" y="94"/>
                    </a:lnTo>
                    <a:lnTo>
                      <a:pt x="328" y="100"/>
                    </a:lnTo>
                    <a:lnTo>
                      <a:pt x="329" y="105"/>
                    </a:lnTo>
                    <a:lnTo>
                      <a:pt x="331" y="110"/>
                    </a:lnTo>
                    <a:lnTo>
                      <a:pt x="332" y="115"/>
                    </a:lnTo>
                    <a:lnTo>
                      <a:pt x="333" y="121"/>
                    </a:lnTo>
                    <a:lnTo>
                      <a:pt x="334" y="126"/>
                    </a:lnTo>
                    <a:lnTo>
                      <a:pt x="334" y="131"/>
                    </a:lnTo>
                    <a:lnTo>
                      <a:pt x="335" y="137"/>
                    </a:lnTo>
                    <a:lnTo>
                      <a:pt x="336" y="142"/>
                    </a:lnTo>
                    <a:lnTo>
                      <a:pt x="335" y="147"/>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sp>
            <p:nvSpPr>
              <p:cNvPr id="30" name="Frihåndsform 17"/>
              <p:cNvSpPr>
                <a:spLocks/>
              </p:cNvSpPr>
              <p:nvPr/>
            </p:nvSpPr>
            <p:spPr bwMode="grayWhite">
              <a:xfrm>
                <a:off x="274764" y="6323394"/>
                <a:ext cx="676275" cy="541338"/>
              </a:xfrm>
              <a:custGeom>
                <a:avLst/>
                <a:gdLst>
                  <a:gd name="T0" fmla="*/ 131 w 426"/>
                  <a:gd name="T1" fmla="*/ 340 h 341"/>
                  <a:gd name="T2" fmla="*/ 132 w 426"/>
                  <a:gd name="T3" fmla="*/ 311 h 341"/>
                  <a:gd name="T4" fmla="*/ 128 w 426"/>
                  <a:gd name="T5" fmla="*/ 290 h 341"/>
                  <a:gd name="T6" fmla="*/ 100 w 426"/>
                  <a:gd name="T7" fmla="*/ 265 h 341"/>
                  <a:gd name="T8" fmla="*/ 37 w 426"/>
                  <a:gd name="T9" fmla="*/ 249 h 341"/>
                  <a:gd name="T10" fmla="*/ 2 w 426"/>
                  <a:gd name="T11" fmla="*/ 210 h 341"/>
                  <a:gd name="T12" fmla="*/ 0 w 426"/>
                  <a:gd name="T13" fmla="*/ 174 h 341"/>
                  <a:gd name="T14" fmla="*/ 10 w 426"/>
                  <a:gd name="T15" fmla="*/ 150 h 341"/>
                  <a:gd name="T16" fmla="*/ 32 w 426"/>
                  <a:gd name="T17" fmla="*/ 135 h 341"/>
                  <a:gd name="T18" fmla="*/ 48 w 426"/>
                  <a:gd name="T19" fmla="*/ 136 h 341"/>
                  <a:gd name="T20" fmla="*/ 82 w 426"/>
                  <a:gd name="T21" fmla="*/ 142 h 341"/>
                  <a:gd name="T22" fmla="*/ 98 w 426"/>
                  <a:gd name="T23" fmla="*/ 145 h 341"/>
                  <a:gd name="T24" fmla="*/ 123 w 426"/>
                  <a:gd name="T25" fmla="*/ 146 h 341"/>
                  <a:gd name="T26" fmla="*/ 154 w 426"/>
                  <a:gd name="T27" fmla="*/ 136 h 341"/>
                  <a:gd name="T28" fmla="*/ 172 w 426"/>
                  <a:gd name="T29" fmla="*/ 117 h 341"/>
                  <a:gd name="T30" fmla="*/ 181 w 426"/>
                  <a:gd name="T31" fmla="*/ 103 h 341"/>
                  <a:gd name="T32" fmla="*/ 185 w 426"/>
                  <a:gd name="T33" fmla="*/ 91 h 341"/>
                  <a:gd name="T34" fmla="*/ 181 w 426"/>
                  <a:gd name="T35" fmla="*/ 75 h 341"/>
                  <a:gd name="T36" fmla="*/ 178 w 426"/>
                  <a:gd name="T37" fmla="*/ 57 h 341"/>
                  <a:gd name="T38" fmla="*/ 175 w 426"/>
                  <a:gd name="T39" fmla="*/ 41 h 341"/>
                  <a:gd name="T40" fmla="*/ 177 w 426"/>
                  <a:gd name="T41" fmla="*/ 23 h 341"/>
                  <a:gd name="T42" fmla="*/ 185 w 426"/>
                  <a:gd name="T43" fmla="*/ 4 h 341"/>
                  <a:gd name="T44" fmla="*/ 201 w 426"/>
                  <a:gd name="T45" fmla="*/ 0 h 341"/>
                  <a:gd name="T46" fmla="*/ 220 w 426"/>
                  <a:gd name="T47" fmla="*/ 0 h 341"/>
                  <a:gd name="T48" fmla="*/ 240 w 426"/>
                  <a:gd name="T49" fmla="*/ 4 h 341"/>
                  <a:gd name="T50" fmla="*/ 246 w 426"/>
                  <a:gd name="T51" fmla="*/ 7 h 341"/>
                  <a:gd name="T52" fmla="*/ 265 w 426"/>
                  <a:gd name="T53" fmla="*/ 16 h 341"/>
                  <a:gd name="T54" fmla="*/ 275 w 426"/>
                  <a:gd name="T55" fmla="*/ 25 h 341"/>
                  <a:gd name="T56" fmla="*/ 284 w 426"/>
                  <a:gd name="T57" fmla="*/ 37 h 341"/>
                  <a:gd name="T58" fmla="*/ 287 w 426"/>
                  <a:gd name="T59" fmla="*/ 58 h 341"/>
                  <a:gd name="T60" fmla="*/ 280 w 426"/>
                  <a:gd name="T61" fmla="*/ 80 h 341"/>
                  <a:gd name="T62" fmla="*/ 269 w 426"/>
                  <a:gd name="T63" fmla="*/ 101 h 341"/>
                  <a:gd name="T64" fmla="*/ 261 w 426"/>
                  <a:gd name="T65" fmla="*/ 132 h 341"/>
                  <a:gd name="T66" fmla="*/ 271 w 426"/>
                  <a:gd name="T67" fmla="*/ 157 h 341"/>
                  <a:gd name="T68" fmla="*/ 286 w 426"/>
                  <a:gd name="T69" fmla="*/ 171 h 341"/>
                  <a:gd name="T70" fmla="*/ 305 w 426"/>
                  <a:gd name="T71" fmla="*/ 181 h 341"/>
                  <a:gd name="T72" fmla="*/ 326 w 426"/>
                  <a:gd name="T73" fmla="*/ 185 h 341"/>
                  <a:gd name="T74" fmla="*/ 337 w 426"/>
                  <a:gd name="T75" fmla="*/ 186 h 341"/>
                  <a:gd name="T76" fmla="*/ 360 w 426"/>
                  <a:gd name="T77" fmla="*/ 188 h 341"/>
                  <a:gd name="T78" fmla="*/ 395 w 426"/>
                  <a:gd name="T79" fmla="*/ 190 h 341"/>
                  <a:gd name="T80" fmla="*/ 417 w 426"/>
                  <a:gd name="T81" fmla="*/ 208 h 341"/>
                  <a:gd name="T82" fmla="*/ 425 w 426"/>
                  <a:gd name="T83" fmla="*/ 246 h 341"/>
                  <a:gd name="T84" fmla="*/ 412 w 426"/>
                  <a:gd name="T85" fmla="*/ 300 h 341"/>
                  <a:gd name="T86" fmla="*/ 400 w 426"/>
                  <a:gd name="T87" fmla="*/ 329 h 341"/>
                  <a:gd name="T88" fmla="*/ 393 w 426"/>
                  <a:gd name="T89" fmla="*/ 334 h 341"/>
                  <a:gd name="T90" fmla="*/ 377 w 426"/>
                  <a:gd name="T91" fmla="*/ 339 h 341"/>
                  <a:gd name="T92" fmla="*/ 362 w 426"/>
                  <a:gd name="T93" fmla="*/ 338 h 341"/>
                  <a:gd name="T94" fmla="*/ 338 w 426"/>
                  <a:gd name="T95" fmla="*/ 331 h 341"/>
                  <a:gd name="T96" fmla="*/ 329 w 426"/>
                  <a:gd name="T97" fmla="*/ 327 h 341"/>
                  <a:gd name="T98" fmla="*/ 313 w 426"/>
                  <a:gd name="T99" fmla="*/ 322 h 341"/>
                  <a:gd name="T100" fmla="*/ 297 w 426"/>
                  <a:gd name="T101" fmla="*/ 317 h 341"/>
                  <a:gd name="T102" fmla="*/ 280 w 426"/>
                  <a:gd name="T103" fmla="*/ 315 h 341"/>
                  <a:gd name="T104" fmla="*/ 260 w 426"/>
                  <a:gd name="T105" fmla="*/ 324 h 341"/>
                  <a:gd name="T106" fmla="*/ 246 w 426"/>
                  <a:gd name="T107" fmla="*/ 340 h 341"/>
                  <a:gd name="T108" fmla="*/ 131 w 426"/>
                  <a:gd name="T109" fmla="*/ 34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26" h="341">
                    <a:moveTo>
                      <a:pt x="131" y="340"/>
                    </a:moveTo>
                    <a:lnTo>
                      <a:pt x="132" y="311"/>
                    </a:lnTo>
                    <a:lnTo>
                      <a:pt x="128" y="290"/>
                    </a:lnTo>
                    <a:lnTo>
                      <a:pt x="100" y="265"/>
                    </a:lnTo>
                    <a:lnTo>
                      <a:pt x="37" y="249"/>
                    </a:lnTo>
                    <a:lnTo>
                      <a:pt x="2" y="210"/>
                    </a:lnTo>
                    <a:lnTo>
                      <a:pt x="0" y="174"/>
                    </a:lnTo>
                    <a:lnTo>
                      <a:pt x="10" y="150"/>
                    </a:lnTo>
                    <a:lnTo>
                      <a:pt x="32" y="135"/>
                    </a:lnTo>
                    <a:lnTo>
                      <a:pt x="48" y="136"/>
                    </a:lnTo>
                    <a:lnTo>
                      <a:pt x="82" y="142"/>
                    </a:lnTo>
                    <a:lnTo>
                      <a:pt x="98" y="145"/>
                    </a:lnTo>
                    <a:lnTo>
                      <a:pt x="123" y="146"/>
                    </a:lnTo>
                    <a:lnTo>
                      <a:pt x="154" y="136"/>
                    </a:lnTo>
                    <a:lnTo>
                      <a:pt x="172" y="117"/>
                    </a:lnTo>
                    <a:lnTo>
                      <a:pt x="181" y="103"/>
                    </a:lnTo>
                    <a:lnTo>
                      <a:pt x="185" y="91"/>
                    </a:lnTo>
                    <a:lnTo>
                      <a:pt x="181" y="75"/>
                    </a:lnTo>
                    <a:lnTo>
                      <a:pt x="178" y="57"/>
                    </a:lnTo>
                    <a:lnTo>
                      <a:pt x="175" y="41"/>
                    </a:lnTo>
                    <a:lnTo>
                      <a:pt x="177" y="23"/>
                    </a:lnTo>
                    <a:lnTo>
                      <a:pt x="185" y="4"/>
                    </a:lnTo>
                    <a:lnTo>
                      <a:pt x="201" y="0"/>
                    </a:lnTo>
                    <a:lnTo>
                      <a:pt x="220" y="0"/>
                    </a:lnTo>
                    <a:lnTo>
                      <a:pt x="240" y="4"/>
                    </a:lnTo>
                    <a:lnTo>
                      <a:pt x="246" y="7"/>
                    </a:lnTo>
                    <a:lnTo>
                      <a:pt x="265" y="16"/>
                    </a:lnTo>
                    <a:lnTo>
                      <a:pt x="275" y="25"/>
                    </a:lnTo>
                    <a:lnTo>
                      <a:pt x="284" y="37"/>
                    </a:lnTo>
                    <a:lnTo>
                      <a:pt x="287" y="58"/>
                    </a:lnTo>
                    <a:lnTo>
                      <a:pt x="280" y="80"/>
                    </a:lnTo>
                    <a:lnTo>
                      <a:pt x="269" y="101"/>
                    </a:lnTo>
                    <a:lnTo>
                      <a:pt x="261" y="132"/>
                    </a:lnTo>
                    <a:lnTo>
                      <a:pt x="271" y="157"/>
                    </a:lnTo>
                    <a:lnTo>
                      <a:pt x="286" y="171"/>
                    </a:lnTo>
                    <a:lnTo>
                      <a:pt x="305" y="181"/>
                    </a:lnTo>
                    <a:lnTo>
                      <a:pt x="326" y="185"/>
                    </a:lnTo>
                    <a:lnTo>
                      <a:pt x="337" y="186"/>
                    </a:lnTo>
                    <a:lnTo>
                      <a:pt x="360" y="188"/>
                    </a:lnTo>
                    <a:lnTo>
                      <a:pt x="395" y="190"/>
                    </a:lnTo>
                    <a:lnTo>
                      <a:pt x="417" y="208"/>
                    </a:lnTo>
                    <a:lnTo>
                      <a:pt x="425" y="246"/>
                    </a:lnTo>
                    <a:lnTo>
                      <a:pt x="412" y="300"/>
                    </a:lnTo>
                    <a:lnTo>
                      <a:pt x="400" y="329"/>
                    </a:lnTo>
                    <a:lnTo>
                      <a:pt x="393" y="334"/>
                    </a:lnTo>
                    <a:lnTo>
                      <a:pt x="377" y="339"/>
                    </a:lnTo>
                    <a:lnTo>
                      <a:pt x="362" y="338"/>
                    </a:lnTo>
                    <a:lnTo>
                      <a:pt x="338" y="331"/>
                    </a:lnTo>
                    <a:lnTo>
                      <a:pt x="329" y="327"/>
                    </a:lnTo>
                    <a:lnTo>
                      <a:pt x="313" y="322"/>
                    </a:lnTo>
                    <a:lnTo>
                      <a:pt x="297" y="317"/>
                    </a:lnTo>
                    <a:lnTo>
                      <a:pt x="280" y="315"/>
                    </a:lnTo>
                    <a:lnTo>
                      <a:pt x="260" y="324"/>
                    </a:lnTo>
                    <a:lnTo>
                      <a:pt x="246" y="340"/>
                    </a:lnTo>
                    <a:lnTo>
                      <a:pt x="131" y="340"/>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rtlCol="0"/>
              <a:lstStyle/>
              <a:p>
                <a:pPr rtl="0"/>
                <a:endParaRPr lang="nb-NO" noProof="0" dirty="0"/>
              </a:p>
            </p:txBody>
          </p:sp>
        </p:grpSp>
      </p:grpSp>
      <p:sp>
        <p:nvSpPr>
          <p:cNvPr id="2" name="Plassholder for tittel 1"/>
          <p:cNvSpPr>
            <a:spLocks noGrp="1"/>
          </p:cNvSpPr>
          <p:nvPr>
            <p:ph type="title"/>
          </p:nvPr>
        </p:nvSpPr>
        <p:spPr>
          <a:xfrm>
            <a:off x="1593436" y="177800"/>
            <a:ext cx="9782801" cy="1239837"/>
          </a:xfrm>
          <a:prstGeom prst="rect">
            <a:avLst/>
          </a:prstGeom>
        </p:spPr>
        <p:txBody>
          <a:bodyPr vert="horz" lIns="91440" tIns="45720" rIns="91440" bIns="45720" rtlCol="0" anchor="b">
            <a:normAutofit/>
            <a:scene3d>
              <a:camera prst="orthographicFront"/>
              <a:lightRig rig="threePt" dir="t"/>
            </a:scene3d>
            <a:sp3d extrusionH="57150">
              <a:bevelT w="38100" h="38100"/>
            </a:sp3d>
          </a:bodyPr>
          <a:lstStyle/>
          <a:p>
            <a:pPr rtl="0"/>
            <a:r>
              <a:rPr lang="nb-NO" noProof="0" dirty="0"/>
              <a:t>Klikk for å redigere tittelstil i malen</a:t>
            </a:r>
          </a:p>
        </p:txBody>
      </p:sp>
      <p:sp>
        <p:nvSpPr>
          <p:cNvPr id="3" name="Plassholder for tekst 2"/>
          <p:cNvSpPr>
            <a:spLocks noGrp="1"/>
          </p:cNvSpPr>
          <p:nvPr>
            <p:ph type="body" idx="1"/>
          </p:nvPr>
        </p:nvSpPr>
        <p:spPr>
          <a:xfrm>
            <a:off x="1593436" y="1600200"/>
            <a:ext cx="9782801" cy="4572000"/>
          </a:xfrm>
          <a:prstGeom prst="rect">
            <a:avLst/>
          </a:prstGeom>
        </p:spPr>
        <p:txBody>
          <a:bodyPr vert="horz" lIns="91440" tIns="45720" rIns="91440" bIns="45720" rtlCol="0">
            <a:normAutofit/>
          </a:bodyPr>
          <a:lstStyle/>
          <a:p>
            <a:pPr lvl="0" rtl="0"/>
            <a:r>
              <a:rPr lang="nb-NO" noProof="0" dirty="0"/>
              <a:t>Klikk for å redigere tekststiler i malen</a:t>
            </a:r>
          </a:p>
          <a:p>
            <a:pPr lvl="1" rtl="0"/>
            <a:r>
              <a:rPr lang="nb-NO" noProof="0" dirty="0"/>
              <a:t>Andre nivå</a:t>
            </a:r>
          </a:p>
          <a:p>
            <a:pPr lvl="2" rtl="0"/>
            <a:r>
              <a:rPr lang="nb-NO" noProof="0" dirty="0"/>
              <a:t>Tredje nivå</a:t>
            </a:r>
          </a:p>
          <a:p>
            <a:pPr lvl="3" rtl="0"/>
            <a:r>
              <a:rPr lang="nb-NO" noProof="0" dirty="0"/>
              <a:t>Fjerde nivå</a:t>
            </a:r>
          </a:p>
          <a:p>
            <a:pPr lvl="4" rtl="0"/>
            <a:r>
              <a:rPr lang="nb-NO" noProof="0" dirty="0"/>
              <a:t>Femte nivå</a:t>
            </a:r>
          </a:p>
        </p:txBody>
      </p:sp>
      <p:sp>
        <p:nvSpPr>
          <p:cNvPr id="4" name="Plassholder for dato 3"/>
          <p:cNvSpPr>
            <a:spLocks noGrp="1"/>
          </p:cNvSpPr>
          <p:nvPr>
            <p:ph type="dt" sz="half" idx="2"/>
          </p:nvPr>
        </p:nvSpPr>
        <p:spPr>
          <a:xfrm>
            <a:off x="5180250" y="6356351"/>
            <a:ext cx="1218883" cy="365125"/>
          </a:xfrm>
          <a:prstGeom prst="rect">
            <a:avLst/>
          </a:prstGeom>
        </p:spPr>
        <p:txBody>
          <a:bodyPr vert="horz" lIns="91440" tIns="45720" rIns="91440" bIns="45720" rtlCol="0" anchor="ctr"/>
          <a:lstStyle>
            <a:lvl1pPr algn="l">
              <a:defRPr sz="1200" cap="all" baseline="0">
                <a:solidFill>
                  <a:schemeClr val="tx1"/>
                </a:solidFill>
              </a:defRPr>
            </a:lvl1pPr>
          </a:lstStyle>
          <a:p>
            <a:pPr rtl="0"/>
            <a:fld id="{732E6A3A-9DD2-4D55-9A90-6DC699100179}" type="datetime1">
              <a:rPr lang="nb-NO" noProof="0" smtClean="0"/>
              <a:t>30.05.2022</a:t>
            </a:fld>
            <a:endParaRPr lang="nb-NO" noProof="0" dirty="0"/>
          </a:p>
        </p:txBody>
      </p:sp>
      <p:sp>
        <p:nvSpPr>
          <p:cNvPr id="5" name="Plassholder for bunntekst 4"/>
          <p:cNvSpPr>
            <a:spLocks noGrp="1"/>
          </p:cNvSpPr>
          <p:nvPr>
            <p:ph type="ftr" sz="quarter" idx="3"/>
          </p:nvPr>
        </p:nvSpPr>
        <p:spPr>
          <a:xfrm>
            <a:off x="6595933" y="6356351"/>
            <a:ext cx="3974065" cy="365125"/>
          </a:xfrm>
          <a:prstGeom prst="rect">
            <a:avLst/>
          </a:prstGeom>
        </p:spPr>
        <p:txBody>
          <a:bodyPr vert="horz" lIns="91440" tIns="45720" rIns="91440" bIns="45720" rtlCol="0" anchor="ctr"/>
          <a:lstStyle>
            <a:lvl1pPr algn="ctr">
              <a:defRPr sz="1200" cap="all" baseline="0">
                <a:solidFill>
                  <a:schemeClr val="tx1"/>
                </a:solidFill>
              </a:defRPr>
            </a:lvl1pPr>
          </a:lstStyle>
          <a:p>
            <a:pPr rtl="0"/>
            <a:r>
              <a:rPr lang="nb-NO" noProof="0" dirty="0"/>
              <a:t>Legge til en bunntekst</a:t>
            </a:r>
          </a:p>
        </p:txBody>
      </p:sp>
      <p:sp>
        <p:nvSpPr>
          <p:cNvPr id="6" name="Plassholder for lysbildenummer 5"/>
          <p:cNvSpPr>
            <a:spLocks noGrp="1"/>
          </p:cNvSpPr>
          <p:nvPr>
            <p:ph type="sldNum" sz="quarter" idx="4"/>
          </p:nvPr>
        </p:nvSpPr>
        <p:spPr>
          <a:xfrm>
            <a:off x="10766796" y="6356351"/>
            <a:ext cx="609441" cy="365125"/>
          </a:xfrm>
          <a:prstGeom prst="rect">
            <a:avLst/>
          </a:prstGeom>
        </p:spPr>
        <p:txBody>
          <a:bodyPr vert="horz" lIns="91440" tIns="45720" rIns="91440" bIns="45720" rtlCol="0" anchor="ctr"/>
          <a:lstStyle>
            <a:lvl1pPr algn="r">
              <a:defRPr sz="1200" cap="all" baseline="0">
                <a:solidFill>
                  <a:schemeClr val="tx1"/>
                </a:solidFill>
              </a:defRPr>
            </a:lvl1pPr>
          </a:lstStyle>
          <a:p>
            <a:pPr rtl="0"/>
            <a:fld id="{7DC1BBB0-96F0-4077-A278-0F3FB5C104D3}" type="slidenum">
              <a:rPr lang="nb-NO" noProof="0" smtClean="0"/>
              <a:pPr/>
              <a:t>‹#›</a:t>
            </a:fld>
            <a:endParaRPr lang="nb-NO" noProof="0" dirty="0"/>
          </a:p>
        </p:txBody>
      </p:sp>
    </p:spTree>
    <p:extLst>
      <p:ext uri="{BB962C8B-B14F-4D97-AF65-F5344CB8AC3E}">
        <p14:creationId xmlns:p14="http://schemas.microsoft.com/office/powerpoint/2010/main" val="109233160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b="1" kern="1200" cap="none" spc="0">
          <a:ln w="22225">
            <a:solidFill>
              <a:schemeClr val="tx2"/>
            </a:solidFill>
            <a:prstDash val="solid"/>
          </a:ln>
          <a:solidFill>
            <a:schemeClr val="tx2"/>
          </a:solidFill>
          <a:effectLst/>
          <a:latin typeface="+mj-lt"/>
          <a:ea typeface="+mj-ea"/>
          <a:cs typeface="+mj-cs"/>
        </a:defRPr>
      </a:lvl1pPr>
    </p:titleStyle>
    <p:body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guide id="3" pos="100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bwMode="white">
          <a:xfrm>
            <a:off x="333772" y="381000"/>
            <a:ext cx="4392488" cy="2183904"/>
          </a:xfrm>
        </p:spPr>
        <p:txBody>
          <a:bodyPr rtlCol="0" anchor="b">
            <a:normAutofit fontScale="90000"/>
          </a:bodyPr>
          <a:lstStyle/>
          <a:p>
            <a:pPr rtl="0"/>
            <a:br>
              <a:rPr lang="nb-NO" sz="1300" i="1" dirty="0"/>
            </a:br>
            <a:br>
              <a:rPr lang="nb-NO" sz="3100" i="1" dirty="0"/>
            </a:br>
            <a:r>
              <a:rPr lang="nb-NO" sz="3100" i="1" dirty="0"/>
              <a:t>Å LEVE MED stemmer -</a:t>
            </a:r>
            <a:br>
              <a:rPr lang="nb-NO" sz="3100" i="1" dirty="0"/>
            </a:br>
            <a:r>
              <a:rPr lang="nb-NO" sz="3100" i="1" dirty="0"/>
              <a:t>ANDERLEDESE SANNSEOPPLEVELSER</a:t>
            </a:r>
            <a:br>
              <a:rPr lang="nb-NO" sz="1300" i="1" dirty="0"/>
            </a:br>
            <a:r>
              <a:rPr lang="nb-NO" sz="2400" i="1" dirty="0"/>
              <a:t>En indre reise!</a:t>
            </a:r>
            <a:br>
              <a:rPr lang="nb-NO" sz="1300" i="1" dirty="0"/>
            </a:br>
            <a:br>
              <a:rPr lang="nb-NO" sz="1300" i="1" dirty="0"/>
            </a:br>
            <a:endParaRPr lang="nb-NO" sz="1300" i="1" dirty="0"/>
          </a:p>
        </p:txBody>
      </p:sp>
      <p:pic>
        <p:nvPicPr>
          <p:cNvPr id="4" name="Bilde 3">
            <a:extLst>
              <a:ext uri="{FF2B5EF4-FFF2-40B4-BE49-F238E27FC236}">
                <a16:creationId xmlns:a16="http://schemas.microsoft.com/office/drawing/2014/main" id="{6A458E67-3386-7929-8BAC-8B9B629E1F2B}"/>
              </a:ext>
            </a:extLst>
          </p:cNvPr>
          <p:cNvPicPr>
            <a:picLocks noChangeAspect="1"/>
          </p:cNvPicPr>
          <p:nvPr/>
        </p:nvPicPr>
        <p:blipFill rotWithShape="1">
          <a:blip r:embed="rId3"/>
          <a:srcRect b="1789"/>
          <a:stretch/>
        </p:blipFill>
        <p:spPr>
          <a:xfrm>
            <a:off x="5180251" y="482600"/>
            <a:ext cx="6195986" cy="5689600"/>
          </a:xfrm>
          <a:prstGeom prst="rect">
            <a:avLst/>
          </a:prstGeom>
          <a:noFill/>
          <a:ln w="19050">
            <a:solidFill>
              <a:schemeClr val="bg1"/>
            </a:solidFill>
          </a:ln>
        </p:spPr>
      </p:pic>
      <p:sp>
        <p:nvSpPr>
          <p:cNvPr id="2" name="Undertittel 1"/>
          <p:cNvSpPr>
            <a:spLocks noGrp="1"/>
          </p:cNvSpPr>
          <p:nvPr>
            <p:ph type="body" sz="half" idx="2"/>
          </p:nvPr>
        </p:nvSpPr>
        <p:spPr bwMode="white">
          <a:xfrm>
            <a:off x="261764" y="2348880"/>
            <a:ext cx="4392488" cy="3823320"/>
          </a:xfrm>
        </p:spPr>
        <p:txBody>
          <a:bodyPr rtlCol="0">
            <a:normAutofit lnSpcReduction="10000"/>
          </a:bodyPr>
          <a:lstStyle/>
          <a:p>
            <a:pPr algn="ctr"/>
            <a:r>
              <a:rPr lang="en-US" sz="1100" dirty="0"/>
              <a:t>INNLEDNING</a:t>
            </a:r>
          </a:p>
          <a:p>
            <a:endParaRPr lang="en-US" sz="1100" dirty="0"/>
          </a:p>
          <a:p>
            <a:r>
              <a:rPr lang="en-US" sz="2400" dirty="0"/>
              <a:t>HALLUSINASJONER ELLER ÅNDELIGE OPPLEVELSER?</a:t>
            </a:r>
          </a:p>
          <a:p>
            <a:endParaRPr lang="en-US" sz="2400" dirty="0"/>
          </a:p>
          <a:p>
            <a:endParaRPr lang="en-US" sz="1100" dirty="0"/>
          </a:p>
          <a:p>
            <a:pPr rtl="0"/>
            <a:endParaRPr lang="nb-NO" sz="1100" b="1" dirty="0"/>
          </a:p>
          <a:p>
            <a:pPr rtl="0"/>
            <a:endParaRPr lang="nb-NO" sz="1100" b="1" dirty="0"/>
          </a:p>
          <a:p>
            <a:pPr algn="ctr" rtl="0"/>
            <a:r>
              <a:rPr lang="nb-NO" sz="1100" b="1" dirty="0"/>
              <a:t>Av </a:t>
            </a:r>
          </a:p>
          <a:p>
            <a:pPr algn="ctr" rtl="0"/>
            <a:r>
              <a:rPr lang="nb-NO" sz="1100" b="1" dirty="0"/>
              <a:t>linda garvik</a:t>
            </a:r>
          </a:p>
          <a:p>
            <a:pPr algn="ctr" rtl="0"/>
            <a:r>
              <a:rPr lang="nb-NO" sz="1100" b="1" dirty="0"/>
              <a:t>Erfaringskonsulent og Erfaringsformidler</a:t>
            </a:r>
          </a:p>
          <a:p>
            <a:pPr rtl="0"/>
            <a:endParaRPr lang="nb-NO" sz="1100" b="1" dirty="0"/>
          </a:p>
        </p:txBody>
      </p:sp>
    </p:spTree>
    <p:extLst>
      <p:ext uri="{BB962C8B-B14F-4D97-AF65-F5344CB8AC3E}">
        <p14:creationId xmlns:p14="http://schemas.microsoft.com/office/powerpoint/2010/main" val="258981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F329B2F0-4D7B-4194-9CAB-C28145B93067}"/>
              </a:ext>
            </a:extLst>
          </p:cNvPr>
          <p:cNvSpPr>
            <a:spLocks noGrp="1"/>
          </p:cNvSpPr>
          <p:nvPr>
            <p:ph type="title"/>
          </p:nvPr>
        </p:nvSpPr>
        <p:spPr>
          <a:xfrm>
            <a:off x="1413892" y="260649"/>
            <a:ext cx="4968552" cy="1008111"/>
          </a:xfrm>
        </p:spPr>
        <p:txBody>
          <a:bodyPr>
            <a:normAutofit/>
          </a:bodyPr>
          <a:lstStyle/>
          <a:p>
            <a:br>
              <a:rPr lang="nb-NO" dirty="0"/>
            </a:br>
            <a:r>
              <a:rPr lang="nb-NO" dirty="0"/>
              <a:t>Gåten psykose</a:t>
            </a:r>
          </a:p>
        </p:txBody>
      </p:sp>
      <p:sp>
        <p:nvSpPr>
          <p:cNvPr id="5" name="Plassholder for innhold 4">
            <a:extLst>
              <a:ext uri="{FF2B5EF4-FFF2-40B4-BE49-F238E27FC236}">
                <a16:creationId xmlns:a16="http://schemas.microsoft.com/office/drawing/2014/main" id="{60A1C7A0-84B8-4F47-A5CD-70952FD518FF}"/>
              </a:ext>
            </a:extLst>
          </p:cNvPr>
          <p:cNvSpPr>
            <a:spLocks noGrp="1"/>
          </p:cNvSpPr>
          <p:nvPr>
            <p:ph idx="1"/>
          </p:nvPr>
        </p:nvSpPr>
        <p:spPr>
          <a:xfrm>
            <a:off x="5060780" y="44624"/>
            <a:ext cx="6722263" cy="6643144"/>
          </a:xfrm>
        </p:spPr>
        <p:txBody>
          <a:bodyPr>
            <a:normAutofit/>
          </a:bodyPr>
          <a:lstStyle/>
          <a:p>
            <a:endParaRPr lang="nb-NO" dirty="0"/>
          </a:p>
          <a:p>
            <a:endParaRPr lang="nb-NO" dirty="0"/>
          </a:p>
          <a:p>
            <a:endParaRPr lang="nb-NO" dirty="0"/>
          </a:p>
        </p:txBody>
      </p:sp>
      <p:pic>
        <p:nvPicPr>
          <p:cNvPr id="7" name="Bilde 6">
            <a:extLst>
              <a:ext uri="{FF2B5EF4-FFF2-40B4-BE49-F238E27FC236}">
                <a16:creationId xmlns:a16="http://schemas.microsoft.com/office/drawing/2014/main" id="{C146D8E2-9D44-4EC5-B9B0-29EA20AEC718}"/>
              </a:ext>
            </a:extLst>
          </p:cNvPr>
          <p:cNvPicPr>
            <a:picLocks noChangeAspect="1"/>
          </p:cNvPicPr>
          <p:nvPr/>
        </p:nvPicPr>
        <p:blipFill>
          <a:blip r:embed="rId3"/>
          <a:stretch>
            <a:fillRect/>
          </a:stretch>
        </p:blipFill>
        <p:spPr>
          <a:xfrm>
            <a:off x="1221111" y="1150475"/>
            <a:ext cx="3430865" cy="5537293"/>
          </a:xfrm>
          <a:prstGeom prst="rect">
            <a:avLst/>
          </a:prstGeom>
        </p:spPr>
      </p:pic>
      <p:sp>
        <p:nvSpPr>
          <p:cNvPr id="6" name="TekstSylinder 5">
            <a:extLst>
              <a:ext uri="{FF2B5EF4-FFF2-40B4-BE49-F238E27FC236}">
                <a16:creationId xmlns:a16="http://schemas.microsoft.com/office/drawing/2014/main" id="{D50B425F-6F2C-4001-9DDC-57E3D0931FAE}"/>
              </a:ext>
            </a:extLst>
          </p:cNvPr>
          <p:cNvSpPr txBox="1"/>
          <p:nvPr/>
        </p:nvSpPr>
        <p:spPr>
          <a:xfrm>
            <a:off x="5878388" y="2830664"/>
            <a:ext cx="5040559" cy="1754326"/>
          </a:xfrm>
          <a:prstGeom prst="rect">
            <a:avLst/>
          </a:prstGeom>
          <a:noFill/>
        </p:spPr>
        <p:txBody>
          <a:bodyPr wrap="square">
            <a:spAutoFit/>
          </a:bodyPr>
          <a:lstStyle/>
          <a:p>
            <a:r>
              <a:rPr lang="nb-NO" dirty="0"/>
              <a:t>Jeg  prøver å  formidle om det som øyet ikke ser. Det som ikke viser i en blodprøve, det som vitenskapen aldri kan klare å forstå gjennom et røntgenbilde, i en blodprøve eller ved forskning. Det som er usynlig</a:t>
            </a:r>
          </a:p>
          <a:p>
            <a:endParaRPr lang="nb-NO" dirty="0"/>
          </a:p>
        </p:txBody>
      </p:sp>
    </p:spTree>
    <p:extLst>
      <p:ext uri="{BB962C8B-B14F-4D97-AF65-F5344CB8AC3E}">
        <p14:creationId xmlns:p14="http://schemas.microsoft.com/office/powerpoint/2010/main" val="3203282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A27877-7403-DE8F-2A11-5C46960BFD04}"/>
              </a:ext>
            </a:extLst>
          </p:cNvPr>
          <p:cNvSpPr>
            <a:spLocks noGrp="1"/>
          </p:cNvSpPr>
          <p:nvPr>
            <p:ph type="title"/>
          </p:nvPr>
        </p:nvSpPr>
        <p:spPr/>
        <p:txBody>
          <a:bodyPr/>
          <a:lstStyle/>
          <a:p>
            <a:r>
              <a:rPr lang="nb-NO" dirty="0"/>
              <a:t>Forskning og fagkunnskap som samsvarer med egen erfaring</a:t>
            </a:r>
          </a:p>
        </p:txBody>
      </p:sp>
      <p:sp>
        <p:nvSpPr>
          <p:cNvPr id="3" name="Plassholder for innhold 2">
            <a:extLst>
              <a:ext uri="{FF2B5EF4-FFF2-40B4-BE49-F238E27FC236}">
                <a16:creationId xmlns:a16="http://schemas.microsoft.com/office/drawing/2014/main" id="{46B016D6-3215-E4B9-3604-F9297A3DA10D}"/>
              </a:ext>
            </a:extLst>
          </p:cNvPr>
          <p:cNvSpPr>
            <a:spLocks noGrp="1"/>
          </p:cNvSpPr>
          <p:nvPr>
            <p:ph idx="1"/>
          </p:nvPr>
        </p:nvSpPr>
        <p:spPr/>
        <p:txBody>
          <a:bodyPr/>
          <a:lstStyle/>
          <a:p>
            <a:r>
              <a:rPr lang="nb-NO" dirty="0"/>
              <a:t>Psykiater Stanislav Grof har forsket på menneskets bevissthet i 30 år og skriver følgende i sin bok «</a:t>
            </a:r>
            <a:r>
              <a:rPr lang="nb-NO" dirty="0" err="1"/>
              <a:t>Psychology</a:t>
            </a:r>
            <a:r>
              <a:rPr lang="nb-NO" dirty="0"/>
              <a:t> </a:t>
            </a:r>
            <a:r>
              <a:rPr lang="nb-NO" dirty="0" err="1"/>
              <a:t>Of</a:t>
            </a:r>
            <a:r>
              <a:rPr lang="nb-NO" dirty="0"/>
              <a:t> The </a:t>
            </a:r>
            <a:r>
              <a:rPr lang="nb-NO" dirty="0" err="1"/>
              <a:t>Future</a:t>
            </a:r>
            <a:r>
              <a:rPr lang="nb-NO" dirty="0"/>
              <a:t>»</a:t>
            </a:r>
          </a:p>
          <a:p>
            <a:r>
              <a:rPr lang="nb-NO" dirty="0"/>
              <a:t>Problemstillingen er også grundig gjennomgått av Monika Goretzkis doktorgradsavhandling, The Differentiation of Psychosis and Spiritual Emergenscy.</a:t>
            </a:r>
          </a:p>
          <a:p>
            <a:r>
              <a:rPr lang="en-US" sz="2800" dirty="0"/>
              <a:t>VÅGER HELSEVESEN Å UTFORSKE SKILLET MELLOM TRO OG SYKDOM?</a:t>
            </a:r>
          </a:p>
          <a:p>
            <a:endParaRPr lang="nb-NO" dirty="0"/>
          </a:p>
        </p:txBody>
      </p:sp>
    </p:spTree>
    <p:extLst>
      <p:ext uri="{BB962C8B-B14F-4D97-AF65-F5344CB8AC3E}">
        <p14:creationId xmlns:p14="http://schemas.microsoft.com/office/powerpoint/2010/main" val="271683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AE8EB3A-3A21-4423-A922-0219073FA8A7}"/>
              </a:ext>
            </a:extLst>
          </p:cNvPr>
          <p:cNvSpPr>
            <a:spLocks noGrp="1"/>
          </p:cNvSpPr>
          <p:nvPr>
            <p:ph type="title"/>
          </p:nvPr>
        </p:nvSpPr>
        <p:spPr>
          <a:xfrm>
            <a:off x="261764" y="116632"/>
            <a:ext cx="4464496" cy="1224136"/>
          </a:xfrm>
        </p:spPr>
        <p:txBody>
          <a:bodyPr anchor="b">
            <a:normAutofit fontScale="90000"/>
          </a:bodyPr>
          <a:lstStyle/>
          <a:p>
            <a:r>
              <a:rPr lang="en-US" dirty="0"/>
              <a:t>Annerledese sanseintrykk og opplevelser</a:t>
            </a:r>
          </a:p>
        </p:txBody>
      </p:sp>
      <p:pic>
        <p:nvPicPr>
          <p:cNvPr id="3" name="Bilde 2" descr="Et bilde som inneholder utendørs, bakke, strand, kyst&#10;&#10;Automatisk generert beskrivelse">
            <a:extLst>
              <a:ext uri="{FF2B5EF4-FFF2-40B4-BE49-F238E27FC236}">
                <a16:creationId xmlns:a16="http://schemas.microsoft.com/office/drawing/2014/main" id="{339BDB70-717C-72C5-03B0-02EE4C0A3B22}"/>
              </a:ext>
            </a:extLst>
          </p:cNvPr>
          <p:cNvPicPr>
            <a:picLocks noChangeAspect="1"/>
          </p:cNvPicPr>
          <p:nvPr/>
        </p:nvPicPr>
        <p:blipFill rotWithShape="1">
          <a:blip r:embed="rId3"/>
          <a:srcRect l="18325" r="-2" b="-2"/>
          <a:stretch/>
        </p:blipFill>
        <p:spPr>
          <a:xfrm>
            <a:off x="5180251" y="381000"/>
            <a:ext cx="6195986" cy="5791200"/>
          </a:xfrm>
          <a:prstGeom prst="rect">
            <a:avLst/>
          </a:prstGeom>
          <a:ln>
            <a:noFill/>
          </a:ln>
          <a:effectLst>
            <a:softEdge rad="112500"/>
          </a:effectLst>
        </p:spPr>
      </p:pic>
      <p:sp>
        <p:nvSpPr>
          <p:cNvPr id="12" name="Text Placeholder 3">
            <a:extLst>
              <a:ext uri="{FF2B5EF4-FFF2-40B4-BE49-F238E27FC236}">
                <a16:creationId xmlns:a16="http://schemas.microsoft.com/office/drawing/2014/main" id="{B0595F11-3939-41C6-8A11-7E3452A0FC71}"/>
              </a:ext>
            </a:extLst>
          </p:cNvPr>
          <p:cNvSpPr>
            <a:spLocks noGrp="1"/>
          </p:cNvSpPr>
          <p:nvPr>
            <p:ph type="body" sz="half" idx="2"/>
          </p:nvPr>
        </p:nvSpPr>
        <p:spPr>
          <a:xfrm>
            <a:off x="189756" y="1484784"/>
            <a:ext cx="4680520" cy="5184576"/>
          </a:xfrm>
        </p:spPr>
        <p:txBody>
          <a:bodyPr>
            <a:normAutofit fontScale="85000" lnSpcReduction="10000"/>
          </a:bodyPr>
          <a:lstStyle/>
          <a:p>
            <a:r>
              <a:rPr lang="nb-NO" sz="1900" dirty="0">
                <a:latin typeface="+mj-lt"/>
              </a:rPr>
              <a:t>Sanseinntrykk som ikke anses ha «rot i en ytre virkelighet» ofte forstått som  utrykk for sykdom snarere enn som en del av naturlig variasjon, som avvik heller enn som grunnleggende menneskelige opplevelser</a:t>
            </a:r>
          </a:p>
          <a:p>
            <a:r>
              <a:rPr lang="nb-NO" sz="1900" dirty="0">
                <a:latin typeface="+mj-lt"/>
              </a:rPr>
              <a:t>Jeg ønsker det annerledes, jeg ønsker at ualminnelige sanseinntrykk blir tatt på ytterste alvor og omgjort til menneskelig opplevelse. </a:t>
            </a:r>
          </a:p>
          <a:p>
            <a:r>
              <a:rPr lang="nb-NO" sz="1900" dirty="0">
                <a:latin typeface="+mj-lt"/>
              </a:rPr>
              <a:t>For hvem er det som har rett til å si at min virkelighet ikke er virkelig, det har kun den som har vandret i mine fotefar</a:t>
            </a:r>
          </a:p>
          <a:p>
            <a:pPr lvl="0">
              <a:buClr>
                <a:srgbClr val="9DBFBE"/>
              </a:buClr>
            </a:pPr>
            <a:r>
              <a:rPr lang="nb-NO" sz="1900" dirty="0">
                <a:latin typeface="+mj-lt"/>
              </a:rPr>
              <a:t>Jeg fant etter hvert sterk tro, håp og kjærlighet og i det  fant jeg indre forståelse og trygghet. Jeg har erfart at ved store prøvelser og mye lidelse kommer stor tro.</a:t>
            </a:r>
          </a:p>
          <a:p>
            <a:pPr>
              <a:lnSpc>
                <a:spcPct val="110000"/>
              </a:lnSpc>
            </a:pPr>
            <a:endParaRPr lang="nb-NO" sz="1700" dirty="0">
              <a:latin typeface="Arial Narrow" panose="020B0606020202030204" pitchFamily="34" charset="0"/>
            </a:endParaRPr>
          </a:p>
          <a:p>
            <a:endParaRPr lang="nb-NO" sz="1600" dirty="0"/>
          </a:p>
          <a:p>
            <a:endParaRPr lang="nb-NO" sz="1600" dirty="0"/>
          </a:p>
          <a:p>
            <a:r>
              <a:rPr lang="nb-NO" sz="1600" dirty="0"/>
              <a:t>TAKK FOR MEG!</a:t>
            </a:r>
          </a:p>
          <a:p>
            <a:endParaRPr lang="en-US" sz="1600" dirty="0"/>
          </a:p>
        </p:txBody>
      </p:sp>
    </p:spTree>
    <p:extLst>
      <p:ext uri="{BB962C8B-B14F-4D97-AF65-F5344CB8AC3E}">
        <p14:creationId xmlns:p14="http://schemas.microsoft.com/office/powerpoint/2010/main" val="211940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F80FCC75-6678-5C85-D21D-0CDCD4D44B4A}"/>
              </a:ext>
            </a:extLst>
          </p:cNvPr>
          <p:cNvSpPr>
            <a:spLocks noGrp="1"/>
          </p:cNvSpPr>
          <p:nvPr>
            <p:ph type="title"/>
          </p:nvPr>
        </p:nvSpPr>
        <p:spPr>
          <a:xfrm>
            <a:off x="909836" y="381000"/>
            <a:ext cx="3600400" cy="959768"/>
          </a:xfrm>
        </p:spPr>
        <p:txBody>
          <a:bodyPr>
            <a:normAutofit/>
          </a:bodyPr>
          <a:lstStyle/>
          <a:p>
            <a:r>
              <a:rPr lang="nb-NO" sz="4000" dirty="0"/>
              <a:t>Litt om meg</a:t>
            </a:r>
          </a:p>
        </p:txBody>
      </p:sp>
      <p:pic>
        <p:nvPicPr>
          <p:cNvPr id="8" name="Plassholder for innhold 7">
            <a:extLst>
              <a:ext uri="{FF2B5EF4-FFF2-40B4-BE49-F238E27FC236}">
                <a16:creationId xmlns:a16="http://schemas.microsoft.com/office/drawing/2014/main" id="{888CE0FC-6330-0C28-4615-E3191BE21CDD}"/>
              </a:ext>
            </a:extLst>
          </p:cNvPr>
          <p:cNvPicPr>
            <a:picLocks noGrp="1" noChangeAspect="1"/>
          </p:cNvPicPr>
          <p:nvPr>
            <p:ph idx="1"/>
          </p:nvPr>
        </p:nvPicPr>
        <p:blipFill>
          <a:blip r:embed="rId3"/>
          <a:stretch>
            <a:fillRect/>
          </a:stretch>
        </p:blipFill>
        <p:spPr>
          <a:xfrm>
            <a:off x="4438228" y="815265"/>
            <a:ext cx="7200800" cy="5782087"/>
          </a:xfrm>
          <a:prstGeom prst="rect">
            <a:avLst/>
          </a:prstGeom>
          <a:ln>
            <a:noFill/>
          </a:ln>
          <a:effectLst>
            <a:softEdge rad="112500"/>
          </a:effectLst>
        </p:spPr>
      </p:pic>
      <p:sp>
        <p:nvSpPr>
          <p:cNvPr id="7" name="Plassholder for tekst 6">
            <a:extLst>
              <a:ext uri="{FF2B5EF4-FFF2-40B4-BE49-F238E27FC236}">
                <a16:creationId xmlns:a16="http://schemas.microsoft.com/office/drawing/2014/main" id="{F7D45BF7-0AFC-5E2C-B31C-485171A9A2BA}"/>
              </a:ext>
            </a:extLst>
          </p:cNvPr>
          <p:cNvSpPr>
            <a:spLocks noGrp="1"/>
          </p:cNvSpPr>
          <p:nvPr>
            <p:ph type="body" sz="half" idx="2"/>
          </p:nvPr>
        </p:nvSpPr>
        <p:spPr>
          <a:xfrm>
            <a:off x="1125860" y="1828800"/>
            <a:ext cx="3240360" cy="4343400"/>
          </a:xfrm>
        </p:spPr>
        <p:txBody>
          <a:bodyPr>
            <a:normAutofit/>
          </a:bodyPr>
          <a:lstStyle/>
          <a:p>
            <a:r>
              <a:rPr lang="nb-NO" sz="2800" b="1" dirty="0"/>
              <a:t>PRIVAT OG PERSONLIG</a:t>
            </a:r>
          </a:p>
        </p:txBody>
      </p:sp>
    </p:spTree>
    <p:extLst>
      <p:ext uri="{BB962C8B-B14F-4D97-AF65-F5344CB8AC3E}">
        <p14:creationId xmlns:p14="http://schemas.microsoft.com/office/powerpoint/2010/main" val="106497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03638A42-9D3F-4B08-8B15-C35080A72D95}"/>
              </a:ext>
            </a:extLst>
          </p:cNvPr>
          <p:cNvSpPr>
            <a:spLocks noGrp="1"/>
          </p:cNvSpPr>
          <p:nvPr>
            <p:ph type="title"/>
          </p:nvPr>
        </p:nvSpPr>
        <p:spPr>
          <a:xfrm>
            <a:off x="1767358" y="381000"/>
            <a:ext cx="3293422" cy="1371600"/>
          </a:xfrm>
        </p:spPr>
        <p:txBody>
          <a:bodyPr anchor="b">
            <a:normAutofit/>
          </a:bodyPr>
          <a:lstStyle/>
          <a:p>
            <a:r>
              <a:rPr lang="nb-NO" dirty="0"/>
              <a:t>MINE UTFORDRINGER</a:t>
            </a:r>
          </a:p>
        </p:txBody>
      </p:sp>
      <p:pic>
        <p:nvPicPr>
          <p:cNvPr id="10" name="Plassholder for innhold 9">
            <a:extLst>
              <a:ext uri="{FF2B5EF4-FFF2-40B4-BE49-F238E27FC236}">
                <a16:creationId xmlns:a16="http://schemas.microsoft.com/office/drawing/2014/main" id="{8370299D-93A0-3A69-02CE-010D49D42CAD}"/>
              </a:ext>
            </a:extLst>
          </p:cNvPr>
          <p:cNvPicPr>
            <a:picLocks noGrp="1" noChangeAspect="1"/>
          </p:cNvPicPr>
          <p:nvPr>
            <p:ph idx="1"/>
          </p:nvPr>
        </p:nvPicPr>
        <p:blipFill rotWithShape="1">
          <a:blip r:embed="rId3"/>
          <a:srcRect t="5092" r="1" b="29717"/>
          <a:stretch/>
        </p:blipFill>
        <p:spPr>
          <a:xfrm>
            <a:off x="6310436" y="260648"/>
            <a:ext cx="5184576" cy="6264696"/>
          </a:xfrm>
          <a:prstGeom prst="rect">
            <a:avLst/>
          </a:prstGeom>
          <a:noFill/>
        </p:spPr>
      </p:pic>
      <p:sp>
        <p:nvSpPr>
          <p:cNvPr id="7" name="Plassholder for innhold 6">
            <a:extLst>
              <a:ext uri="{FF2B5EF4-FFF2-40B4-BE49-F238E27FC236}">
                <a16:creationId xmlns:a16="http://schemas.microsoft.com/office/drawing/2014/main" id="{9C5DF2E0-65E0-F1F3-9D29-1011C3E0794E}"/>
              </a:ext>
            </a:extLst>
          </p:cNvPr>
          <p:cNvSpPr>
            <a:spLocks noGrp="1"/>
          </p:cNvSpPr>
          <p:nvPr>
            <p:ph type="body" sz="half" idx="2"/>
          </p:nvPr>
        </p:nvSpPr>
        <p:spPr>
          <a:xfrm>
            <a:off x="1125860" y="1828800"/>
            <a:ext cx="3934920" cy="4343400"/>
          </a:xfrm>
        </p:spPr>
        <p:txBody>
          <a:bodyPr>
            <a:normAutofit/>
          </a:bodyPr>
          <a:lstStyle/>
          <a:p>
            <a:r>
              <a:rPr lang="nb-NO" sz="1800" dirty="0">
                <a:solidFill>
                  <a:srgbClr val="FF0000"/>
                </a:solidFill>
              </a:rPr>
              <a:t>PÅ FAG SPRÅK PSYKOSE</a:t>
            </a:r>
          </a:p>
          <a:p>
            <a:r>
              <a:rPr lang="nb-NO" sz="1800" dirty="0"/>
              <a:t>MED AUDITIVE, VISUELLE, TAKTILE OG SOMATISKE HALLUSINASJONER</a:t>
            </a:r>
          </a:p>
          <a:p>
            <a:r>
              <a:rPr lang="nb-NO" sz="1800" dirty="0">
                <a:solidFill>
                  <a:srgbClr val="FF0000"/>
                </a:solidFill>
              </a:rPr>
              <a:t>PÅ ERFARINGSSPRÅK</a:t>
            </a:r>
          </a:p>
          <a:p>
            <a:r>
              <a:rPr lang="nb-NO" sz="1800" dirty="0"/>
              <a:t>ANDERLEDESE SANSEOPPLEVELSER AV ÅNDELIG KARAKTER</a:t>
            </a:r>
          </a:p>
          <a:p>
            <a:endParaRPr lang="nb-NO" sz="1400" dirty="0"/>
          </a:p>
          <a:p>
            <a:endParaRPr lang="nb-NO" sz="1400" dirty="0"/>
          </a:p>
        </p:txBody>
      </p:sp>
    </p:spTree>
    <p:extLst>
      <p:ext uri="{BB962C8B-B14F-4D97-AF65-F5344CB8AC3E}">
        <p14:creationId xmlns:p14="http://schemas.microsoft.com/office/powerpoint/2010/main" val="148267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071B39B-2B94-4789-BF5A-3FC420AD0902}"/>
              </a:ext>
            </a:extLst>
          </p:cNvPr>
          <p:cNvSpPr>
            <a:spLocks noGrp="1"/>
          </p:cNvSpPr>
          <p:nvPr>
            <p:ph type="title"/>
          </p:nvPr>
        </p:nvSpPr>
        <p:spPr/>
        <p:txBody>
          <a:bodyPr/>
          <a:lstStyle/>
          <a:p>
            <a:r>
              <a:rPr lang="nb-NO" dirty="0"/>
              <a:t>En helt vanlig fredag i 2009</a:t>
            </a:r>
          </a:p>
        </p:txBody>
      </p:sp>
      <p:sp>
        <p:nvSpPr>
          <p:cNvPr id="3" name="Plassholder for innhold 2">
            <a:extLst>
              <a:ext uri="{FF2B5EF4-FFF2-40B4-BE49-F238E27FC236}">
                <a16:creationId xmlns:a16="http://schemas.microsoft.com/office/drawing/2014/main" id="{DE779441-11BF-47B0-BDA7-D77F2524D683}"/>
              </a:ext>
            </a:extLst>
          </p:cNvPr>
          <p:cNvSpPr>
            <a:spLocks noGrp="1"/>
          </p:cNvSpPr>
          <p:nvPr>
            <p:ph idx="1"/>
          </p:nvPr>
        </p:nvSpPr>
        <p:spPr>
          <a:xfrm>
            <a:off x="1269876" y="1600200"/>
            <a:ext cx="10106361" cy="4709120"/>
          </a:xfrm>
        </p:spPr>
        <p:txBody>
          <a:bodyPr/>
          <a:lstStyle/>
          <a:p>
            <a:r>
              <a:rPr lang="nb-NO" dirty="0"/>
              <a:t>Livet snudd på hodet på et øyeblikk</a:t>
            </a:r>
          </a:p>
          <a:p>
            <a:r>
              <a:rPr lang="nb-NO" dirty="0"/>
              <a:t>Møte med en skremmende ukjent verden</a:t>
            </a:r>
          </a:p>
          <a:p>
            <a:r>
              <a:rPr lang="nb-NO" dirty="0"/>
              <a:t>Verden som jeg kjente ble totalt forandret  av opplevelser i psykose</a:t>
            </a:r>
          </a:p>
          <a:p>
            <a:r>
              <a:rPr lang="nb-NO" dirty="0"/>
              <a:t>Redsel</a:t>
            </a:r>
          </a:p>
          <a:p>
            <a:r>
              <a:rPr lang="nb-NO" dirty="0"/>
              <a:t>Angst</a:t>
            </a:r>
          </a:p>
          <a:p>
            <a:r>
              <a:rPr lang="nb-NO" dirty="0"/>
              <a:t>Veien mot stupet og døden</a:t>
            </a:r>
          </a:p>
          <a:p>
            <a:endParaRPr lang="nb-NO" dirty="0"/>
          </a:p>
          <a:p>
            <a:endParaRPr lang="nb-NO" dirty="0"/>
          </a:p>
          <a:p>
            <a:endParaRPr lang="nb-NO" dirty="0"/>
          </a:p>
        </p:txBody>
      </p:sp>
    </p:spTree>
    <p:extLst>
      <p:ext uri="{BB962C8B-B14F-4D97-AF65-F5344CB8AC3E}">
        <p14:creationId xmlns:p14="http://schemas.microsoft.com/office/powerpoint/2010/main" val="1056296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8E7C281-25B9-4872-B661-99A51AD95A36}"/>
              </a:ext>
            </a:extLst>
          </p:cNvPr>
          <p:cNvSpPr>
            <a:spLocks noGrp="1"/>
          </p:cNvSpPr>
          <p:nvPr>
            <p:ph type="title"/>
          </p:nvPr>
        </p:nvSpPr>
        <p:spPr>
          <a:xfrm>
            <a:off x="1593436" y="177800"/>
            <a:ext cx="9782801" cy="1239837"/>
          </a:xfrm>
        </p:spPr>
        <p:txBody>
          <a:bodyPr anchor="b">
            <a:normAutofit/>
          </a:bodyPr>
          <a:lstStyle/>
          <a:p>
            <a:r>
              <a:rPr lang="nb-NO"/>
              <a:t>KAOS</a:t>
            </a:r>
          </a:p>
        </p:txBody>
      </p:sp>
      <p:pic>
        <p:nvPicPr>
          <p:cNvPr id="2" name="Bilde 1">
            <a:extLst>
              <a:ext uri="{FF2B5EF4-FFF2-40B4-BE49-F238E27FC236}">
                <a16:creationId xmlns:a16="http://schemas.microsoft.com/office/drawing/2014/main" id="{0584861E-D342-631F-884E-9798C3E6D870}"/>
              </a:ext>
            </a:extLst>
          </p:cNvPr>
          <p:cNvPicPr>
            <a:picLocks noChangeAspect="1"/>
          </p:cNvPicPr>
          <p:nvPr/>
        </p:nvPicPr>
        <p:blipFill>
          <a:blip r:embed="rId3"/>
          <a:stretch>
            <a:fillRect/>
          </a:stretch>
        </p:blipFill>
        <p:spPr>
          <a:xfrm>
            <a:off x="6886499" y="692696"/>
            <a:ext cx="4489737" cy="5832648"/>
          </a:xfrm>
          <a:prstGeom prst="rect">
            <a:avLst/>
          </a:prstGeom>
          <a:noFill/>
        </p:spPr>
      </p:pic>
      <p:sp>
        <p:nvSpPr>
          <p:cNvPr id="5" name="Plassholder for innhold 4">
            <a:extLst>
              <a:ext uri="{FF2B5EF4-FFF2-40B4-BE49-F238E27FC236}">
                <a16:creationId xmlns:a16="http://schemas.microsoft.com/office/drawing/2014/main" id="{6CFAAA49-601B-470B-A2C5-991BF1F9F19C}"/>
              </a:ext>
            </a:extLst>
          </p:cNvPr>
          <p:cNvSpPr>
            <a:spLocks noGrp="1"/>
          </p:cNvSpPr>
          <p:nvPr>
            <p:ph sz="half" idx="1"/>
          </p:nvPr>
        </p:nvSpPr>
        <p:spPr>
          <a:xfrm>
            <a:off x="1593436" y="1600200"/>
            <a:ext cx="4814586" cy="4572000"/>
          </a:xfrm>
        </p:spPr>
        <p:txBody>
          <a:bodyPr>
            <a:normAutofit/>
          </a:bodyPr>
          <a:lstStyle/>
          <a:p>
            <a:endParaRPr lang="nb-NO" sz="2600"/>
          </a:p>
          <a:p>
            <a:endParaRPr lang="nb-NO" sz="2600"/>
          </a:p>
          <a:p>
            <a:r>
              <a:rPr lang="nb-NO" sz="2600"/>
              <a:t>Stemmer, Syn, taktile hallusinasjoner</a:t>
            </a:r>
          </a:p>
          <a:p>
            <a:r>
              <a:rPr lang="nb-NO" sz="2600"/>
              <a:t>selvmordsforsøk</a:t>
            </a:r>
          </a:p>
          <a:p>
            <a:r>
              <a:rPr lang="nb-NO" sz="2600"/>
              <a:t>I indre krig</a:t>
            </a:r>
          </a:p>
          <a:p>
            <a:r>
              <a:rPr lang="nb-NO" sz="2600"/>
              <a:t>Mer død enn levende</a:t>
            </a:r>
          </a:p>
          <a:p>
            <a:r>
              <a:rPr lang="nb-NO" sz="2600"/>
              <a:t>En usynlig fiende</a:t>
            </a:r>
          </a:p>
          <a:p>
            <a:r>
              <a:rPr lang="nb-NO" sz="2600"/>
              <a:t>Et våkent levende mareritt</a:t>
            </a:r>
          </a:p>
          <a:p>
            <a:endParaRPr lang="nb-NO" sz="2600"/>
          </a:p>
        </p:txBody>
      </p:sp>
    </p:spTree>
    <p:extLst>
      <p:ext uri="{BB962C8B-B14F-4D97-AF65-F5344CB8AC3E}">
        <p14:creationId xmlns:p14="http://schemas.microsoft.com/office/powerpoint/2010/main" val="1121536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300000"/>
              </a:schemeClr>
            </a:gs>
            <a:gs pos="100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6E56B0-189F-42BC-8267-63C2CC05DBBC}"/>
              </a:ext>
            </a:extLst>
          </p:cNvPr>
          <p:cNvSpPr>
            <a:spLocks noGrp="1"/>
          </p:cNvSpPr>
          <p:nvPr>
            <p:ph type="title"/>
          </p:nvPr>
        </p:nvSpPr>
        <p:spPr bwMode="white">
          <a:xfrm>
            <a:off x="1767358" y="381000"/>
            <a:ext cx="3678982" cy="1447800"/>
          </a:xfrm>
          <a:prstGeom prst="rect">
            <a:avLst/>
          </a:prstGeom>
        </p:spPr>
        <p:txBody>
          <a:bodyPr anchor="b">
            <a:normAutofit fontScale="90000"/>
          </a:bodyPr>
          <a:lstStyle/>
          <a:p>
            <a:r>
              <a:rPr lang="nb-NO" sz="3600" dirty="0"/>
              <a:t>En byrde som bar en stor bør</a:t>
            </a:r>
          </a:p>
        </p:txBody>
      </p:sp>
      <p:sp>
        <p:nvSpPr>
          <p:cNvPr id="3" name="Plassholder for innhold 2">
            <a:extLst>
              <a:ext uri="{FF2B5EF4-FFF2-40B4-BE49-F238E27FC236}">
                <a16:creationId xmlns:a16="http://schemas.microsoft.com/office/drawing/2014/main" id="{EB602B78-0D0C-47DB-9D23-28C7D882F73E}"/>
              </a:ext>
            </a:extLst>
          </p:cNvPr>
          <p:cNvSpPr>
            <a:spLocks noGrp="1"/>
          </p:cNvSpPr>
          <p:nvPr>
            <p:ph type="body" sz="half" idx="2"/>
          </p:nvPr>
        </p:nvSpPr>
        <p:spPr bwMode="white">
          <a:xfrm>
            <a:off x="1413892" y="1828800"/>
            <a:ext cx="4680520" cy="4343400"/>
          </a:xfrm>
          <a:prstGeom prst="rect">
            <a:avLst/>
          </a:prstGeom>
        </p:spPr>
        <p:txBody>
          <a:bodyPr>
            <a:normAutofit/>
          </a:bodyPr>
          <a:lstStyle/>
          <a:p>
            <a:endParaRPr lang="nb-NO" dirty="0"/>
          </a:p>
          <a:p>
            <a:endParaRPr lang="nb-NO" dirty="0"/>
          </a:p>
          <a:p>
            <a:r>
              <a:rPr lang="nb-NO" sz="2800" dirty="0"/>
              <a:t>Jeg mistet fotfestet</a:t>
            </a:r>
          </a:p>
          <a:p>
            <a:r>
              <a:rPr lang="nb-NO" sz="2800" dirty="0"/>
              <a:t>Mistet tro</a:t>
            </a:r>
          </a:p>
          <a:p>
            <a:r>
              <a:rPr lang="nb-NO" sz="2800" dirty="0"/>
              <a:t>Mistet håp</a:t>
            </a:r>
          </a:p>
          <a:p>
            <a:r>
              <a:rPr lang="nb-NO" sz="2800" dirty="0"/>
              <a:t>Mistet alle jeg var glad i</a:t>
            </a:r>
          </a:p>
          <a:p>
            <a:r>
              <a:rPr lang="nb-NO" sz="2800" dirty="0"/>
              <a:t>Alt jeg kjente som normalt var borte</a:t>
            </a:r>
          </a:p>
        </p:txBody>
      </p:sp>
      <p:pic>
        <p:nvPicPr>
          <p:cNvPr id="7" name="Bilde 6">
            <a:extLst>
              <a:ext uri="{FF2B5EF4-FFF2-40B4-BE49-F238E27FC236}">
                <a16:creationId xmlns:a16="http://schemas.microsoft.com/office/drawing/2014/main" id="{9C406112-39D4-9E6C-83DB-5A6259F89AED}"/>
              </a:ext>
            </a:extLst>
          </p:cNvPr>
          <p:cNvPicPr>
            <a:picLocks noChangeAspect="1"/>
          </p:cNvPicPr>
          <p:nvPr/>
        </p:nvPicPr>
        <p:blipFill>
          <a:blip r:embed="rId3"/>
          <a:stretch>
            <a:fillRect/>
          </a:stretch>
        </p:blipFill>
        <p:spPr>
          <a:xfrm>
            <a:off x="7318548" y="168498"/>
            <a:ext cx="4000504" cy="6284837"/>
          </a:xfrm>
          <a:prstGeom prst="rect">
            <a:avLst/>
          </a:prstGeom>
          <a:ln>
            <a:noFill/>
          </a:ln>
          <a:effectLst>
            <a:softEdge rad="112500"/>
          </a:effectLst>
        </p:spPr>
      </p:pic>
    </p:spTree>
    <p:extLst>
      <p:ext uri="{BB962C8B-B14F-4D97-AF65-F5344CB8AC3E}">
        <p14:creationId xmlns:p14="http://schemas.microsoft.com/office/powerpoint/2010/main" val="617669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300000"/>
              </a:schemeClr>
            </a:gs>
            <a:gs pos="100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67A16D8-700E-431D-9BAE-82CC34E2EE80}"/>
              </a:ext>
            </a:extLst>
          </p:cNvPr>
          <p:cNvSpPr>
            <a:spLocks noGrp="1"/>
          </p:cNvSpPr>
          <p:nvPr>
            <p:ph type="title"/>
          </p:nvPr>
        </p:nvSpPr>
        <p:spPr bwMode="white">
          <a:xfrm>
            <a:off x="1767358" y="381000"/>
            <a:ext cx="3293422" cy="671736"/>
          </a:xfrm>
          <a:prstGeom prst="rect">
            <a:avLst/>
          </a:prstGeom>
        </p:spPr>
        <p:txBody>
          <a:bodyPr anchor="b">
            <a:normAutofit/>
          </a:bodyPr>
          <a:lstStyle/>
          <a:p>
            <a:r>
              <a:rPr lang="nb-NO" dirty="0"/>
              <a:t>skam</a:t>
            </a:r>
          </a:p>
        </p:txBody>
      </p:sp>
      <p:sp>
        <p:nvSpPr>
          <p:cNvPr id="3" name="Plassholder for innhold 2">
            <a:extLst>
              <a:ext uri="{FF2B5EF4-FFF2-40B4-BE49-F238E27FC236}">
                <a16:creationId xmlns:a16="http://schemas.microsoft.com/office/drawing/2014/main" id="{F52B3251-4B8C-4B17-A372-C40EB395796B}"/>
              </a:ext>
            </a:extLst>
          </p:cNvPr>
          <p:cNvSpPr>
            <a:spLocks noGrp="1"/>
          </p:cNvSpPr>
          <p:nvPr>
            <p:ph type="body" sz="half" idx="2"/>
          </p:nvPr>
        </p:nvSpPr>
        <p:spPr bwMode="white">
          <a:xfrm>
            <a:off x="621804" y="1340768"/>
            <a:ext cx="5760640" cy="5328592"/>
          </a:xfrm>
          <a:prstGeom prst="rect">
            <a:avLst/>
          </a:prstGeom>
        </p:spPr>
        <p:txBody>
          <a:bodyPr>
            <a:normAutofit/>
          </a:bodyPr>
          <a:lstStyle/>
          <a:p>
            <a:endParaRPr lang="nb-NO" dirty="0"/>
          </a:p>
          <a:p>
            <a:r>
              <a:rPr lang="nb-NO" sz="2800" dirty="0"/>
              <a:t>Ble tiltalt for å være sinnssyk</a:t>
            </a:r>
          </a:p>
          <a:p>
            <a:r>
              <a:rPr lang="nb-NO" sz="2800" dirty="0"/>
              <a:t>Var skamfullt for å møte mennesker jeg tidligere omgikk</a:t>
            </a:r>
          </a:p>
          <a:p>
            <a:r>
              <a:rPr lang="nb-NO" sz="2800" dirty="0"/>
              <a:t>Skam Usynliggjorde </a:t>
            </a:r>
          </a:p>
          <a:p>
            <a:r>
              <a:rPr lang="nb-NO" sz="2800" dirty="0"/>
              <a:t>Skam skapte avstand</a:t>
            </a:r>
          </a:p>
          <a:p>
            <a:r>
              <a:rPr lang="nb-NO" sz="2800" dirty="0"/>
              <a:t>Skam isolerer</a:t>
            </a:r>
          </a:p>
          <a:p>
            <a:r>
              <a:rPr lang="nb-NO" sz="2800" dirty="0"/>
              <a:t>Skam fører til utenforskap</a:t>
            </a:r>
          </a:p>
          <a:p>
            <a:endParaRPr lang="nb-NO" sz="2800" dirty="0"/>
          </a:p>
          <a:p>
            <a:endParaRPr lang="nb-NO" dirty="0"/>
          </a:p>
        </p:txBody>
      </p:sp>
      <p:pic>
        <p:nvPicPr>
          <p:cNvPr id="4" name="Bilde 3">
            <a:extLst>
              <a:ext uri="{FF2B5EF4-FFF2-40B4-BE49-F238E27FC236}">
                <a16:creationId xmlns:a16="http://schemas.microsoft.com/office/drawing/2014/main" id="{07A392FF-385F-2C50-ED06-78B323B2A3B4}"/>
              </a:ext>
            </a:extLst>
          </p:cNvPr>
          <p:cNvPicPr>
            <a:picLocks noChangeAspect="1"/>
          </p:cNvPicPr>
          <p:nvPr/>
        </p:nvPicPr>
        <p:blipFill>
          <a:blip r:embed="rId3"/>
          <a:stretch>
            <a:fillRect/>
          </a:stretch>
        </p:blipFill>
        <p:spPr>
          <a:xfrm>
            <a:off x="6814492" y="476672"/>
            <a:ext cx="5108891" cy="5694158"/>
          </a:xfrm>
          <a:prstGeom prst="rect">
            <a:avLst/>
          </a:prstGeom>
        </p:spPr>
      </p:pic>
    </p:spTree>
    <p:extLst>
      <p:ext uri="{BB962C8B-B14F-4D97-AF65-F5344CB8AC3E}">
        <p14:creationId xmlns:p14="http://schemas.microsoft.com/office/powerpoint/2010/main" val="154391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C679E4D-2618-4D95-B133-BB652494D9CA}"/>
              </a:ext>
            </a:extLst>
          </p:cNvPr>
          <p:cNvSpPr>
            <a:spLocks noGrp="1"/>
          </p:cNvSpPr>
          <p:nvPr>
            <p:ph type="title"/>
          </p:nvPr>
        </p:nvSpPr>
        <p:spPr>
          <a:xfrm>
            <a:off x="1593436" y="177800"/>
            <a:ext cx="9782801" cy="1239837"/>
          </a:xfrm>
        </p:spPr>
        <p:txBody>
          <a:bodyPr anchor="b">
            <a:normAutofit/>
          </a:bodyPr>
          <a:lstStyle/>
          <a:p>
            <a:r>
              <a:rPr lang="nb-NO"/>
              <a:t>VENDEPUNKT</a:t>
            </a:r>
            <a:br>
              <a:rPr lang="nb-NO"/>
            </a:br>
            <a:r>
              <a:rPr lang="nb-NO"/>
              <a:t>Eksponering og bevisshetsendring</a:t>
            </a:r>
          </a:p>
        </p:txBody>
      </p:sp>
      <p:sp>
        <p:nvSpPr>
          <p:cNvPr id="10" name="Text Placeholder 3">
            <a:extLst>
              <a:ext uri="{FF2B5EF4-FFF2-40B4-BE49-F238E27FC236}">
                <a16:creationId xmlns:a16="http://schemas.microsoft.com/office/drawing/2014/main" id="{A5BE1C09-3210-42AD-9708-1003E095E538}"/>
              </a:ext>
            </a:extLst>
          </p:cNvPr>
          <p:cNvSpPr>
            <a:spLocks noGrp="1"/>
          </p:cNvSpPr>
          <p:nvPr>
            <p:ph sz="half" idx="2"/>
          </p:nvPr>
        </p:nvSpPr>
        <p:spPr>
          <a:xfrm>
            <a:off x="6561651" y="1600200"/>
            <a:ext cx="4814586" cy="4572000"/>
          </a:xfrm>
        </p:spPr>
        <p:txBody>
          <a:bodyPr>
            <a:normAutofit/>
          </a:bodyPr>
          <a:lstStyle/>
          <a:p>
            <a:endParaRPr lang="en-US" dirty="0"/>
          </a:p>
          <a:p>
            <a:endParaRPr lang="en-US" dirty="0"/>
          </a:p>
          <a:p>
            <a:r>
              <a:rPr lang="en-US" dirty="0"/>
              <a:t>Jeg kunne Ikke lenger vente på at stormen gikk over – Jeg måtte lære meg å danse I regnet.</a:t>
            </a:r>
          </a:p>
          <a:p>
            <a:pPr marL="0" indent="0">
              <a:buNone/>
            </a:pPr>
            <a:r>
              <a:rPr lang="en-US" dirty="0"/>
              <a:t> </a:t>
            </a:r>
          </a:p>
        </p:txBody>
      </p:sp>
      <p:pic>
        <p:nvPicPr>
          <p:cNvPr id="3" name="Bilde 2">
            <a:extLst>
              <a:ext uri="{FF2B5EF4-FFF2-40B4-BE49-F238E27FC236}">
                <a16:creationId xmlns:a16="http://schemas.microsoft.com/office/drawing/2014/main" id="{D560CA66-729D-99CD-6EBC-5FEFD7454AE6}"/>
              </a:ext>
            </a:extLst>
          </p:cNvPr>
          <p:cNvPicPr>
            <a:picLocks noChangeAspect="1"/>
          </p:cNvPicPr>
          <p:nvPr/>
        </p:nvPicPr>
        <p:blipFill>
          <a:blip r:embed="rId3"/>
          <a:stretch>
            <a:fillRect/>
          </a:stretch>
        </p:blipFill>
        <p:spPr>
          <a:xfrm>
            <a:off x="1714729" y="1600200"/>
            <a:ext cx="4572000" cy="4572000"/>
          </a:xfrm>
          <a:prstGeom prst="rect">
            <a:avLst/>
          </a:prstGeom>
          <a:noFill/>
          <a:ln>
            <a:noFill/>
          </a:ln>
          <a:effectLst>
            <a:softEdge rad="112500"/>
          </a:effectLst>
        </p:spPr>
      </p:pic>
    </p:spTree>
    <p:extLst>
      <p:ext uri="{BB962C8B-B14F-4D97-AF65-F5344CB8AC3E}">
        <p14:creationId xmlns:p14="http://schemas.microsoft.com/office/powerpoint/2010/main" val="362955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300000"/>
              </a:schemeClr>
            </a:gs>
            <a:gs pos="100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0BAFF5C-9E35-4084-A3F8-1DD1ECEC07E6}"/>
              </a:ext>
            </a:extLst>
          </p:cNvPr>
          <p:cNvSpPr>
            <a:spLocks noGrp="1"/>
          </p:cNvSpPr>
          <p:nvPr>
            <p:ph type="title"/>
          </p:nvPr>
        </p:nvSpPr>
        <p:spPr bwMode="white">
          <a:xfrm>
            <a:off x="837828" y="381000"/>
            <a:ext cx="4464496" cy="1371600"/>
          </a:xfrm>
          <a:prstGeom prst="rect">
            <a:avLst/>
          </a:prstGeom>
        </p:spPr>
        <p:txBody>
          <a:bodyPr anchor="b">
            <a:normAutofit/>
          </a:bodyPr>
          <a:lstStyle/>
          <a:p>
            <a:pPr algn="ctr"/>
            <a:r>
              <a:rPr lang="nb-NO" sz="2600" dirty="0"/>
              <a:t>Salutogenese – min vei til styrket mental helse</a:t>
            </a:r>
          </a:p>
        </p:txBody>
      </p:sp>
      <p:sp>
        <p:nvSpPr>
          <p:cNvPr id="12" name="Text Placeholder 3">
            <a:extLst>
              <a:ext uri="{FF2B5EF4-FFF2-40B4-BE49-F238E27FC236}">
                <a16:creationId xmlns:a16="http://schemas.microsoft.com/office/drawing/2014/main" id="{CFB4D287-E494-4AAB-9DBF-772B062987BB}"/>
              </a:ext>
            </a:extLst>
          </p:cNvPr>
          <p:cNvSpPr>
            <a:spLocks noGrp="1"/>
          </p:cNvSpPr>
          <p:nvPr>
            <p:ph type="body" sz="half" idx="2"/>
          </p:nvPr>
        </p:nvSpPr>
        <p:spPr>
          <a:xfrm>
            <a:off x="909836" y="1828800"/>
            <a:ext cx="4464496" cy="4343400"/>
          </a:xfrm>
        </p:spPr>
        <p:txBody>
          <a:bodyPr>
            <a:noAutofit/>
          </a:bodyPr>
          <a:lstStyle/>
          <a:p>
            <a:r>
              <a:rPr lang="en-US" sz="2800" dirty="0"/>
              <a:t>Finne mening I livet</a:t>
            </a:r>
          </a:p>
          <a:p>
            <a:r>
              <a:rPr lang="en-US" sz="2800" dirty="0"/>
              <a:t>Finne veien til å se livet som begripelig, håndterlig og meningsfylt</a:t>
            </a:r>
          </a:p>
          <a:p>
            <a:r>
              <a:rPr lang="en-US" sz="2800" dirty="0"/>
              <a:t>Lære å leve med symptomer og finne frem til ressurser og rest helse.</a:t>
            </a:r>
          </a:p>
        </p:txBody>
      </p:sp>
      <p:pic>
        <p:nvPicPr>
          <p:cNvPr id="3" name="Bilde 2">
            <a:extLst>
              <a:ext uri="{FF2B5EF4-FFF2-40B4-BE49-F238E27FC236}">
                <a16:creationId xmlns:a16="http://schemas.microsoft.com/office/drawing/2014/main" id="{B419BA00-4672-64F9-5E07-4BA4117AB25E}"/>
              </a:ext>
            </a:extLst>
          </p:cNvPr>
          <p:cNvPicPr>
            <a:picLocks noChangeAspect="1"/>
          </p:cNvPicPr>
          <p:nvPr/>
        </p:nvPicPr>
        <p:blipFill>
          <a:blip r:embed="rId3"/>
          <a:stretch>
            <a:fillRect/>
          </a:stretch>
        </p:blipFill>
        <p:spPr>
          <a:xfrm>
            <a:off x="5446340" y="685800"/>
            <a:ext cx="6955273" cy="5901439"/>
          </a:xfrm>
          <a:prstGeom prst="rect">
            <a:avLst/>
          </a:prstGeom>
        </p:spPr>
      </p:pic>
    </p:spTree>
    <p:extLst>
      <p:ext uri="{BB962C8B-B14F-4D97-AF65-F5344CB8AC3E}">
        <p14:creationId xmlns:p14="http://schemas.microsoft.com/office/powerpoint/2010/main" val="27184822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Mal med puslespillutforming">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lumMod val="50000"/>
            </a:schemeClr>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Office_15685351_TF03460527" id="{4010F771-6E20-4CBC-B6D1-62A8A1CA35FB}" vid="{B534538B-66C2-4D86-BBB9-8DC5E5A89BE6}"/>
    </a:ext>
  </a:extLst>
</a:theme>
</file>

<file path=ppt/theme/theme2.xml><?xml version="1.0" encoding="utf-8"?>
<a:theme xmlns:a="http://schemas.openxmlformats.org/drawingml/2006/main" name="Office-tema">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1414</TotalTime>
  <Words>4947</Words>
  <Application>Microsoft Office PowerPoint</Application>
  <PresentationFormat>Egendefinert</PresentationFormat>
  <Paragraphs>176</Paragraphs>
  <Slides>12</Slides>
  <Notes>12</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12</vt:i4>
      </vt:variant>
    </vt:vector>
  </HeadingPairs>
  <TitlesOfParts>
    <vt:vector size="19" baseType="lpstr">
      <vt:lpstr>Agency FB</vt:lpstr>
      <vt:lpstr>Andalus</vt:lpstr>
      <vt:lpstr>Arial</vt:lpstr>
      <vt:lpstr>Arial Narrow</vt:lpstr>
      <vt:lpstr>Century Gothic</vt:lpstr>
      <vt:lpstr>Euphemia</vt:lpstr>
      <vt:lpstr>Mal med puslespillutforming</vt:lpstr>
      <vt:lpstr>  Å LEVE MED stemmer - ANDERLEDESE SANNSEOPPLEVELSER En indre reise!  </vt:lpstr>
      <vt:lpstr>Litt om meg</vt:lpstr>
      <vt:lpstr>MINE UTFORDRINGER</vt:lpstr>
      <vt:lpstr>En helt vanlig fredag i 2009</vt:lpstr>
      <vt:lpstr>KAOS</vt:lpstr>
      <vt:lpstr>En byrde som bar en stor bør</vt:lpstr>
      <vt:lpstr>skam</vt:lpstr>
      <vt:lpstr>VENDEPUNKT Eksponering og bevisshetsendring</vt:lpstr>
      <vt:lpstr>Salutogenese – min vei til styrket mental helse</vt:lpstr>
      <vt:lpstr> Gåten psykose</vt:lpstr>
      <vt:lpstr>Forskning og fagkunnskap som samsvarer med egen erfaring</vt:lpstr>
      <vt:lpstr>Annerledese sanseintrykk og opplevelser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Å leve med psykose i gode og onde dager</dc:title>
  <dc:creator>linda garvik</dc:creator>
  <cp:lastModifiedBy>Garvik, Linda</cp:lastModifiedBy>
  <cp:revision>53</cp:revision>
  <cp:lastPrinted>2022-05-30T13:27:25Z</cp:lastPrinted>
  <dcterms:created xsi:type="dcterms:W3CDTF">2019-08-12T13:24:26Z</dcterms:created>
  <dcterms:modified xsi:type="dcterms:W3CDTF">2022-05-30T18:52:45Z</dcterms:modified>
</cp:coreProperties>
</file>