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A6mWWuzjl+ajq0l8O+9SwlUmF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font" Target="fonts/font1.fntdata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font" Target="fonts/font4.fntdata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lysbil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loverskrift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tekst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/>
        </p:nvSpPr>
        <p:spPr>
          <a:xfrm>
            <a:off x="2956791" y="92880"/>
            <a:ext cx="621578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2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Strategikart for Ny-Krohnborg skole 2023-2027</a:t>
            </a:r>
            <a:endParaRPr/>
          </a:p>
        </p:txBody>
      </p:sp>
      <p:sp>
        <p:nvSpPr>
          <p:cNvPr id="91" name="Google Shape;91;p2"/>
          <p:cNvSpPr txBox="1"/>
          <p:nvPr/>
        </p:nvSpPr>
        <p:spPr>
          <a:xfrm>
            <a:off x="461819" y="544792"/>
            <a:ext cx="11009700" cy="5232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Styrende rammer: Opplæringsloven, Læreplanen LK20 (overordnet del og fagplaner), SFK-LM (Bergen kommunes plan), </a:t>
            </a:r>
            <a:r>
              <a:rPr lang="no-NO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skolens ledelse har overordnet ansvar for iverksette planen.</a:t>
            </a:r>
            <a:endParaRPr/>
          </a:p>
        </p:txBody>
      </p:sp>
      <p:sp>
        <p:nvSpPr>
          <p:cNvPr id="92" name="Google Shape;92;p2"/>
          <p:cNvSpPr txBox="1"/>
          <p:nvPr/>
        </p:nvSpPr>
        <p:spPr>
          <a:xfrm>
            <a:off x="461894" y="1010887"/>
            <a:ext cx="3897600" cy="5850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Visjon Bergen kommune: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Kompetanse for alle i mulighetenes skole</a:t>
            </a:r>
            <a:endParaRPr/>
          </a:p>
        </p:txBody>
      </p:sp>
      <p:sp>
        <p:nvSpPr>
          <p:cNvPr id="93" name="Google Shape;93;p2"/>
          <p:cNvSpPr txBox="1"/>
          <p:nvPr/>
        </p:nvSpPr>
        <p:spPr>
          <a:xfrm>
            <a:off x="6714484" y="1010871"/>
            <a:ext cx="4728900" cy="585000"/>
          </a:xfrm>
          <a:prstGeom prst="rect">
            <a:avLst/>
          </a:prstGeom>
          <a:solidFill>
            <a:schemeClr val="accent6"/>
          </a:solidFill>
          <a:ln w="12700" cap="flat" cmpd="sng">
            <a:solidFill>
              <a:srgbClr val="517E3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Visjon Ny-Krohnborg skole: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Læring, latter og mestring!</a:t>
            </a:r>
            <a:endParaRPr/>
          </a:p>
        </p:txBody>
      </p:sp>
      <p:sp>
        <p:nvSpPr>
          <p:cNvPr id="94" name="Google Shape;94;p2"/>
          <p:cNvSpPr txBox="1"/>
          <p:nvPr/>
        </p:nvSpPr>
        <p:spPr>
          <a:xfrm>
            <a:off x="6714475" y="1667570"/>
            <a:ext cx="4738200" cy="892800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Rammen for god læring: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no-NO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Målorientering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no-NO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Aktive og medvirkende elever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no-NO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Vurdering for læring</a:t>
            </a:r>
            <a:endParaRPr/>
          </a:p>
        </p:txBody>
      </p:sp>
      <p:sp>
        <p:nvSpPr>
          <p:cNvPr id="95" name="Google Shape;95;p2"/>
          <p:cNvSpPr txBox="1"/>
          <p:nvPr/>
        </p:nvSpPr>
        <p:spPr>
          <a:xfrm>
            <a:off x="461900" y="1667563"/>
            <a:ext cx="3897600" cy="1262100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Kjerneverdier og prinsipper: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Inkludering og medvirkning som menneskesyn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Mangfold som ressurs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Sosiokulturelt læringssyn: Læring skjer gjennom samhandling med andre!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Foresatte som en ressurs i skolens læringsarbeid.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461825" y="3069575"/>
            <a:ext cx="4065000" cy="26937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5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MÅL: Profesjonelle læringsfellesskap</a:t>
            </a:r>
            <a:r>
              <a:rPr lang="no-NO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o-NO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 NYK utvikler de ansatte kompetanse sammen og øker gruppens kollektiv kapasitet gjennom</a:t>
            </a: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Arbeid med psykologisk trygghet. Felles verdier og våge å øve på praksis. Utfordre seg selv og andre. Teamkontrakt, innsjekk og samtaler som verktøy. Utvikling av et felles språk for læring</a:t>
            </a:r>
            <a:r>
              <a:rPr lang="nb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Medvirkning og inkludering. Alle betyr alle! Alle profesjons</a:t>
            </a:r>
            <a:r>
              <a:rPr lang="nb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grupper deltar i felles arbeid. Faste strukturer for møter, og utviklingstider der alle deltar.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Læringssløyfer med felles planlegging, gjennomføring, evaluering, ny utprøving- og deling og refleksjon i alle ledd. 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Styrking av vår digitale kompetanse gjennom felles utforsking av programmer, verktøy og arbeidsmåter. 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Årlig kvalitetsoppfølging (tellinger og fortellinger)  der alle deltar og justerer plan</a:t>
            </a:r>
            <a:endParaRPr sz="1300" dirty="0"/>
          </a:p>
        </p:txBody>
      </p:sp>
      <p:sp>
        <p:nvSpPr>
          <p:cNvPr id="97" name="Google Shape;97;p2"/>
          <p:cNvSpPr txBox="1"/>
          <p:nvPr/>
        </p:nvSpPr>
        <p:spPr>
          <a:xfrm>
            <a:off x="4643975" y="3069575"/>
            <a:ext cx="2951700" cy="2355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500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MÅL: Livsmestring</a:t>
            </a:r>
            <a:endParaRPr sz="13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 NYK utvikler elevene kompetanse for mestring av eget liv  gjennom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 bli kjent, kontinuerlig arbeid med trygge rom, lek, felles regler og rutiner</a:t>
            </a:r>
            <a:endParaRPr sz="1300"/>
          </a:p>
          <a:p>
            <a:pPr marL="17145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Forandre med varme, Voksen-og barn møter</a:t>
            </a:r>
            <a:endParaRPr sz="1300"/>
          </a:p>
          <a:p>
            <a:pPr marL="17145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Anerkjenning og medvirkning i en inkluderende undervisning</a:t>
            </a:r>
            <a:endParaRPr sz="1300"/>
          </a:p>
          <a:p>
            <a:pPr marL="17145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Elevråd og gode demokratiske prosesser</a:t>
            </a:r>
            <a:endParaRPr sz="1300"/>
          </a:p>
          <a:p>
            <a:pPr marL="17145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Arbeid for mangfold og inkluderende fellesskap. Morsmålsdagen som feiring.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Heve vår kompetanse om antirasistisk arbeid. </a:t>
            </a:r>
            <a:endParaRPr sz="1300"/>
          </a:p>
          <a:p>
            <a:pPr marL="171450" marR="0" lvl="0" indent="-1651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God digital dømmekraft</a:t>
            </a:r>
            <a:endParaRPr sz="1300"/>
          </a:p>
        </p:txBody>
      </p:sp>
      <p:sp>
        <p:nvSpPr>
          <p:cNvPr id="98" name="Google Shape;98;p2"/>
          <p:cNvSpPr txBox="1"/>
          <p:nvPr/>
        </p:nvSpPr>
        <p:spPr>
          <a:xfrm>
            <a:off x="7712825" y="3069575"/>
            <a:ext cx="3710700" cy="26937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5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MÅL: Læringsutbytte</a:t>
            </a:r>
            <a:endParaRPr sz="13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1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 NYK medvirker elevene i læringsarbeidet og oppnår gode resultater gjennom</a:t>
            </a:r>
            <a:endParaRPr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Kontinuerlig fokus på de fem grunnleggende ferdighetene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Stasjonsundervisning med aktive, medvirkende elever og praktisk metodikk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Tverrfaglig og kreativt arbeid, med bl.a. storyline som metode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Åpne og inkluderende oppgaver(LIST-oppgaver (regning) og bruk av konkreter</a:t>
            </a:r>
            <a:endParaRPr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b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tvikling av digital kompetanse  som verktøy for læring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Uteskole og lek for alle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Læresamtalen. lære å lære. Tenkende klasserom. </a:t>
            </a:r>
            <a:endParaRPr sz="1300" dirty="0"/>
          </a:p>
          <a:p>
            <a:pPr marL="28575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</a:pPr>
            <a:r>
              <a:rPr lang="no-NO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Elevaktive utviklingssamtaler </a:t>
            </a:r>
            <a:endParaRPr sz="1300" dirty="0"/>
          </a:p>
        </p:txBody>
      </p:sp>
      <p:sp>
        <p:nvSpPr>
          <p:cNvPr id="99" name="Google Shape;99;p2"/>
          <p:cNvSpPr txBox="1"/>
          <p:nvPr/>
        </p:nvSpPr>
        <p:spPr>
          <a:xfrm>
            <a:off x="457182" y="5874064"/>
            <a:ext cx="11019000" cy="338700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Samarbeidspartnere: </a:t>
            </a:r>
            <a:r>
              <a:rPr lang="no-NO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Foreldre, FAU, Etat for skole, PPT, BUP, BV, HVL, relasjonspedagog Hege Eika Frey, barnehager, NYL-senter, nærmiljøet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461819" y="6298093"/>
            <a:ext cx="11009746" cy="523220"/>
          </a:xfrm>
          <a:prstGeom prst="rect">
            <a:avLst/>
          </a:prstGeom>
          <a:solidFill>
            <a:schemeClr val="accent6"/>
          </a:solidFill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Evaluering:  </a:t>
            </a:r>
            <a:r>
              <a:rPr lang="no-NO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Tellinger:</a:t>
            </a:r>
            <a:r>
              <a:rPr lang="no-NO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UDIRs kartleggingsprøver og nasjonale prøver, ordkjedetest, Elevundersøkelsen, Foreldreundersøkelsen, Medarbeiderundersøkelsen (10-faktor)  </a:t>
            </a:r>
            <a:r>
              <a:rPr lang="no-NO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Fortellinger:</a:t>
            </a:r>
            <a:r>
              <a:rPr lang="no-NO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Elevers ord om egen trivsel,  læring og medvirkning. Den voksnes observasjon av elevers trivsel, læring og medvirkning.</a:t>
            </a:r>
            <a:endParaRPr/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21099" y="1102300"/>
            <a:ext cx="2231775" cy="1602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/>
        </p:nvSpPr>
        <p:spPr>
          <a:xfrm>
            <a:off x="434110" y="323125"/>
            <a:ext cx="11009700" cy="2001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MÅL: Profesjonelle læringsfellesskap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 NYK utvikler de ansatte kompetanse sammen og øker gruppens kollektiv kapasitet gjennom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Arbeid med </a:t>
            </a:r>
            <a:r>
              <a:rPr lang="no-NO" sz="13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psykologisk trygghet</a:t>
            </a: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Felles verdier og våge å øve på praksis. </a:t>
            </a:r>
            <a:r>
              <a:rPr lang="nb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Våge å u</a:t>
            </a: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tfordre seg selv og andre. Teamkontrakt, innsjekk og samtaler som verktøy. Utvikling av et </a:t>
            </a:r>
            <a:r>
              <a:rPr lang="no-NO" sz="13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felles språk </a:t>
            </a: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læring</a:t>
            </a:r>
            <a:endParaRPr sz="1500" dirty="0">
              <a:solidFill>
                <a:schemeClr val="dk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no-NO" sz="13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Medvirkning </a:t>
            </a: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 inkludering. Alle betyr alle! Alle profesjonsgrupper deltar i felles arbeid. Faste strukturer for møter, og utviklingstider der alle deltar.</a:t>
            </a:r>
            <a:endParaRPr sz="1500" dirty="0">
              <a:solidFill>
                <a:schemeClr val="dk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no-NO" sz="13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Læringssløyfer </a:t>
            </a: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 felles planlegging, gjennomføring, evaluering, ny utprøving- og deling og refleksjon i alle ledd. </a:t>
            </a:r>
            <a:endParaRPr sz="1500" dirty="0">
              <a:solidFill>
                <a:schemeClr val="dk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Styrking av vår </a:t>
            </a:r>
            <a:r>
              <a:rPr lang="no-NO" sz="13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digitale kompetanse</a:t>
            </a: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gjennom felles utforsking av programmer, verktøy og arbeidsmåter. </a:t>
            </a:r>
            <a:endParaRPr sz="1500" dirty="0">
              <a:solidFill>
                <a:schemeClr val="dk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Årlig </a:t>
            </a:r>
            <a:r>
              <a:rPr lang="no-NO" sz="13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kvalitetsoppfølging </a:t>
            </a:r>
            <a:r>
              <a:rPr lang="no-NO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(tellinger og fortellinger)  der alle deltar og justerer plan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 txBox="1"/>
          <p:nvPr/>
        </p:nvSpPr>
        <p:spPr>
          <a:xfrm>
            <a:off x="434110" y="2837021"/>
            <a:ext cx="4996800" cy="4001055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Ståstedsanalyse høst  2</a:t>
            </a:r>
            <a:r>
              <a:rPr lang="nb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023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 </a:t>
            </a: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skal:</a:t>
            </a: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utvikle et felles språk for læring og et trygt miljø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videreutvikle kompetanse innen medvirkning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utforske begrepet mangfold- og jobbe med inkludering </a:t>
            </a: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og antirasistisk arbeid i praksis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utvikle oss videre i de grunnleggende ferdighetene</a:t>
            </a: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Vi starter med</a:t>
            </a: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lesing og regning. 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bli bedre på elevmedvirkning, og være trygge på hva det kan være</a:t>
            </a:r>
            <a:endParaRPr dirty="0"/>
          </a:p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jobbe sammen for en mer praktisk og kreativ undervisning. Vi</a:t>
            </a: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ønsker å jobbe tverrfaglig</a:t>
            </a: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lang="nb-NO" dirty="0">
              <a:ea typeface="Calibri"/>
            </a:endParaRPr>
          </a:p>
          <a:p>
            <a:pPr marL="139700"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</a:pPr>
            <a:r>
              <a:rPr lang="no-NO" sz="1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 trenger alltid påfyll av kunnskap om skolens kjerneoppgaver danning-utdanning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5874328" y="2837021"/>
            <a:ext cx="5504873" cy="3785652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Justering av tiltak etter evaluering</a:t>
            </a:r>
            <a:r>
              <a:rPr lang="nb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vår 2024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Evaluering av tiltak underveis gjennom året, og samlet på kvalitetsoppfølging i april. Da deltar ALLE (ansatte, elever, foreldre, ledelse, støtteinstanser)</a:t>
            </a:r>
            <a:endParaRPr sz="14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/>
        </p:nvSpPr>
        <p:spPr>
          <a:xfrm>
            <a:off x="549563" y="2681583"/>
            <a:ext cx="4996800" cy="44946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Ståstedsanalyse høst 2</a:t>
            </a:r>
            <a:r>
              <a:rPr lang="nb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023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</a:pP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 skal: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8265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 pitchFamily="34" charset="0"/>
              <a:buChar char="•"/>
            </a:pP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lære mer om Forandre med varme for en tryggere og mer  relasjonell skolehverdag.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8265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 pitchFamily="34" charset="0"/>
              <a:buChar char="•"/>
            </a:pP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utvikle et felles språk i vårt arbeid med sosial kompetanse.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8265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 pitchFamily="34" charset="0"/>
              <a:buChar char="•"/>
            </a:pP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arbeide for trygge og aktive friminutt. Alle skal kjenne seg trygg og inkludert!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8265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 pitchFamily="34" charset="0"/>
              <a:buChar char="•"/>
            </a:pP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hjelpe barn til å  mestre lek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8265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 pitchFamily="34" charset="0"/>
              <a:buChar char="•"/>
            </a:pP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 en inkluderende praksis, med praktiske og kreative oppgaver og metoder, som gir mer motivasjon  og mestring for alle elever.</a:t>
            </a:r>
            <a:endParaRPr dirty="0">
              <a:solidFill>
                <a:schemeClr val="dk1"/>
              </a:solidFill>
            </a:endParaRPr>
          </a:p>
          <a:p>
            <a:pPr marL="88265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 pitchFamily="34" charset="0"/>
              <a:buChar char="•"/>
            </a:pP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vise at mangfold er en ressurs  som preger skolen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82650" lvl="1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 pitchFamily="34" charset="0"/>
              <a:buChar char="•"/>
            </a:pP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lære mer om  det å leve i to kulturer 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/>
        </p:nvSpPr>
        <p:spPr>
          <a:xfrm>
            <a:off x="5902038" y="2736939"/>
            <a:ext cx="5504873" cy="3785652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Justering av tiltak etter evaluering</a:t>
            </a:r>
            <a:r>
              <a:rPr lang="nb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vår 2024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Evaluering av tiltak underveis gjennom året, og samlet på kvalitetsoppfølging i april. Da deltar ALLE (ansatte, elever, foreldre, ledelse, støtteinstanser)</a:t>
            </a:r>
            <a:endParaRPr sz="14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 txBox="1"/>
          <p:nvPr/>
        </p:nvSpPr>
        <p:spPr>
          <a:xfrm>
            <a:off x="549563" y="267787"/>
            <a:ext cx="9416400" cy="1877397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MÅL: Livsmestring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 NYK utvikler elevene kompetanse for mestring av eget liv gjennom</a:t>
            </a:r>
            <a:endParaRPr sz="1400" dirty="0">
              <a:solidFill>
                <a:srgbClr val="FF505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 bli kjent, kontinuerlig arbeid med </a:t>
            </a:r>
            <a:r>
              <a:rPr lang="no-NO" sz="12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trygge rom</a:t>
            </a:r>
            <a:r>
              <a:rPr lang="nb-NO" sz="12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 ute og inne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lek, felles regler og rutiner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Forandre med varme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Voksen-og barn møter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Anerkjenning og medvirkning i en </a:t>
            </a:r>
            <a:r>
              <a:rPr lang="no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inkluderende undervisning</a:t>
            </a:r>
            <a:endParaRPr dirty="0">
              <a:solidFill>
                <a:srgbClr val="FF0000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Elevråd 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 gode demokratiske prosesser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Arbeid for </a:t>
            </a:r>
            <a:r>
              <a:rPr lang="no-NO" sz="12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mangfold 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 inkluderende fellesskap. Morsmålsdagen som feiring.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b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Kontinuerlig fokus på </a:t>
            </a:r>
            <a:r>
              <a:rPr lang="no-NO" sz="12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antirasistisk 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arbeid. 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God </a:t>
            </a:r>
            <a:r>
              <a:rPr lang="no-NO" sz="1200" dirty="0">
                <a:solidFill>
                  <a:srgbClr val="FF5050"/>
                </a:solidFill>
                <a:latin typeface="Calibri"/>
                <a:ea typeface="Calibri"/>
                <a:cs typeface="Calibri"/>
                <a:sym typeface="Calibri"/>
              </a:rPr>
              <a:t>digital dømmekraft</a:t>
            </a:r>
            <a:endParaRPr lang="nb-NO" sz="1200" dirty="0">
              <a:solidFill>
                <a:srgbClr val="FF5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/>
          <p:nvPr/>
        </p:nvSpPr>
        <p:spPr>
          <a:xfrm>
            <a:off x="654337" y="2809372"/>
            <a:ext cx="5154792" cy="3139281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Ståstedsanalyse høst 2</a:t>
            </a:r>
            <a:r>
              <a:rPr lang="nb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023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r>
              <a:rPr lang="no-NO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Elevene skal få god og variert opplæring gjennom:</a:t>
            </a:r>
            <a:endParaRPr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no-NO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Hel-del -hel metoden i leseopplæring for alle. </a:t>
            </a:r>
            <a:endParaRPr sz="1300" dirty="0">
              <a:solidFill>
                <a:schemeClr val="lt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no-NO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Stasjonsundervisning med aktive, medvirkende elever og praktisk metodikk</a:t>
            </a:r>
            <a:endParaRPr sz="1300" dirty="0">
              <a:solidFill>
                <a:schemeClr val="lt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no-NO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Tverrfaglig og kreativt arbeid, med bl.a. storyline som metode</a:t>
            </a:r>
            <a:endParaRPr sz="1300" dirty="0">
              <a:solidFill>
                <a:schemeClr val="lt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no-NO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LIST-oppgaver (regning) og bruk av konkreter. Utvikling av digital kompetanse. </a:t>
            </a:r>
            <a:endParaRPr sz="1300" dirty="0">
              <a:solidFill>
                <a:schemeClr val="lt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no-NO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Uteskole og lek for alle</a:t>
            </a:r>
            <a:endParaRPr sz="1300" dirty="0">
              <a:solidFill>
                <a:schemeClr val="lt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no-NO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Læresamtalen og Tenkende klasserom</a:t>
            </a:r>
            <a:endParaRPr sz="1300" dirty="0">
              <a:solidFill>
                <a:schemeClr val="lt1"/>
              </a:solidFill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no-NO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Elevaktive utviklingssamtaler, og Foreldre-barn møter i stedet for tradisjonelle foreldremøter</a:t>
            </a:r>
            <a:endParaRPr lang="nb-NO" sz="13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•"/>
            </a:pPr>
            <a:r>
              <a:rPr lang="nb-NO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Skolesamlinger med innhold </a:t>
            </a:r>
            <a:r>
              <a:rPr lang="nb-NO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 gir læring </a:t>
            </a:r>
            <a:r>
              <a:rPr lang="nb-NO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og felleskap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 txBox="1"/>
          <p:nvPr/>
        </p:nvSpPr>
        <p:spPr>
          <a:xfrm>
            <a:off x="5929747" y="2809373"/>
            <a:ext cx="5504873" cy="3600986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Justering av tiltak etter evaluering</a:t>
            </a:r>
            <a:r>
              <a:rPr lang="nb-NO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vår 2024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400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Evaluering av tiltak underveis gjennom året, og samlet på kvalitetsoppfølging i april. Da deltar ALLE (ansatte, elever, foreldre, ledelse, evt. samarbeidspartnere)</a:t>
            </a:r>
            <a:endParaRPr sz="14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 txBox="1"/>
          <p:nvPr/>
        </p:nvSpPr>
        <p:spPr>
          <a:xfrm>
            <a:off x="549563" y="183327"/>
            <a:ext cx="9786000" cy="227750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MÅL: Læringsutbytte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 NYK medvirker elevene i læringsarbeidet og oppnår gode resultater gjennom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Kontinuerlig fokus på de </a:t>
            </a:r>
            <a:r>
              <a:rPr lang="no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fem grunnleggende ferdighetene</a:t>
            </a:r>
            <a:endParaRPr dirty="0">
              <a:solidFill>
                <a:srgbClr val="FF0000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Stasjonsundervisning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med aktive, medvirkende elever og praktisk metodikk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Tverrfaglig og kreativt arbeid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med bl.a. </a:t>
            </a:r>
            <a:r>
              <a:rPr lang="nb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toryline som metode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Åpne og inkluderende oppgaver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(LIST-oppgaver (regning) og bruk av konkreter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b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tvikling av </a:t>
            </a:r>
            <a:r>
              <a:rPr lang="no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digital kompetanse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som verktøy for læring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Uteskole og lek for alle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Læresamtalen</a:t>
            </a:r>
            <a:r>
              <a:rPr lang="nb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no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lære å lære</a:t>
            </a:r>
            <a:r>
              <a:rPr lang="nb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Tenkende klasserom. </a:t>
            </a:r>
            <a:endParaRPr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o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Elevaktive</a:t>
            </a:r>
            <a:r>
              <a:rPr lang="no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utviklingssamtaler </a:t>
            </a:r>
            <a:endParaRPr lang="nb-NO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nb-NO" sz="12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Skolesamlinger</a:t>
            </a:r>
            <a:r>
              <a:rPr lang="nb-NO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som inkluderer og utvikler 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1106</Words>
  <Application>Microsoft Office PowerPoint</Application>
  <PresentationFormat>Widescreen</PresentationFormat>
  <Paragraphs>134</Paragraphs>
  <Slides>4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7" baseType="lpstr">
      <vt:lpstr>Calibri</vt:lpstr>
      <vt:lpstr>Arial</vt:lpstr>
      <vt:lpstr>Office-tema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Pedersen, Bjørg Guro L</dc:creator>
  <cp:lastModifiedBy>Pedersen, Bjørg Guro L</cp:lastModifiedBy>
  <cp:revision>22</cp:revision>
  <dcterms:created xsi:type="dcterms:W3CDTF">2023-09-21T03:54:12Z</dcterms:created>
  <dcterms:modified xsi:type="dcterms:W3CDTF">2023-10-26T04:48:29Z</dcterms:modified>
</cp:coreProperties>
</file>