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3" r:id="rId2"/>
    <p:sldId id="276" r:id="rId3"/>
    <p:sldId id="277" r:id="rId4"/>
    <p:sldId id="258" r:id="rId5"/>
    <p:sldId id="256" r:id="rId6"/>
    <p:sldId id="271" r:id="rId7"/>
    <p:sldId id="259" r:id="rId8"/>
    <p:sldId id="264" r:id="rId9"/>
    <p:sldId id="272" r:id="rId10"/>
    <p:sldId id="269" r:id="rId11"/>
    <p:sldId id="265" r:id="rId12"/>
    <p:sldId id="266" r:id="rId13"/>
    <p:sldId id="270" r:id="rId14"/>
    <p:sldId id="263" r:id="rId15"/>
    <p:sldId id="267" r:id="rId16"/>
    <p:sldId id="257" r:id="rId17"/>
    <p:sldId id="261" r:id="rId18"/>
    <p:sldId id="268" r:id="rId19"/>
    <p:sldId id="278" r:id="rId2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61" d="100"/>
          <a:sy n="61" d="100"/>
        </p:scale>
        <p:origin x="68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9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65798-2856-4315-BC4B-08EE7DB09E08}" type="datetimeFigureOut">
              <a:rPr lang="nb-NO" smtClean="0"/>
              <a:t>25.02.2024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A84A3-A445-46EC-8B5C-8F1C89EB001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9137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A84A3-A445-46EC-8B5C-8F1C89EB001E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993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FA84A3-A445-46EC-8B5C-8F1C89EB001E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3275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A21E73-3C28-9D6D-A55C-08842C5951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24EDF37-A035-0F64-05A7-C1CB2D0F39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C1A2F38-4881-7B07-7CFE-EADAC051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605F-4302-48E9-A9AA-22AAF86D4E29}" type="datetimeFigureOut">
              <a:rPr lang="nb-NO" smtClean="0"/>
              <a:t>25.02.2024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A674B27-4B9C-3EAB-157B-6EE56AF0A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6E2114D-3940-E153-F070-8BD4B551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0560-1682-41DF-BE0C-C6726E51BC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4503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3EDE7D-6897-9279-B739-B2560EFBE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1B08420-5C8F-06DD-D341-8AF093409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7BD759E-69B4-6A81-1353-CE3B57F7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605F-4302-48E9-A9AA-22AAF86D4E29}" type="datetimeFigureOut">
              <a:rPr lang="nb-NO" smtClean="0"/>
              <a:t>25.02.2024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D34DDBA-3E09-060E-49B2-80957C66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F5E3BC8-6475-91BD-2EA8-4F58C19F5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0560-1682-41DF-BE0C-C6726E51BC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4693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D204B517-185F-F236-52BC-D37C8C8D26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EDAF134-19EC-9A49-52B1-216CA5178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E611F0-8ADE-93E6-A5B4-42E93E3CE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605F-4302-48E9-A9AA-22AAF86D4E29}" type="datetimeFigureOut">
              <a:rPr lang="nb-NO" smtClean="0"/>
              <a:t>25.02.2024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02417B8-2337-BA1B-29DF-B9E72CAD3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0E96775-C786-A136-74A1-9C8A71C65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0560-1682-41DF-BE0C-C6726E51BC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267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253DE5-75EF-2484-23A9-72F51960B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C24830A-7B54-A34B-EF4F-93C441F64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6DE41C-1EE0-9211-9E87-6A2E8687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605F-4302-48E9-A9AA-22AAF86D4E29}" type="datetimeFigureOut">
              <a:rPr lang="nb-NO" smtClean="0"/>
              <a:t>25.02.2024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76C0293-7E07-45A5-BCCB-0BF7F22F3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0836839-6454-46C3-0478-3CE49D5D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0560-1682-41DF-BE0C-C6726E51BC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2376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276A2A-37A2-AC01-98EF-BFAC1ABAE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55B462A-675B-F6D1-153D-66979D337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20B5933-3311-25CA-0155-F3956CE0E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605F-4302-48E9-A9AA-22AAF86D4E29}" type="datetimeFigureOut">
              <a:rPr lang="nb-NO" smtClean="0"/>
              <a:t>25.02.2024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CC6DC9A-D8D9-69AA-394C-48DB15054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8B3EFB0-C339-01E6-873D-578E53748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0560-1682-41DF-BE0C-C6726E51BC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650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FB7785-C905-22CE-09DB-6F69B620D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A484B4B-43AF-BE10-70E2-49D50078D5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723537A-78F1-4C86-6633-AB931F154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E689452-FCC0-1283-B58B-9A90B32C9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605F-4302-48E9-A9AA-22AAF86D4E29}" type="datetimeFigureOut">
              <a:rPr lang="nb-NO" smtClean="0"/>
              <a:t>25.02.2024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A152BF8-97BF-5A8E-A2A4-373A43A94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E84DFEE-D3C9-1C23-B044-3914AB404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0560-1682-41DF-BE0C-C6726E51BC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832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7E35DC-EF76-CDB7-5426-4BE412E8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06CFF94-F8FA-6053-89A7-F8981C0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9A74A33-9D2F-1310-F19B-C6561BDA4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A46A604-5CEF-8D65-640E-34B3C0ACD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2CB1059-5581-149F-29B1-BE78D9FD05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C3C6601-BE53-4883-E229-3D95C544A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605F-4302-48E9-A9AA-22AAF86D4E29}" type="datetimeFigureOut">
              <a:rPr lang="nb-NO" smtClean="0"/>
              <a:t>25.02.2024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B7C7EA7-A057-8FD0-72DE-14EC3758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CD828BA-209B-A470-F969-AC0B41E09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0560-1682-41DF-BE0C-C6726E51BC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6480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C8027A-09AD-3B1A-9855-F42E92156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B194DE41-1495-D1C3-1B50-0B908B0B8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605F-4302-48E9-A9AA-22AAF86D4E29}" type="datetimeFigureOut">
              <a:rPr lang="nb-NO" smtClean="0"/>
              <a:t>25.02.2024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2063D15-DBAC-066D-6D59-7B984B46C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7B4804B-FAB1-CDA4-9B52-6496DCE5E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0560-1682-41DF-BE0C-C6726E51BC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1302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E29211F-8B71-2BC1-629C-C79BD1B0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605F-4302-48E9-A9AA-22AAF86D4E29}" type="datetimeFigureOut">
              <a:rPr lang="nb-NO" smtClean="0"/>
              <a:t>25.02.2024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098887B-7485-B158-99D1-854048F3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A182BD9-8E73-D0D3-5A90-85354012F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0560-1682-41DF-BE0C-C6726E51BC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0043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4A1881-12E5-6365-C5E0-30B84E59A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097B93-87C2-B37D-6D6D-E1088EA0F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7FDE4C2-DB66-4BA2-A2BA-29CFDECF0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6CCA1F5-62B0-BC94-5BE1-EAB313B95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605F-4302-48E9-A9AA-22AAF86D4E29}" type="datetimeFigureOut">
              <a:rPr lang="nb-NO" smtClean="0"/>
              <a:t>25.02.2024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A221D54-262C-7D3A-D240-841015814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C87B3EF-F984-EB87-4403-7BF5023B8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0560-1682-41DF-BE0C-C6726E51BC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2159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0F4DCD-9DF1-34B8-8339-0A43D8412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CE5DCDA-3DB0-91D5-A273-BE2B4A744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06DEAF-2680-D2E7-A38D-C92C76FC79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CD4DD89-CD7D-DB54-C157-65F21F9A0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D605F-4302-48E9-A9AA-22AAF86D4E29}" type="datetimeFigureOut">
              <a:rPr lang="nb-NO" smtClean="0"/>
              <a:t>25.02.2024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9677219-9895-8AC1-BFB7-2A93FD7E9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D10A0BB-6F6E-F1C6-A057-2B5C23E44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B0560-1682-41DF-BE0C-C6726E51BC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847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9781D4A-63DA-F52D-5EEF-81A96C78B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4C37ABD-1016-A314-9242-7557573A1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6BC8843-9716-4E00-AA24-9CB7F99E68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D605F-4302-48E9-A9AA-22AAF86D4E29}" type="datetimeFigureOut">
              <a:rPr lang="nb-NO" smtClean="0"/>
              <a:t>25.02.2024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07D7F47-CA76-7969-273C-62FFA23D0F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8FE8868-6443-A528-11A9-98C01CF31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B0560-1682-41DF-BE0C-C6726E51BC8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82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3F508AA-3504-E36F-290C-4BF12BD41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5060" y="5279511"/>
            <a:ext cx="9681882" cy="739880"/>
          </a:xfrm>
        </p:spPr>
        <p:txBody>
          <a:bodyPr anchor="b">
            <a:normAutofit/>
          </a:bodyPr>
          <a:lstStyle/>
          <a:p>
            <a:r>
              <a:rPr lang="nb-NO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Morsmålsdag 2024 Ny-Krohnborg skole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F4849A7-9C1F-031B-96CF-EA06D02BEA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26447" y="6019391"/>
            <a:ext cx="7315199" cy="365125"/>
          </a:xfrm>
        </p:spPr>
        <p:txBody>
          <a:bodyPr anchor="t">
            <a:normAutofit/>
          </a:bodyPr>
          <a:lstStyle/>
          <a:p>
            <a:endParaRPr lang="nb-NO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Bilde 4" descr="Et bilde som inneholder tekst, grafisk design, Grafikk, skjermbilde&#10;&#10;Automatisk generert beskrivelse">
            <a:extLst>
              <a:ext uri="{FF2B5EF4-FFF2-40B4-BE49-F238E27FC236}">
                <a16:creationId xmlns:a16="http://schemas.microsoft.com/office/drawing/2014/main" id="{3C2F795F-AAC1-54EA-ED4D-00D8C61E77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1" b="614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1315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Bilde 9" descr="Et bilde som inneholder utendørs, blomster, rød, person&#10;&#10;Automatisk generert beskrivelse">
            <a:extLst>
              <a:ext uri="{FF2B5EF4-FFF2-40B4-BE49-F238E27FC236}">
                <a16:creationId xmlns:a16="http://schemas.microsoft.com/office/drawing/2014/main" id="{94AB4684-57D9-7087-09A0-B8E1BF50D7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3" r="13260" b="-1"/>
          <a:stretch/>
        </p:blipFill>
        <p:spPr>
          <a:xfrm rot="5400000">
            <a:off x="353043" y="290423"/>
            <a:ext cx="3021406" cy="3084025"/>
          </a:xfrm>
          <a:prstGeom prst="rect">
            <a:avLst/>
          </a:prstGeom>
        </p:spPr>
      </p:pic>
      <p:pic>
        <p:nvPicPr>
          <p:cNvPr id="7" name="Bilde 6" descr="Et bilde som inneholder innendørs, gull&#10;&#10;Automatisk generert beskrivelse med middels konfidens">
            <a:extLst>
              <a:ext uri="{FF2B5EF4-FFF2-40B4-BE49-F238E27FC236}">
                <a16:creationId xmlns:a16="http://schemas.microsoft.com/office/drawing/2014/main" id="{4E964AF5-89DD-7B83-5BA1-9F98B733C2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r="6690" b="5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3" name="Bilde 2" descr="Et bilde som inneholder innendørs, Hurtigmat, klær, person&#10;&#10;Automatisk generert beskrivelse">
            <a:extLst>
              <a:ext uri="{FF2B5EF4-FFF2-40B4-BE49-F238E27FC236}">
                <a16:creationId xmlns:a16="http://schemas.microsoft.com/office/drawing/2014/main" id="{89BC65C3-8339-5705-0130-6E4719AC0D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4" r="2" b="3"/>
          <a:stretch/>
        </p:blipFill>
        <p:spPr>
          <a:xfrm rot="5400000">
            <a:off x="2630374" y="1289645"/>
            <a:ext cx="5979074" cy="4043250"/>
          </a:xfrm>
          <a:prstGeom prst="rect">
            <a:avLst/>
          </a:prstGeom>
        </p:spPr>
      </p:pic>
      <p:pic>
        <p:nvPicPr>
          <p:cNvPr id="9" name="Bilde 8" descr="Et bilde som inneholder innendørs, flagg, person, klær&#10;&#10;Automatisk generert beskrivelse">
            <a:extLst>
              <a:ext uri="{FF2B5EF4-FFF2-40B4-BE49-F238E27FC236}">
                <a16:creationId xmlns:a16="http://schemas.microsoft.com/office/drawing/2014/main" id="{16A913C0-697F-3E6C-5AB3-39CAF2F3AB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3" r="2" b="2"/>
          <a:stretch/>
        </p:blipFill>
        <p:spPr>
          <a:xfrm rot="5400000">
            <a:off x="6862626" y="1293169"/>
            <a:ext cx="5979074" cy="403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12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e 2" descr="Et bilde som inneholder klær, Mønster (motedesign), tekstil, Motiv&#10;&#10;Automatisk generert beskrivelse">
            <a:extLst>
              <a:ext uri="{FF2B5EF4-FFF2-40B4-BE49-F238E27FC236}">
                <a16:creationId xmlns:a16="http://schemas.microsoft.com/office/drawing/2014/main" id="{A2910B6B-D7B4-E76A-0C1C-B9EB320C56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8" r="-3" b="5423"/>
          <a:stretch/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7" name="Bilde 6" descr="Et bilde som inneholder maske, mønster, Strikking, håndarbeid&#10;&#10;Automatisk generert beskrivelse">
            <a:extLst>
              <a:ext uri="{FF2B5EF4-FFF2-40B4-BE49-F238E27FC236}">
                <a16:creationId xmlns:a16="http://schemas.microsoft.com/office/drawing/2014/main" id="{4683BFA8-1984-5B55-DCB7-3ECE24110F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7" r="-3" b="-3"/>
          <a:stretch/>
        </p:blipFill>
        <p:spPr>
          <a:xfrm rot="5400000">
            <a:off x="2838717" y="1517536"/>
            <a:ext cx="6514565" cy="3822924"/>
          </a:xfrm>
          <a:prstGeom prst="rect">
            <a:avLst/>
          </a:prstGeom>
        </p:spPr>
      </p:pic>
      <p:pic>
        <p:nvPicPr>
          <p:cNvPr id="5" name="Bilde 4" descr="Et bilde som inneholder person, tekstil, Mønster (motedesign), Motetilbehør&#10;&#10;Automatisk generert beskrivelse">
            <a:extLst>
              <a:ext uri="{FF2B5EF4-FFF2-40B4-BE49-F238E27FC236}">
                <a16:creationId xmlns:a16="http://schemas.microsoft.com/office/drawing/2014/main" id="{5582BFC3-435C-E765-7F81-1D514AEB80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3" r="-3" b="11121"/>
          <a:stretch/>
        </p:blipFill>
        <p:spPr>
          <a:xfrm rot="5400000">
            <a:off x="6830253" y="1529495"/>
            <a:ext cx="6514565" cy="37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07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Bilde 6" descr="Et bilde som inneholder innendørs, vegg, gulv, veske&#10;&#10;Automatisk generert beskrivelse">
            <a:extLst>
              <a:ext uri="{FF2B5EF4-FFF2-40B4-BE49-F238E27FC236}">
                <a16:creationId xmlns:a16="http://schemas.microsoft.com/office/drawing/2014/main" id="{6ECBFE82-A80A-B98B-BB2B-5933A4A3E1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-3" b="10795"/>
          <a:stretch/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9" name="Bilde 8" descr="Et bilde som inneholder tekst, datamaskin, innendørs, klær&#10;&#10;Automatisk generert beskrivelse">
            <a:extLst>
              <a:ext uri="{FF2B5EF4-FFF2-40B4-BE49-F238E27FC236}">
                <a16:creationId xmlns:a16="http://schemas.microsoft.com/office/drawing/2014/main" id="{7A131253-BCDE-B0E4-BFB2-D7F130F603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5" r="-3" b="5959"/>
          <a:stretch/>
        </p:blipFill>
        <p:spPr>
          <a:xfrm rot="5400000">
            <a:off x="2838717" y="1517536"/>
            <a:ext cx="6514565" cy="3822924"/>
          </a:xfrm>
          <a:prstGeom prst="rect">
            <a:avLst/>
          </a:prstGeom>
        </p:spPr>
      </p:pic>
      <p:pic>
        <p:nvPicPr>
          <p:cNvPr id="5" name="Bilde 4" descr="Et bilde som inneholder blomster, person, tekstil, klær&#10;&#10;Automatisk generert beskrivelse">
            <a:extLst>
              <a:ext uri="{FF2B5EF4-FFF2-40B4-BE49-F238E27FC236}">
                <a16:creationId xmlns:a16="http://schemas.microsoft.com/office/drawing/2014/main" id="{B48B6D3E-BE3C-F43C-218D-6268F68FD7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3" r="-3" b="11121"/>
          <a:stretch/>
        </p:blipFill>
        <p:spPr>
          <a:xfrm rot="5400000">
            <a:off x="6830253" y="1529495"/>
            <a:ext cx="6514565" cy="37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16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e 4" descr="Et bilde som inneholder klær, innendørs, person, vegg&#10;&#10;Automatisk generert beskrivelse">
            <a:extLst>
              <a:ext uri="{FF2B5EF4-FFF2-40B4-BE49-F238E27FC236}">
                <a16:creationId xmlns:a16="http://schemas.microsoft.com/office/drawing/2014/main" id="{E8667816-FD36-F997-171B-A85632D717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1" r="10462" b="-2"/>
          <a:stretch/>
        </p:blipFill>
        <p:spPr>
          <a:xfrm rot="5400000">
            <a:off x="33141" y="329660"/>
            <a:ext cx="6129087" cy="5813197"/>
          </a:xfrm>
          <a:prstGeom prst="rect">
            <a:avLst/>
          </a:prstGeom>
        </p:spPr>
      </p:pic>
      <p:pic>
        <p:nvPicPr>
          <p:cNvPr id="7" name="Bilde 6" descr="Et bilde som inneholder person, konstruksjon, klær, utendørs&#10;&#10;Automatisk generert beskrivelse">
            <a:extLst>
              <a:ext uri="{FF2B5EF4-FFF2-40B4-BE49-F238E27FC236}">
                <a16:creationId xmlns:a16="http://schemas.microsoft.com/office/drawing/2014/main" id="{180272A0-3A25-7AB6-14E6-742E5EC5FC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9" r="38240" b="2"/>
          <a:stretch/>
        </p:blipFill>
        <p:spPr>
          <a:xfrm rot="5400000">
            <a:off x="7513211" y="-1144566"/>
            <a:ext cx="3171422" cy="5803986"/>
          </a:xfrm>
          <a:prstGeom prst="rect">
            <a:avLst/>
          </a:prstGeom>
        </p:spPr>
      </p:pic>
      <p:pic>
        <p:nvPicPr>
          <p:cNvPr id="9" name="Bilde 8" descr="Et bilde som inneholder Motetilbehør, jente, Hodeplagg, hodebånd&#10;&#10;Automatisk generert beskrivelse">
            <a:extLst>
              <a:ext uri="{FF2B5EF4-FFF2-40B4-BE49-F238E27FC236}">
                <a16:creationId xmlns:a16="http://schemas.microsoft.com/office/drawing/2014/main" id="{C891B6AF-F857-34BF-345F-393DE7AA9A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8" b="5356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65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Bilde 6" descr="Et bilde som inneholder person, innendørs, klokke, negl&#10;&#10;Automatisk generert beskrivelse">
            <a:extLst>
              <a:ext uri="{FF2B5EF4-FFF2-40B4-BE49-F238E27FC236}">
                <a16:creationId xmlns:a16="http://schemas.microsoft.com/office/drawing/2014/main" id="{646A7DEF-8050-51E9-390E-F13AB4223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67" b="-1"/>
          <a:stretch/>
        </p:blipFill>
        <p:spPr>
          <a:xfrm rot="5400000">
            <a:off x="-383559" y="379475"/>
            <a:ext cx="6858000" cy="6099050"/>
          </a:xfrm>
          <a:prstGeom prst="rect">
            <a:avLst/>
          </a:prstGeom>
        </p:spPr>
      </p:pic>
      <p:pic>
        <p:nvPicPr>
          <p:cNvPr id="5" name="Bilde 4" descr="Et bilde som inneholder innendørs, tekst, vegg, person&#10;&#10;Automatisk generert beskrivelse">
            <a:extLst>
              <a:ext uri="{FF2B5EF4-FFF2-40B4-BE49-F238E27FC236}">
                <a16:creationId xmlns:a16="http://schemas.microsoft.com/office/drawing/2014/main" id="{6702FD49-9CAB-F197-ACE8-0CB9432464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3" b="-1"/>
          <a:stretch/>
        </p:blipFill>
        <p:spPr>
          <a:xfrm rot="5400000">
            <a:off x="5715422" y="381422"/>
            <a:ext cx="6858000" cy="6095156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F5A4D3AE-E5D0-61EB-3564-8CC991F494D1}"/>
              </a:ext>
            </a:extLst>
          </p:cNvPr>
          <p:cNvSpPr txBox="1"/>
          <p:nvPr/>
        </p:nvSpPr>
        <p:spPr>
          <a:xfrm>
            <a:off x="1198181" y="1122363"/>
            <a:ext cx="9795637" cy="22158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b-NO" sz="5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 år har vi hatt fokus på å lære om hverandres språk og flagg!  </a:t>
            </a:r>
          </a:p>
        </p:txBody>
      </p:sp>
    </p:spTree>
    <p:extLst>
      <p:ext uri="{BB962C8B-B14F-4D97-AF65-F5344CB8AC3E}">
        <p14:creationId xmlns:p14="http://schemas.microsoft.com/office/powerpoint/2010/main" val="4194148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08CE49EB-6CAF-4479-B93F-85773D92A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e 4" descr="Et bilde som inneholder klær, person, Læring, computer&#10;&#10;Automatisk generert beskrivelse">
            <a:extLst>
              <a:ext uri="{FF2B5EF4-FFF2-40B4-BE49-F238E27FC236}">
                <a16:creationId xmlns:a16="http://schemas.microsoft.com/office/drawing/2014/main" id="{052A71F0-4633-77A0-5397-09193709C0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7" r="10012"/>
          <a:stretch/>
        </p:blipFill>
        <p:spPr>
          <a:xfrm>
            <a:off x="321733" y="321733"/>
            <a:ext cx="2161630" cy="2464210"/>
          </a:xfrm>
          <a:prstGeom prst="rect">
            <a:avLst/>
          </a:prstGeom>
        </p:spPr>
      </p:pic>
      <p:pic>
        <p:nvPicPr>
          <p:cNvPr id="7" name="Bilde 6" descr="Et bilde som inneholder innendørs, vegg, person&#10;&#10;Automatisk generert beskrivelse">
            <a:extLst>
              <a:ext uri="{FF2B5EF4-FFF2-40B4-BE49-F238E27FC236}">
                <a16:creationId xmlns:a16="http://schemas.microsoft.com/office/drawing/2014/main" id="{D9912859-DEFB-8F5D-2B01-3424DDAE93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3" b="-1"/>
          <a:stretch/>
        </p:blipFill>
        <p:spPr>
          <a:xfrm rot="5400000">
            <a:off x="2470246" y="527376"/>
            <a:ext cx="2464210" cy="2052924"/>
          </a:xfrm>
          <a:prstGeom prst="rect">
            <a:avLst/>
          </a:prstGeom>
        </p:spPr>
      </p:pic>
      <p:pic>
        <p:nvPicPr>
          <p:cNvPr id="3" name="Bilde 2" descr="Et bilde som inneholder tekst, kvittering, kontorforsyninger, håndskrift&#10;&#10;Automatisk generert beskrivelse">
            <a:extLst>
              <a:ext uri="{FF2B5EF4-FFF2-40B4-BE49-F238E27FC236}">
                <a16:creationId xmlns:a16="http://schemas.microsoft.com/office/drawing/2014/main" id="{839E85B2-3531-9FE1-2966-2100D31E83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r="35686" b="-2"/>
          <a:stretch/>
        </p:blipFill>
        <p:spPr>
          <a:xfrm rot="5400000">
            <a:off x="853706" y="2425693"/>
            <a:ext cx="3343134" cy="4407080"/>
          </a:xfrm>
          <a:prstGeom prst="rect">
            <a:avLst/>
          </a:prstGeom>
        </p:spPr>
      </p:pic>
      <p:pic>
        <p:nvPicPr>
          <p:cNvPr id="9" name="Bilde 8" descr="Et bilde som inneholder person, negl, Menneskeansikt, finger&#10;&#10;Automatisk generert beskrivelse">
            <a:extLst>
              <a:ext uri="{FF2B5EF4-FFF2-40B4-BE49-F238E27FC236}">
                <a16:creationId xmlns:a16="http://schemas.microsoft.com/office/drawing/2014/main" id="{1DA8B90F-98A7-C004-EBCF-87B6035264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67"/>
          <a:stretch/>
        </p:blipFill>
        <p:spPr>
          <a:xfrm rot="5400000">
            <a:off x="5406267" y="-163195"/>
            <a:ext cx="5979070" cy="69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38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person, håndskrift, Post-it-lapp&#10;&#10;Automatisk generert beskrivelse">
            <a:extLst>
              <a:ext uri="{FF2B5EF4-FFF2-40B4-BE49-F238E27FC236}">
                <a16:creationId xmlns:a16="http://schemas.microsoft.com/office/drawing/2014/main" id="{7F5AD5C6-E499-1DE3-8C40-425A32AB8A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r="8503" b="-3"/>
          <a:stretch/>
        </p:blipFill>
        <p:spPr>
          <a:xfrm rot="5400000">
            <a:off x="-152327" y="165962"/>
            <a:ext cx="3447832" cy="3115907"/>
          </a:xfrm>
          <a:prstGeom prst="rect">
            <a:avLst/>
          </a:prstGeom>
        </p:spPr>
      </p:pic>
      <p:pic>
        <p:nvPicPr>
          <p:cNvPr id="7" name="Bilde 6" descr="Et bilde som inneholder tekst, Post-it-lapp, Barnekunst, kontorforsyninger&#10;&#10;Automatisk generert beskrivelse">
            <a:extLst>
              <a:ext uri="{FF2B5EF4-FFF2-40B4-BE49-F238E27FC236}">
                <a16:creationId xmlns:a16="http://schemas.microsoft.com/office/drawing/2014/main" id="{BF4D4F3F-BBD6-9D3C-B5A9-76B4315C3B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2" r="17988" b="-2"/>
          <a:stretch/>
        </p:blipFill>
        <p:spPr>
          <a:xfrm>
            <a:off x="13635" y="3447831"/>
            <a:ext cx="3115906" cy="3410169"/>
          </a:xfrm>
          <a:prstGeom prst="rect">
            <a:avLst/>
          </a:prstGeom>
        </p:spPr>
      </p:pic>
      <p:grpSp>
        <p:nvGrpSpPr>
          <p:cNvPr id="19" name="Group 15">
            <a:extLst>
              <a:ext uri="{FF2B5EF4-FFF2-40B4-BE49-F238E27FC236}">
                <a16:creationId xmlns:a16="http://schemas.microsoft.com/office/drawing/2014/main" id="{60919A3C-0719-81EF-AF29-3EEDD5906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0FB801-BA56-640D-4248-57A83E4E34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52A8575-530C-B315-F6C6-E265D4BF9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Bilde 8" descr="Et bilde som inneholder person, innendørs, computer, datamaskin&#10;&#10;Automatisk generert beskrivelse">
            <a:extLst>
              <a:ext uri="{FF2B5EF4-FFF2-40B4-BE49-F238E27FC236}">
                <a16:creationId xmlns:a16="http://schemas.microsoft.com/office/drawing/2014/main" id="{E95503D4-B5BF-1AB4-F9EC-04D5758882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89"/>
          <a:stretch/>
        </p:blipFill>
        <p:spPr>
          <a:xfrm>
            <a:off x="3128133" y="10"/>
            <a:ext cx="4847303" cy="6857990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30FDB55-974B-6DB4-C6CF-41881FD870DC}"/>
              </a:ext>
            </a:extLst>
          </p:cNvPr>
          <p:cNvSpPr txBox="1"/>
          <p:nvPr/>
        </p:nvSpPr>
        <p:spPr>
          <a:xfrm>
            <a:off x="8622100" y="2533476"/>
            <a:ext cx="2767643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Det </a:t>
            </a:r>
            <a:r>
              <a:rPr lang="en-US" sz="2800" b="1" dirty="0" err="1"/>
              <a:t>ble</a:t>
            </a:r>
            <a:r>
              <a:rPr lang="en-US" sz="2800" b="1" dirty="0"/>
              <a:t> </a:t>
            </a:r>
            <a:r>
              <a:rPr lang="en-US" sz="2800" b="1" dirty="0" err="1"/>
              <a:t>en</a:t>
            </a:r>
            <a:r>
              <a:rPr lang="en-US" sz="2800" b="1" dirty="0"/>
              <a:t> </a:t>
            </a:r>
            <a:r>
              <a:rPr lang="en-US" sz="2800" b="1" dirty="0" err="1"/>
              <a:t>lærerik</a:t>
            </a:r>
            <a:r>
              <a:rPr lang="en-US" sz="2800" b="1" dirty="0"/>
              <a:t> </a:t>
            </a:r>
            <a:r>
              <a:rPr lang="en-US" sz="2800" b="1" dirty="0" err="1"/>
              <a:t>dag</a:t>
            </a:r>
            <a:r>
              <a:rPr lang="en-US" sz="2800" b="1" dirty="0"/>
              <a:t>. Eleven </a:t>
            </a:r>
            <a:r>
              <a:rPr lang="en-US" sz="2800" b="1" dirty="0" err="1"/>
              <a:t>jobbet</a:t>
            </a:r>
            <a:r>
              <a:rPr lang="en-US" sz="2800" b="1" dirty="0"/>
              <a:t> </a:t>
            </a:r>
            <a:r>
              <a:rPr lang="en-US" sz="2800" b="1" dirty="0" err="1"/>
              <a:t>godt</a:t>
            </a:r>
            <a:r>
              <a:rPr lang="en-US" sz="2800" b="1" dirty="0"/>
              <a:t> og var </a:t>
            </a:r>
            <a:r>
              <a:rPr lang="en-US" sz="2800" b="1" dirty="0" err="1"/>
              <a:t>ivrige</a:t>
            </a:r>
            <a:r>
              <a:rPr lang="en-US" sz="2800" b="1" dirty="0"/>
              <a:t> på å </a:t>
            </a:r>
            <a:r>
              <a:rPr lang="en-US" sz="2800" b="1" dirty="0" err="1"/>
              <a:t>lære</a:t>
            </a:r>
            <a:r>
              <a:rPr lang="en-US" sz="2800" b="1" dirty="0"/>
              <a:t> av </a:t>
            </a:r>
            <a:r>
              <a:rPr lang="en-US" sz="2800" b="1" dirty="0" err="1"/>
              <a:t>hverandre</a:t>
            </a:r>
            <a:r>
              <a:rPr lang="en-US" sz="28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0840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1" descr="Et bilde som inneholder person, klær, innendørs, vegg&#10;&#10;Automatisk generert beskrivelse">
            <a:extLst>
              <a:ext uri="{FF2B5EF4-FFF2-40B4-BE49-F238E27FC236}">
                <a16:creationId xmlns:a16="http://schemas.microsoft.com/office/drawing/2014/main" id="{7839EFAB-3D38-C045-848F-CE8C42BB1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" r="17336" b="-2"/>
          <a:stretch/>
        </p:blipFill>
        <p:spPr>
          <a:xfrm rot="5400000">
            <a:off x="33141" y="329660"/>
            <a:ext cx="6129087" cy="5813197"/>
          </a:xfrm>
          <a:prstGeom prst="rect">
            <a:avLst/>
          </a:prstGeom>
        </p:spPr>
      </p:pic>
      <p:pic>
        <p:nvPicPr>
          <p:cNvPr id="4" name="Bilde 3" descr="Et bilde som inneholder Post-it-lapp, Valentinsdag, håndskrift, Papirkonstruksjoner&#10;&#10;Automatisk generert beskrivelse">
            <a:extLst>
              <a:ext uri="{FF2B5EF4-FFF2-40B4-BE49-F238E27FC236}">
                <a16:creationId xmlns:a16="http://schemas.microsoft.com/office/drawing/2014/main" id="{88B3B2DD-2EE6-43C7-1833-AC4665F78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2" b="11622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6" name="Bilde 5" descr="Et bilde som inneholder person, innendørs, Barnekunst, bursdagskake&#10;&#10;Automatisk generert beskrivelse">
            <a:extLst>
              <a:ext uri="{FF2B5EF4-FFF2-40B4-BE49-F238E27FC236}">
                <a16:creationId xmlns:a16="http://schemas.microsoft.com/office/drawing/2014/main" id="{56A8679A-ECC5-9305-E7CC-A3AB54DAD3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4" b="12311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22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4DB5F53-082A-75FC-90B8-3ADC2C146B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 b="1"/>
          <a:stretch/>
        </p:blipFill>
        <p:spPr>
          <a:xfrm rot="5400000">
            <a:off x="-110480" y="475259"/>
            <a:ext cx="6499784" cy="5915025"/>
          </a:xfrm>
          <a:prstGeom prst="rect">
            <a:avLst/>
          </a:prstGeom>
        </p:spPr>
      </p:pic>
      <p:pic>
        <p:nvPicPr>
          <p:cNvPr id="9" name="Bilde 8" descr="Et bilde som inneholder tekst, Post-it-lapp, Barnekunst, tegning&#10;&#10;Automatisk generert beskrivelse">
            <a:extLst>
              <a:ext uri="{FF2B5EF4-FFF2-40B4-BE49-F238E27FC236}">
                <a16:creationId xmlns:a16="http://schemas.microsoft.com/office/drawing/2014/main" id="{61CF56D1-79D0-DE75-7ED0-4EC624F076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6" r="16592"/>
          <a:stretch/>
        </p:blipFill>
        <p:spPr>
          <a:xfrm>
            <a:off x="6095156" y="182880"/>
            <a:ext cx="5915025" cy="6499784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7973D53-73EF-F6B1-708E-A16BCDF5E759}"/>
              </a:ext>
            </a:extLst>
          </p:cNvPr>
          <p:cNvSpPr txBox="1"/>
          <p:nvPr/>
        </p:nvSpPr>
        <p:spPr>
          <a:xfrm>
            <a:off x="844614" y="3526300"/>
            <a:ext cx="10509179" cy="2588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rgbClr val="FFFFFF"/>
                </a:solidFill>
              </a:rPr>
              <a:t>Alle eleven </a:t>
            </a:r>
            <a:r>
              <a:rPr lang="en-US" sz="3600" dirty="0" err="1">
                <a:solidFill>
                  <a:srgbClr val="FFFFFF"/>
                </a:solidFill>
              </a:rPr>
              <a:t>laget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flagg</a:t>
            </a:r>
            <a:r>
              <a:rPr lang="en-US" sz="3600" dirty="0">
                <a:solidFill>
                  <a:srgbClr val="FFFFFF"/>
                </a:solidFill>
              </a:rPr>
              <a:t>. Dere </a:t>
            </a:r>
            <a:r>
              <a:rPr lang="en-US" sz="3600" dirty="0" err="1">
                <a:solidFill>
                  <a:srgbClr val="FFFFFF"/>
                </a:solidFill>
              </a:rPr>
              <a:t>vil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snart</a:t>
            </a:r>
            <a:r>
              <a:rPr lang="en-US" sz="3600" dirty="0">
                <a:solidFill>
                  <a:srgbClr val="FFFFFF"/>
                </a:solidFill>
              </a:rPr>
              <a:t> se masse </a:t>
            </a:r>
            <a:r>
              <a:rPr lang="en-US" sz="3600" dirty="0" err="1">
                <a:solidFill>
                  <a:srgbClr val="FFFFFF"/>
                </a:solidFill>
              </a:rPr>
              <a:t>flagg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rundt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omkring</a:t>
            </a:r>
            <a:r>
              <a:rPr lang="en-US" sz="3600" dirty="0">
                <a:solidFill>
                  <a:srgbClr val="FFFFFF"/>
                </a:solidFill>
              </a:rPr>
              <a:t> på </a:t>
            </a:r>
            <a:r>
              <a:rPr lang="en-US" sz="3600" dirty="0" err="1">
                <a:solidFill>
                  <a:srgbClr val="FFFFFF"/>
                </a:solidFill>
              </a:rPr>
              <a:t>skolen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vår</a:t>
            </a:r>
            <a:r>
              <a:rPr lang="en-US" sz="3600" dirty="0">
                <a:solidFill>
                  <a:srgbClr val="FFFFFF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925066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e 3" descr="Et bilde som inneholder tekst, håndskrift, Post-it-lapp, tusjtavle&#10;&#10;Automatisk generert beskrivelse">
            <a:extLst>
              <a:ext uri="{FF2B5EF4-FFF2-40B4-BE49-F238E27FC236}">
                <a16:creationId xmlns:a16="http://schemas.microsoft.com/office/drawing/2014/main" id="{0CE9161F-F87B-2B1E-7326-33E7FE79F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0" b="25000"/>
          <a:stretch/>
        </p:blipFill>
        <p:spPr>
          <a:xfrm>
            <a:off x="0" y="1130156"/>
            <a:ext cx="12192000" cy="5727843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F7A69B0C-826D-A737-1082-C3CA666EF5DE}"/>
              </a:ext>
            </a:extLst>
          </p:cNvPr>
          <p:cNvSpPr txBox="1"/>
          <p:nvPr/>
        </p:nvSpPr>
        <p:spPr>
          <a:xfrm>
            <a:off x="2753474" y="1284270"/>
            <a:ext cx="1070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Morsmål 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9E96BA6-FA09-463D-9E97-BCBA40EBCB7A}"/>
              </a:ext>
            </a:extLst>
          </p:cNvPr>
          <p:cNvSpPr txBox="1"/>
          <p:nvPr/>
        </p:nvSpPr>
        <p:spPr>
          <a:xfrm>
            <a:off x="914400" y="308225"/>
            <a:ext cx="1065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/>
              <a:t>Morsmål er en stor del av alles identitet. Vi gleder oss til Morsmålsdagen i 2025!</a:t>
            </a:r>
          </a:p>
        </p:txBody>
      </p:sp>
    </p:spTree>
    <p:extLst>
      <p:ext uri="{BB962C8B-B14F-4D97-AF65-F5344CB8AC3E}">
        <p14:creationId xmlns:p14="http://schemas.microsoft.com/office/powerpoint/2010/main" val="3569132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Bilde 6" descr="Et bilde som inneholder tekst, Post-it-lapp, Barnekunst, kontorforsyninger&#10;&#10;Automatisk generert beskrivelse">
            <a:extLst>
              <a:ext uri="{FF2B5EF4-FFF2-40B4-BE49-F238E27FC236}">
                <a16:creationId xmlns:a16="http://schemas.microsoft.com/office/drawing/2014/main" id="{CB15C69E-3784-4432-69CA-BEA3CB82CB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0" r="15177" b="-1"/>
          <a:stretch/>
        </p:blipFill>
        <p:spPr>
          <a:xfrm rot="5400000">
            <a:off x="39196" y="-39195"/>
            <a:ext cx="6858000" cy="693639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F9D5F279-534D-6AA1-10D2-6468557C101B}"/>
              </a:ext>
            </a:extLst>
          </p:cNvPr>
          <p:cNvSpPr txBox="1"/>
          <p:nvPr/>
        </p:nvSpPr>
        <p:spPr>
          <a:xfrm>
            <a:off x="7662040" y="819807"/>
            <a:ext cx="4288221" cy="3941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i="0" dirty="0">
                <a:effectLst/>
              </a:rPr>
              <a:t>Den </a:t>
            </a:r>
            <a:r>
              <a:rPr lang="nb-NO" sz="2800" b="1" i="0" dirty="0">
                <a:effectLst/>
              </a:rPr>
              <a:t>internasjonale</a:t>
            </a:r>
            <a:r>
              <a:rPr lang="en-US" sz="2800" b="1" i="0" dirty="0">
                <a:effectLst/>
              </a:rPr>
              <a:t> </a:t>
            </a:r>
            <a:r>
              <a:rPr lang="nb-NO" sz="2800" b="1" i="0" dirty="0">
                <a:effectLst/>
              </a:rPr>
              <a:t>morsmålsdagen</a:t>
            </a:r>
            <a:r>
              <a:rPr lang="en-US" sz="2800" b="1" i="0" dirty="0">
                <a:effectLst/>
              </a:rPr>
              <a:t> </a:t>
            </a:r>
            <a:r>
              <a:rPr lang="nb-NO" sz="2800" b="1" i="0" dirty="0">
                <a:effectLst/>
              </a:rPr>
              <a:t>markeres</a:t>
            </a:r>
            <a:r>
              <a:rPr lang="en-US" sz="2800" b="1" i="0" dirty="0">
                <a:effectLst/>
              </a:rPr>
              <a:t> </a:t>
            </a:r>
            <a:r>
              <a:rPr lang="nb-NO" sz="2800" b="1" i="0" dirty="0">
                <a:effectLst/>
              </a:rPr>
              <a:t>årlig 21. februar over hele verden. Dagen markeres for å fremme språklig og kulturelt mangfold. På Ny-Krohnborg skole feiret alle trinn morsmålsdagen! 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1400274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 descr="Et bilde som inneholder blå, vegg, innendørs, flagg&#10;&#10;Automatisk generert beskrivelse">
            <a:extLst>
              <a:ext uri="{FF2B5EF4-FFF2-40B4-BE49-F238E27FC236}">
                <a16:creationId xmlns:a16="http://schemas.microsoft.com/office/drawing/2014/main" id="{0F33FB8E-F835-E576-37EC-12E7CE994E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4" r="12923" b="-1"/>
          <a:stretch/>
        </p:blipFill>
        <p:spPr>
          <a:xfrm rot="5400000">
            <a:off x="39196" y="-39195"/>
            <a:ext cx="6858000" cy="693639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394219D4-955B-117E-9844-1071E9B907BB}"/>
              </a:ext>
            </a:extLst>
          </p:cNvPr>
          <p:cNvSpPr txBox="1"/>
          <p:nvPr/>
        </p:nvSpPr>
        <p:spPr>
          <a:xfrm>
            <a:off x="7680961" y="1337311"/>
            <a:ext cx="3509010" cy="382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3600" b="1" dirty="0"/>
              <a:t>Det ble en nydelig dag! Mange kom i drakter som symboliserer  morsmålet sitt!</a:t>
            </a:r>
          </a:p>
        </p:txBody>
      </p:sp>
    </p:spTree>
    <p:extLst>
      <p:ext uri="{BB962C8B-B14F-4D97-AF65-F5344CB8AC3E}">
        <p14:creationId xmlns:p14="http://schemas.microsoft.com/office/powerpoint/2010/main" val="2503671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Bilde 8" descr="Et bilde som inneholder klær, Motetilbehør, Mønster (motedesign), kunst&#10;&#10;Automatisk generert beskrivelse">
            <a:extLst>
              <a:ext uri="{FF2B5EF4-FFF2-40B4-BE49-F238E27FC236}">
                <a16:creationId xmlns:a16="http://schemas.microsoft.com/office/drawing/2014/main" id="{5FC1D1A8-4BF9-6C79-9398-8940DA2EDB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"/>
          <a:stretch/>
        </p:blipFill>
        <p:spPr>
          <a:xfrm rot="5400000">
            <a:off x="-411596" y="1290519"/>
            <a:ext cx="5743616" cy="4276956"/>
          </a:xfrm>
          <a:prstGeom prst="rect">
            <a:avLst/>
          </a:prstGeom>
        </p:spPr>
      </p:pic>
      <p:pic>
        <p:nvPicPr>
          <p:cNvPr id="11" name="Bilde 10" descr="Et bilde som inneholder klær, person, mote, Motedesign&#10;&#10;Automatisk generert beskrivelse">
            <a:extLst>
              <a:ext uri="{FF2B5EF4-FFF2-40B4-BE49-F238E27FC236}">
                <a16:creationId xmlns:a16="http://schemas.microsoft.com/office/drawing/2014/main" id="{32DA3C2C-B423-70A3-114A-2DF0FDB341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 r="-2" b="-2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99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Bilde 10" descr="Et bilde som inneholder kunst, innendørs, perler&#10;&#10;Automatisk generert beskrivelse">
            <a:extLst>
              <a:ext uri="{FF2B5EF4-FFF2-40B4-BE49-F238E27FC236}">
                <a16:creationId xmlns:a16="http://schemas.microsoft.com/office/drawing/2014/main" id="{5A8A89AA-8786-3726-FEC9-EF1E58B06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2" r="-3" b="11179"/>
          <a:stretch/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9" name="Bilde 8" descr="Et bilde som inneholder person, negl, finger, hånd&#10;&#10;Automatisk generert beskrivelse">
            <a:extLst>
              <a:ext uri="{FF2B5EF4-FFF2-40B4-BE49-F238E27FC236}">
                <a16:creationId xmlns:a16="http://schemas.microsoft.com/office/drawing/2014/main" id="{86003DA5-DFF6-3E8C-627C-201880C321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1754"/>
          <a:stretch/>
        </p:blipFill>
        <p:spPr>
          <a:xfrm rot="5400000">
            <a:off x="2838717" y="1517536"/>
            <a:ext cx="6514565" cy="3822924"/>
          </a:xfrm>
          <a:prstGeom prst="rect">
            <a:avLst/>
          </a:prstGeom>
        </p:spPr>
      </p:pic>
      <p:pic>
        <p:nvPicPr>
          <p:cNvPr id="13" name="Bilde 12" descr="Et bilde som inneholder innendørs, person, vegg, klær">
            <a:extLst>
              <a:ext uri="{FF2B5EF4-FFF2-40B4-BE49-F238E27FC236}">
                <a16:creationId xmlns:a16="http://schemas.microsoft.com/office/drawing/2014/main" id="{4C9579AD-5EB0-1FF6-7ED2-35BBB33021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6" r="-3" b="-3"/>
          <a:stretch/>
        </p:blipFill>
        <p:spPr>
          <a:xfrm rot="5400000">
            <a:off x="6830253" y="1529495"/>
            <a:ext cx="6514565" cy="37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83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Motetilbehør, person, håndveske, Bagasje og bager&#10;&#10;Automatisk generert beskrivelse">
            <a:extLst>
              <a:ext uri="{FF2B5EF4-FFF2-40B4-BE49-F238E27FC236}">
                <a16:creationId xmlns:a16="http://schemas.microsoft.com/office/drawing/2014/main" id="{7AA46AB6-C9B2-1DB9-1D7C-F9ADCCF1FF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3"/>
          <a:stretch/>
        </p:blipFill>
        <p:spPr>
          <a:xfrm rot="5400000">
            <a:off x="-59208" y="1793290"/>
            <a:ext cx="4604800" cy="326527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4" descr="Et bilde som inneholder klær, Motetilbehør, mønster, Motiv&#10;&#10;Automatisk generert beskrivelse">
            <a:extLst>
              <a:ext uri="{FF2B5EF4-FFF2-40B4-BE49-F238E27FC236}">
                <a16:creationId xmlns:a16="http://schemas.microsoft.com/office/drawing/2014/main" id="{0D6D62AF-F99C-2556-2D26-663D496FF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6948" y="1699126"/>
            <a:ext cx="4604800" cy="3453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ilde 6" descr="Et bilde som inneholder klær, person, statue, konstruksjon&#10;&#10;Automatisk generert beskrivelse">
            <a:extLst>
              <a:ext uri="{FF2B5EF4-FFF2-40B4-BE49-F238E27FC236}">
                <a16:creationId xmlns:a16="http://schemas.microsoft.com/office/drawing/2014/main" id="{D3049442-7A75-5EDB-5781-CBE114A811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1571" r="20613" b="1776"/>
          <a:stretch/>
        </p:blipFill>
        <p:spPr>
          <a:xfrm rot="5400000">
            <a:off x="7618496" y="1699128"/>
            <a:ext cx="4604800" cy="34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60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Bilde 6" descr="Et bilde som inneholder person, baby, klær, innendørs&#10;&#10;Automatisk generert beskrivelse">
            <a:extLst>
              <a:ext uri="{FF2B5EF4-FFF2-40B4-BE49-F238E27FC236}">
                <a16:creationId xmlns:a16="http://schemas.microsoft.com/office/drawing/2014/main" id="{081FF8BF-9D4D-A510-564C-67B74ADF3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2" r="-3" b="11179"/>
          <a:stretch/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3" name="Bilde 2" descr="Et bilde som inneholder person, klær, frisyre, Hårknute&#10;&#10;Automatisk generert beskrivelse">
            <a:extLst>
              <a:ext uri="{FF2B5EF4-FFF2-40B4-BE49-F238E27FC236}">
                <a16:creationId xmlns:a16="http://schemas.microsoft.com/office/drawing/2014/main" id="{D1C0A4E9-DC55-81B7-0B79-78F768ABC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0" r="-3" b="1004"/>
          <a:stretch/>
        </p:blipFill>
        <p:spPr>
          <a:xfrm rot="5400000">
            <a:off x="2838717" y="1517536"/>
            <a:ext cx="6514565" cy="3822924"/>
          </a:xfrm>
          <a:prstGeom prst="rect">
            <a:avLst/>
          </a:prstGeom>
        </p:spPr>
      </p:pic>
      <p:pic>
        <p:nvPicPr>
          <p:cNvPr id="6" name="Bilde 5" descr="Et bilde som inneholder innendørs, tekstil, vegg, person&#10;&#10;Automatisk generert beskrivelse">
            <a:extLst>
              <a:ext uri="{FF2B5EF4-FFF2-40B4-BE49-F238E27FC236}">
                <a16:creationId xmlns:a16="http://schemas.microsoft.com/office/drawing/2014/main" id="{1C549C2F-F785-5C81-FFF2-65329851A9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2" r="-3" b="7902"/>
          <a:stretch/>
        </p:blipFill>
        <p:spPr>
          <a:xfrm rot="5400000">
            <a:off x="6830253" y="1529495"/>
            <a:ext cx="6514565" cy="37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61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e 4" descr="Et bilde som inneholder tekstil, innendørs&#10;&#10;Automatisk generert beskrivelse">
            <a:extLst>
              <a:ext uri="{FF2B5EF4-FFF2-40B4-BE49-F238E27FC236}">
                <a16:creationId xmlns:a16="http://schemas.microsoft.com/office/drawing/2014/main" id="{60D60257-99E6-1B5C-356D-33128D7891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8" r="-3" b="10876"/>
          <a:stretch/>
        </p:blipFill>
        <p:spPr>
          <a:xfrm rot="5400000">
            <a:off x="2838717" y="1517536"/>
            <a:ext cx="6514565" cy="3822924"/>
          </a:xfrm>
          <a:prstGeom prst="rect">
            <a:avLst/>
          </a:prstGeom>
        </p:spPr>
      </p:pic>
      <p:pic>
        <p:nvPicPr>
          <p:cNvPr id="3" name="Bilde 2" descr="Et bilde som inneholder klær, person, vegg, innendørs&#10;&#10;Automatisk generert beskrivelse">
            <a:extLst>
              <a:ext uri="{FF2B5EF4-FFF2-40B4-BE49-F238E27FC236}">
                <a16:creationId xmlns:a16="http://schemas.microsoft.com/office/drawing/2014/main" id="{59F9C69F-C73E-20B7-EC54-ADE06F5ECC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6" r="-3" b="8968"/>
          <a:stretch/>
        </p:blipFill>
        <p:spPr>
          <a:xfrm rot="5400000">
            <a:off x="6830253" y="1529495"/>
            <a:ext cx="6514565" cy="3799007"/>
          </a:xfrm>
          <a:prstGeom prst="rect">
            <a:avLst/>
          </a:prstGeom>
        </p:spPr>
      </p:pic>
      <p:pic>
        <p:nvPicPr>
          <p:cNvPr id="8" name="Bilde 7" descr="Et bilde som inneholder person, klær, Menneskeansikt, innendørs&#10;&#10;Automatisk generert beskrivelse">
            <a:extLst>
              <a:ext uri="{FF2B5EF4-FFF2-40B4-BE49-F238E27FC236}">
                <a16:creationId xmlns:a16="http://schemas.microsoft.com/office/drawing/2014/main" id="{BAE20EA4-23D1-CE26-4327-EAC3113862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" t="17354" r="-3" b="13934"/>
          <a:stretch/>
        </p:blipFill>
        <p:spPr>
          <a:xfrm rot="5400000">
            <a:off x="-1130190" y="1813432"/>
            <a:ext cx="6388569" cy="335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28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Bilde 10" descr="Et bilde som inneholder klær, Mønster (motedesign), kjole, Motedesign&#10;&#10;Automatisk generert beskrivelse">
            <a:extLst>
              <a:ext uri="{FF2B5EF4-FFF2-40B4-BE49-F238E27FC236}">
                <a16:creationId xmlns:a16="http://schemas.microsoft.com/office/drawing/2014/main" id="{1A91B9A4-5CF7-D9E6-9CAC-AF923D65C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r="12313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13" name="Bilde 12" descr="Et bilde som inneholder tekstil, innendørs, person, Mønster (motedesign)&#10;&#10;Automatisk generert beskrivelse">
            <a:extLst>
              <a:ext uri="{FF2B5EF4-FFF2-40B4-BE49-F238E27FC236}">
                <a16:creationId xmlns:a16="http://schemas.microsoft.com/office/drawing/2014/main" id="{C2268011-D6CB-2619-5C3C-37981D2F7A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7" r="-3" b="10877"/>
          <a:stretch/>
        </p:blipFill>
        <p:spPr>
          <a:xfrm rot="5400000">
            <a:off x="2838717" y="1517536"/>
            <a:ext cx="6514565" cy="3822924"/>
          </a:xfrm>
          <a:prstGeom prst="rect">
            <a:avLst/>
          </a:prstGeom>
        </p:spPr>
      </p:pic>
      <p:pic>
        <p:nvPicPr>
          <p:cNvPr id="3" name="Bilde 2" descr="Et bilde som inneholder innendørs, vegg, rack, kunst&#10;&#10;Automatisk generert beskrivelse">
            <a:extLst>
              <a:ext uri="{FF2B5EF4-FFF2-40B4-BE49-F238E27FC236}">
                <a16:creationId xmlns:a16="http://schemas.microsoft.com/office/drawing/2014/main" id="{06934D40-5316-BD64-D596-29D344C6E9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1" r="-3" b="283"/>
          <a:stretch/>
        </p:blipFill>
        <p:spPr>
          <a:xfrm rot="5400000">
            <a:off x="6830253" y="1529495"/>
            <a:ext cx="6514565" cy="37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19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119</Words>
  <Application>Microsoft Office PowerPoint</Application>
  <PresentationFormat>Widescreen</PresentationFormat>
  <Paragraphs>10</Paragraphs>
  <Slides>19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Office-tema</vt:lpstr>
      <vt:lpstr>Morsmålsdag 2024 Ny-Krohnborg skole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Pedersen, Bjørg Guro L</dc:creator>
  <cp:lastModifiedBy>Pedersen, Bjørg Guro L</cp:lastModifiedBy>
  <cp:revision>47</cp:revision>
  <dcterms:created xsi:type="dcterms:W3CDTF">2024-02-22T19:14:16Z</dcterms:created>
  <dcterms:modified xsi:type="dcterms:W3CDTF">2024-02-25T07:30:58Z</dcterms:modified>
</cp:coreProperties>
</file>