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73" r:id="rId2"/>
    <p:sldId id="276" r:id="rId3"/>
    <p:sldId id="277" r:id="rId4"/>
    <p:sldId id="258" r:id="rId5"/>
    <p:sldId id="256" r:id="rId6"/>
    <p:sldId id="271" r:id="rId7"/>
    <p:sldId id="259" r:id="rId8"/>
    <p:sldId id="264" r:id="rId9"/>
    <p:sldId id="272" r:id="rId10"/>
    <p:sldId id="269" r:id="rId11"/>
    <p:sldId id="265" r:id="rId12"/>
    <p:sldId id="266" r:id="rId13"/>
    <p:sldId id="270" r:id="rId14"/>
    <p:sldId id="263" r:id="rId15"/>
    <p:sldId id="267" r:id="rId16"/>
    <p:sldId id="257" r:id="rId17"/>
    <p:sldId id="261" r:id="rId18"/>
    <p:sldId id="268" r:id="rId19"/>
    <p:sldId id="278" r:id="rId20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92" autoAdjust="0"/>
  </p:normalViewPr>
  <p:slideViewPr>
    <p:cSldViewPr snapToGrid="0">
      <p:cViewPr varScale="1">
        <p:scale>
          <a:sx n="61" d="100"/>
          <a:sy n="61" d="100"/>
        </p:scale>
        <p:origin x="68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9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65798-2856-4315-BC4B-08EE7DB09E08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A84A3-A445-46EC-8B5C-8F1C89EB001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9913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A84A3-A445-46EC-8B5C-8F1C89EB001E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9933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FA84A3-A445-46EC-8B5C-8F1C89EB001E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3275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5A21E73-3C28-9D6D-A55C-08842C595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24EDF37-A035-0F64-05A7-C1CB2D0F39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C1A2F38-4881-7B07-7CFE-EADAC051B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A674B27-4B9C-3EAB-157B-6EE56AF0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76E2114D-3940-E153-F070-8BD4B5516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44503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3EDE7D-6897-9279-B739-B2560EFBE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51B08420-5C8F-06DD-D341-8AF093409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7BD759E-69B4-6A81-1353-CE3B57F7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D34DDBA-3E09-060E-49B2-80957C66E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F5E3BC8-6475-91BD-2EA8-4F58C19F5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64693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204B517-185F-F236-52BC-D37C8C8D261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3EDAF134-19EC-9A49-52B1-216CA5178E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6E611F0-8ADE-93E6-A5B4-42E93E3CE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02417B8-2337-BA1B-29DF-B9E72CAD3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0E96775-C786-A136-74A1-9C8A71C65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22677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F253DE5-75EF-2484-23A9-72F51960B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C24830A-7B54-A34B-EF4F-93C441F64F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C86DE41C-1EE0-9211-9E87-6A2E86870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76C0293-7E07-45A5-BCCB-0BF7F22F3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0836839-6454-46C3-0478-3CE49D5D9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237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7276A2A-37A2-AC01-98EF-BFAC1ABAE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55B462A-675B-F6D1-153D-66979D3373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20B5933-3311-25CA-0155-F3956CE0E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CC6DC9A-D8D9-69AA-394C-48DB15054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B3EFB0-C339-01E6-873D-578E53748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4650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1FB7785-C905-22CE-09DB-6F69B620D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6A484B4B-43AF-BE10-70E2-49D50078D5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723537A-78F1-4C86-6633-AB931F154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E689452-FCC0-1283-B58B-9A90B32C9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8A152BF8-97BF-5A8E-A2A4-373A43A94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7E84DFEE-D3C9-1C23-B044-3914AB404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78324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27E35DC-EF76-CDB7-5426-4BE412E8E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E06CFF94-F8FA-6053-89A7-F8981C0967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79A74A33-9D2F-1310-F19B-C6561BDA48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A46A604-5CEF-8D65-640E-34B3C0ACDA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72CB1059-5581-149F-29B1-BE78D9FD05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0C3C6601-BE53-4883-E229-3D95C544A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8B7C7EA7-A057-8FD0-72DE-14EC37582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0CD828BA-209B-A470-F969-AC0B41E09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56480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BC8027A-09AD-3B1A-9855-F42E92156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B194DE41-1495-D1C3-1B50-0B908B0B8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2063D15-DBAC-066D-6D59-7B984B46C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57B4804B-FAB1-CDA4-9B52-6496DCE5E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11302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9E29211F-8B71-2BC1-629C-C79BD1B01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098887B-7485-B158-99D1-854048F3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A182BD9-8E73-D0D3-5A90-85354012F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80043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A4A1881-12E5-6365-C5E0-30B84E59A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8097B93-87C2-B37D-6D6D-E1088EA0FB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7FDE4C2-DB66-4BA2-A2BA-29CFDECF06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06CCA1F5-62B0-BC94-5BE1-EAB313B95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0A221D54-262C-7D3A-D240-841015814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1C87B3EF-F984-EB87-4403-7BF5023B8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22159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0F4DCD-9DF1-34B8-8339-0A43D8412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6CE5DCDA-3DB0-91D5-A273-BE2B4A7447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D506DEAF-2680-D2E7-A38D-C92C76FC7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CD4DD89-CD7D-DB54-C157-65F21F9A0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B9677219-9895-8AC1-BFB7-2A93FD7E9D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D10A0BB-6F6E-F1C6-A057-2B5C23E44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5847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99781D4A-63DA-F52D-5EEF-81A96C78B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24C37ABD-1016-A314-9242-7557573A16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6BC8843-9716-4E00-AA24-9CB7F99E68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D605F-4302-48E9-A9AA-22AAF86D4E29}" type="datetimeFigureOut">
              <a:rPr lang="nb-NO" smtClean="0"/>
              <a:t>25.02.2024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07D7F47-CA76-7969-273C-62FFA23D0F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8FE8868-6443-A528-11A9-98C01CF318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5B0560-1682-41DF-BE0C-C6726E51BC8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3828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7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19">
            <a:extLst>
              <a:ext uri="{FF2B5EF4-FFF2-40B4-BE49-F238E27FC236}">
                <a16:creationId xmlns:a16="http://schemas.microsoft.com/office/drawing/2014/main" id="{0459807F-B6FA-44D3-9A53-C55B6B568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73F508AA-3504-E36F-290C-4BF12BD41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5060" y="5279511"/>
            <a:ext cx="9681882" cy="739880"/>
          </a:xfrm>
        </p:spPr>
        <p:txBody>
          <a:bodyPr anchor="b">
            <a:normAutofit/>
          </a:bodyPr>
          <a:lstStyle/>
          <a:p>
            <a:r>
              <a:rPr lang="nb-NO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Morsmålsdag 2024 Ny-Krohnborg skole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4F4849A7-9C1F-031B-96CF-EA06D02BEA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26447" y="6019391"/>
            <a:ext cx="7315199" cy="365125"/>
          </a:xfrm>
        </p:spPr>
        <p:txBody>
          <a:bodyPr anchor="t">
            <a:normAutofit/>
          </a:bodyPr>
          <a:lstStyle/>
          <a:p>
            <a:endParaRPr lang="nb-NO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Bilde 4" descr="Et bilde som inneholder tekst, grafisk design, Grafikk, skjermbilde&#10;&#10;Automatisk generert beskrivelse">
            <a:extLst>
              <a:ext uri="{FF2B5EF4-FFF2-40B4-BE49-F238E27FC236}">
                <a16:creationId xmlns:a16="http://schemas.microsoft.com/office/drawing/2014/main" id="{3C2F795F-AAC1-54EA-ED4D-00D8C61E77E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51" b="614"/>
          <a:stretch/>
        </p:blipFill>
        <p:spPr>
          <a:xfrm>
            <a:off x="20" y="10"/>
            <a:ext cx="12191979" cy="5886523"/>
          </a:xfrm>
          <a:custGeom>
            <a:avLst/>
            <a:gdLst/>
            <a:ahLst/>
            <a:cxnLst/>
            <a:rect l="l" t="t" r="r" b="b"/>
            <a:pathLst>
              <a:path w="12191999" h="5886533">
                <a:moveTo>
                  <a:pt x="4721173" y="4907914"/>
                </a:moveTo>
                <a:lnTo>
                  <a:pt x="4722109" y="4908125"/>
                </a:lnTo>
                <a:cubicBezTo>
                  <a:pt x="4721143" y="4908767"/>
                  <a:pt x="4718263" y="4909373"/>
                  <a:pt x="4717199" y="4909396"/>
                </a:cubicBez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5751311"/>
                </a:lnTo>
                <a:lnTo>
                  <a:pt x="12140860" y="5770509"/>
                </a:lnTo>
                <a:cubicBezTo>
                  <a:pt x="12126656" y="5772723"/>
                  <a:pt x="12093589" y="5827925"/>
                  <a:pt x="12080161" y="5826358"/>
                </a:cubicBezTo>
                <a:cubicBezTo>
                  <a:pt x="11978188" y="5850511"/>
                  <a:pt x="11967361" y="5873564"/>
                  <a:pt x="11917885" y="5861578"/>
                </a:cubicBezTo>
                <a:cubicBezTo>
                  <a:pt x="11872779" y="5859863"/>
                  <a:pt x="11928861" y="5896778"/>
                  <a:pt x="11894610" y="5883738"/>
                </a:cubicBezTo>
                <a:cubicBezTo>
                  <a:pt x="11860359" y="5870698"/>
                  <a:pt x="11736091" y="5807232"/>
                  <a:pt x="11712379" y="5783337"/>
                </a:cubicBezTo>
                <a:cubicBezTo>
                  <a:pt x="11688667" y="5759442"/>
                  <a:pt x="11627912" y="5782933"/>
                  <a:pt x="11585366" y="5740371"/>
                </a:cubicBezTo>
                <a:lnTo>
                  <a:pt x="11516470" y="5663679"/>
                </a:lnTo>
                <a:cubicBezTo>
                  <a:pt x="11468274" y="5661847"/>
                  <a:pt x="11507335" y="5626593"/>
                  <a:pt x="11462692" y="5610127"/>
                </a:cubicBezTo>
                <a:cubicBezTo>
                  <a:pt x="11417567" y="5608500"/>
                  <a:pt x="11408021" y="5556613"/>
                  <a:pt x="11369712" y="5548654"/>
                </a:cubicBezTo>
                <a:cubicBezTo>
                  <a:pt x="11354317" y="5554704"/>
                  <a:pt x="11288328" y="5499810"/>
                  <a:pt x="11273969" y="5488986"/>
                </a:cubicBezTo>
                <a:cubicBezTo>
                  <a:pt x="11231913" y="5490378"/>
                  <a:pt x="11221973" y="5480544"/>
                  <a:pt x="11195084" y="5467967"/>
                </a:cubicBezTo>
                <a:cubicBezTo>
                  <a:pt x="11164086" y="5497749"/>
                  <a:pt x="11171649" y="5471790"/>
                  <a:pt x="11143408" y="5468614"/>
                </a:cubicBezTo>
                <a:cubicBezTo>
                  <a:pt x="11125906" y="5464975"/>
                  <a:pt x="11102603" y="5460835"/>
                  <a:pt x="11085935" y="5459365"/>
                </a:cubicBezTo>
                <a:cubicBezTo>
                  <a:pt x="11057493" y="5459661"/>
                  <a:pt x="11029906" y="5441496"/>
                  <a:pt x="11030953" y="5456484"/>
                </a:cubicBezTo>
                <a:cubicBezTo>
                  <a:pt x="11007784" y="5459001"/>
                  <a:pt x="10982005" y="5463178"/>
                  <a:pt x="10951060" y="5461240"/>
                </a:cubicBezTo>
                <a:cubicBezTo>
                  <a:pt x="10885365" y="5424406"/>
                  <a:pt x="10915288" y="5460968"/>
                  <a:pt x="10857721" y="5448157"/>
                </a:cubicBezTo>
                <a:cubicBezTo>
                  <a:pt x="10806646" y="5435790"/>
                  <a:pt x="10707075" y="5402712"/>
                  <a:pt x="10644616" y="5387039"/>
                </a:cubicBezTo>
                <a:cubicBezTo>
                  <a:pt x="10616446" y="5382224"/>
                  <a:pt x="10558603" y="5371613"/>
                  <a:pt x="10519277" y="5366793"/>
                </a:cubicBezTo>
                <a:cubicBezTo>
                  <a:pt x="10495461" y="5368312"/>
                  <a:pt x="10473830" y="5354868"/>
                  <a:pt x="10445981" y="5364735"/>
                </a:cubicBezTo>
                <a:cubicBezTo>
                  <a:pt x="10436536" y="5368773"/>
                  <a:pt x="10409281" y="5367966"/>
                  <a:pt x="10383865" y="5360888"/>
                </a:cubicBezTo>
                <a:cubicBezTo>
                  <a:pt x="10374827" y="5369095"/>
                  <a:pt x="10347864" y="5360432"/>
                  <a:pt x="10336852" y="5360277"/>
                </a:cubicBezTo>
                <a:cubicBezTo>
                  <a:pt x="10323586" y="5366987"/>
                  <a:pt x="10274741" y="5357921"/>
                  <a:pt x="10261098" y="5350526"/>
                </a:cubicBezTo>
                <a:lnTo>
                  <a:pt x="10126497" y="5339011"/>
                </a:lnTo>
                <a:lnTo>
                  <a:pt x="10082166" y="5336916"/>
                </a:lnTo>
                <a:cubicBezTo>
                  <a:pt x="10074567" y="5338985"/>
                  <a:pt x="10046860" y="5337657"/>
                  <a:pt x="10039237" y="5338580"/>
                </a:cubicBezTo>
                <a:cubicBezTo>
                  <a:pt x="9998458" y="5328479"/>
                  <a:pt x="9984394" y="5327989"/>
                  <a:pt x="9960016" y="5323065"/>
                </a:cubicBezTo>
                <a:cubicBezTo>
                  <a:pt x="9918980" y="5322923"/>
                  <a:pt x="9888741" y="5326122"/>
                  <a:pt x="9847789" y="5316297"/>
                </a:cubicBezTo>
                <a:lnTo>
                  <a:pt x="9728306" y="5296090"/>
                </a:lnTo>
                <a:cubicBezTo>
                  <a:pt x="9675056" y="5305676"/>
                  <a:pt x="9602035" y="5297282"/>
                  <a:pt x="9584504" y="5284670"/>
                </a:cubicBezTo>
                <a:cubicBezTo>
                  <a:pt x="9518952" y="5270394"/>
                  <a:pt x="9415429" y="5244268"/>
                  <a:pt x="9343049" y="5238968"/>
                </a:cubicBezTo>
                <a:lnTo>
                  <a:pt x="9231367" y="5187063"/>
                </a:lnTo>
                <a:lnTo>
                  <a:pt x="9194807" y="5176984"/>
                </a:lnTo>
                <a:lnTo>
                  <a:pt x="9189243" y="5167745"/>
                </a:lnTo>
                <a:lnTo>
                  <a:pt x="9151229" y="5156543"/>
                </a:lnTo>
                <a:lnTo>
                  <a:pt x="9150207" y="5157608"/>
                </a:lnTo>
                <a:cubicBezTo>
                  <a:pt x="9147045" y="5159739"/>
                  <a:pt x="9143081" y="5160831"/>
                  <a:pt x="9137315" y="5159777"/>
                </a:cubicBezTo>
                <a:cubicBezTo>
                  <a:pt x="9138862" y="5179261"/>
                  <a:pt x="9130952" y="5165972"/>
                  <a:pt x="9113809" y="5161143"/>
                </a:cubicBezTo>
                <a:cubicBezTo>
                  <a:pt x="9112388" y="5190326"/>
                  <a:pt x="9068114" y="5155892"/>
                  <a:pt x="9053450" y="5169457"/>
                </a:cubicBezTo>
                <a:lnTo>
                  <a:pt x="9005483" y="5166172"/>
                </a:lnTo>
                <a:lnTo>
                  <a:pt x="9005198" y="5166412"/>
                </a:lnTo>
                <a:cubicBezTo>
                  <a:pt x="9003143" y="5166632"/>
                  <a:pt x="9000324" y="5166304"/>
                  <a:pt x="8996229" y="5165201"/>
                </a:cubicBezTo>
                <a:lnTo>
                  <a:pt x="8990391" y="5163140"/>
                </a:lnTo>
                <a:lnTo>
                  <a:pt x="8974334" y="5159914"/>
                </a:lnTo>
                <a:lnTo>
                  <a:pt x="8968008" y="5160614"/>
                </a:lnTo>
                <a:lnTo>
                  <a:pt x="8963045" y="5162839"/>
                </a:lnTo>
                <a:cubicBezTo>
                  <a:pt x="8954690" y="5154888"/>
                  <a:pt x="8955517" y="5145940"/>
                  <a:pt x="8928985" y="5166027"/>
                </a:cubicBezTo>
                <a:cubicBezTo>
                  <a:pt x="8898031" y="5165007"/>
                  <a:pt x="8789300" y="5150352"/>
                  <a:pt x="8752441" y="5146795"/>
                </a:cubicBezTo>
                <a:cubicBezTo>
                  <a:pt x="8719819" y="5136075"/>
                  <a:pt x="8748194" y="5149736"/>
                  <a:pt x="8707844" y="5144694"/>
                </a:cubicBezTo>
                <a:cubicBezTo>
                  <a:pt x="8671606" y="5125159"/>
                  <a:pt x="8639142" y="5141599"/>
                  <a:pt x="8596068" y="5136122"/>
                </a:cubicBezTo>
                <a:lnTo>
                  <a:pt x="8525227" y="5150964"/>
                </a:lnTo>
                <a:lnTo>
                  <a:pt x="8510980" y="5145049"/>
                </a:lnTo>
                <a:lnTo>
                  <a:pt x="8506164" y="5142048"/>
                </a:lnTo>
                <a:cubicBezTo>
                  <a:pt x="8502646" y="5140271"/>
                  <a:pt x="8500045" y="5139460"/>
                  <a:pt x="8497965" y="5139310"/>
                </a:cubicBezTo>
                <a:lnTo>
                  <a:pt x="8497591" y="5139489"/>
                </a:lnTo>
                <a:lnTo>
                  <a:pt x="8490246" y="5136439"/>
                </a:lnTo>
                <a:lnTo>
                  <a:pt x="8367179" y="5122397"/>
                </a:lnTo>
                <a:cubicBezTo>
                  <a:pt x="8362021" y="5120372"/>
                  <a:pt x="8357730" y="5120720"/>
                  <a:pt x="8353796" y="5122203"/>
                </a:cubicBezTo>
                <a:lnTo>
                  <a:pt x="8352369" y="5123043"/>
                </a:lnTo>
                <a:lnTo>
                  <a:pt x="8320101" y="5105625"/>
                </a:lnTo>
                <a:lnTo>
                  <a:pt x="8314429" y="5105299"/>
                </a:lnTo>
                <a:lnTo>
                  <a:pt x="8295170" y="5091404"/>
                </a:lnTo>
                <a:lnTo>
                  <a:pt x="8284273" y="5085581"/>
                </a:lnTo>
                <a:lnTo>
                  <a:pt x="8283146" y="5081138"/>
                </a:lnTo>
                <a:cubicBezTo>
                  <a:pt x="8280842" y="5077893"/>
                  <a:pt x="8276148" y="5075245"/>
                  <a:pt x="8266072" y="5073963"/>
                </a:cubicBezTo>
                <a:lnTo>
                  <a:pt x="8263373" y="5074193"/>
                </a:lnTo>
                <a:lnTo>
                  <a:pt x="8252030" y="5064350"/>
                </a:lnTo>
                <a:cubicBezTo>
                  <a:pt x="8248856" y="5060500"/>
                  <a:pt x="8246644" y="5056218"/>
                  <a:pt x="8245831" y="5051358"/>
                </a:cubicBezTo>
                <a:cubicBezTo>
                  <a:pt x="8181824" y="5054265"/>
                  <a:pt x="8147127" y="5020143"/>
                  <a:pt x="8090268" y="5005197"/>
                </a:cubicBezTo>
                <a:cubicBezTo>
                  <a:pt x="8025464" y="4982055"/>
                  <a:pt x="7967067" y="4960819"/>
                  <a:pt x="7905404" y="4963224"/>
                </a:cubicBezTo>
                <a:cubicBezTo>
                  <a:pt x="7835116" y="4948312"/>
                  <a:pt x="7780962" y="4946081"/>
                  <a:pt x="7718741" y="4937509"/>
                </a:cubicBezTo>
                <a:lnTo>
                  <a:pt x="7614343" y="4940980"/>
                </a:lnTo>
                <a:lnTo>
                  <a:pt x="7527539" y="4935152"/>
                </a:lnTo>
                <a:lnTo>
                  <a:pt x="7519567" y="4932599"/>
                </a:lnTo>
                <a:cubicBezTo>
                  <a:pt x="7513989" y="4931260"/>
                  <a:pt x="7510169" y="4930910"/>
                  <a:pt x="7507408" y="4931264"/>
                </a:cubicBezTo>
                <a:lnTo>
                  <a:pt x="7507036" y="4931591"/>
                </a:lnTo>
                <a:lnTo>
                  <a:pt x="7495791" y="4929639"/>
                </a:lnTo>
                <a:cubicBezTo>
                  <a:pt x="7476982" y="4925521"/>
                  <a:pt x="7422524" y="4942937"/>
                  <a:pt x="7405387" y="4937744"/>
                </a:cubicBezTo>
                <a:cubicBezTo>
                  <a:pt x="7374785" y="4940694"/>
                  <a:pt x="7333986" y="4941799"/>
                  <a:pt x="7312176" y="4947339"/>
                </a:cubicBezTo>
                <a:lnTo>
                  <a:pt x="7310849" y="4948781"/>
                </a:lnTo>
                <a:lnTo>
                  <a:pt x="7218556" y="4923532"/>
                </a:lnTo>
                <a:lnTo>
                  <a:pt x="7201098" y="4918982"/>
                </a:lnTo>
                <a:lnTo>
                  <a:pt x="7197000" y="4913624"/>
                </a:lnTo>
                <a:cubicBezTo>
                  <a:pt x="7192108" y="4910101"/>
                  <a:pt x="7184502" y="4907962"/>
                  <a:pt x="7170804" y="4908976"/>
                </a:cubicBezTo>
                <a:lnTo>
                  <a:pt x="7096984" y="4896748"/>
                </a:lnTo>
                <a:cubicBezTo>
                  <a:pt x="7061144" y="4895770"/>
                  <a:pt x="7050185" y="4894793"/>
                  <a:pt x="7018492" y="4897122"/>
                </a:cubicBezTo>
                <a:cubicBezTo>
                  <a:pt x="6937524" y="4886184"/>
                  <a:pt x="6943641" y="4862018"/>
                  <a:pt x="6904142" y="4867616"/>
                </a:cubicBezTo>
                <a:cubicBezTo>
                  <a:pt x="6871918" y="4872824"/>
                  <a:pt x="6787985" y="4853750"/>
                  <a:pt x="6708218" y="4839661"/>
                </a:cubicBezTo>
                <a:cubicBezTo>
                  <a:pt x="6649102" y="4830206"/>
                  <a:pt x="6628102" y="4816105"/>
                  <a:pt x="6549451" y="4810885"/>
                </a:cubicBezTo>
                <a:cubicBezTo>
                  <a:pt x="6472150" y="4766795"/>
                  <a:pt x="6409692" y="4790518"/>
                  <a:pt x="6317556" y="4764085"/>
                </a:cubicBezTo>
                <a:cubicBezTo>
                  <a:pt x="6297547" y="4748563"/>
                  <a:pt x="6209288" y="4765756"/>
                  <a:pt x="6168670" y="4761998"/>
                </a:cubicBezTo>
                <a:cubicBezTo>
                  <a:pt x="6128052" y="4758240"/>
                  <a:pt x="6090536" y="4744692"/>
                  <a:pt x="6073844" y="4741536"/>
                </a:cubicBezTo>
                <a:lnTo>
                  <a:pt x="6068526" y="4743073"/>
                </a:lnTo>
                <a:lnTo>
                  <a:pt x="6048634" y="4742390"/>
                </a:lnTo>
                <a:lnTo>
                  <a:pt x="6041279" y="4750739"/>
                </a:lnTo>
                <a:lnTo>
                  <a:pt x="6010088" y="4755832"/>
                </a:lnTo>
                <a:cubicBezTo>
                  <a:pt x="5998677" y="4756419"/>
                  <a:pt x="5970124" y="4755506"/>
                  <a:pt x="5957373" y="4752188"/>
                </a:cubicBezTo>
                <a:lnTo>
                  <a:pt x="5758915" y="4736496"/>
                </a:lnTo>
                <a:lnTo>
                  <a:pt x="5626957" y="4735473"/>
                </a:lnTo>
                <a:lnTo>
                  <a:pt x="5470902" y="4749493"/>
                </a:lnTo>
                <a:cubicBezTo>
                  <a:pt x="5478131" y="4762521"/>
                  <a:pt x="5439006" y="4748455"/>
                  <a:pt x="5432757" y="4760746"/>
                </a:cubicBezTo>
                <a:cubicBezTo>
                  <a:pt x="5429365" y="4770778"/>
                  <a:pt x="5391824" y="4775462"/>
                  <a:pt x="5381664" y="4778448"/>
                </a:cubicBezTo>
                <a:lnTo>
                  <a:pt x="5261760" y="4798865"/>
                </a:lnTo>
                <a:cubicBezTo>
                  <a:pt x="5251595" y="4799049"/>
                  <a:pt x="5230547" y="4807359"/>
                  <a:pt x="5222959" y="4809989"/>
                </a:cubicBezTo>
                <a:lnTo>
                  <a:pt x="5174657" y="4812979"/>
                </a:lnTo>
                <a:lnTo>
                  <a:pt x="5156551" y="4820202"/>
                </a:lnTo>
                <a:lnTo>
                  <a:pt x="5142595" y="4823602"/>
                </a:lnTo>
                <a:lnTo>
                  <a:pt x="5139593" y="4825703"/>
                </a:lnTo>
                <a:cubicBezTo>
                  <a:pt x="5133873" y="4829743"/>
                  <a:pt x="5128076" y="4833554"/>
                  <a:pt x="5121656" y="4836556"/>
                </a:cubicBezTo>
                <a:cubicBezTo>
                  <a:pt x="5108317" y="4807937"/>
                  <a:pt x="5064853" y="4857373"/>
                  <a:pt x="5065787" y="4829985"/>
                </a:cubicBezTo>
                <a:cubicBezTo>
                  <a:pt x="5028193" y="4841501"/>
                  <a:pt x="5038944" y="4812412"/>
                  <a:pt x="5011510" y="4846366"/>
                </a:cubicBezTo>
                <a:cubicBezTo>
                  <a:pt x="4937023" y="4845983"/>
                  <a:pt x="4916353" y="4832976"/>
                  <a:pt x="4840437" y="4870383"/>
                </a:cubicBezTo>
                <a:cubicBezTo>
                  <a:pt x="4806739" y="4887025"/>
                  <a:pt x="4784106" y="4898171"/>
                  <a:pt x="4762444" y="4898151"/>
                </a:cubicBezTo>
                <a:cubicBezTo>
                  <a:pt x="4741323" y="4902652"/>
                  <a:pt x="4729481" y="4905474"/>
                  <a:pt x="4723182" y="4907166"/>
                </a:cubicBezTo>
                <a:lnTo>
                  <a:pt x="4721173" y="4907914"/>
                </a:lnTo>
                <a:lnTo>
                  <a:pt x="4715524" y="4906639"/>
                </a:lnTo>
                <a:cubicBezTo>
                  <a:pt x="4680148" y="4913595"/>
                  <a:pt x="4524744" y="4914403"/>
                  <a:pt x="4515810" y="4916541"/>
                </a:cubicBezTo>
                <a:cubicBezTo>
                  <a:pt x="4457819" y="4929653"/>
                  <a:pt x="4462659" y="4930394"/>
                  <a:pt x="4428539" y="4927192"/>
                </a:cubicBezTo>
                <a:cubicBezTo>
                  <a:pt x="4423303" y="4923821"/>
                  <a:pt x="4368974" y="4930115"/>
                  <a:pt x="4362872" y="4928538"/>
                </a:cubicBezTo>
                <a:lnTo>
                  <a:pt x="4316962" y="4921923"/>
                </a:lnTo>
                <a:lnTo>
                  <a:pt x="4315106" y="4923264"/>
                </a:lnTo>
                <a:cubicBezTo>
                  <a:pt x="4306123" y="4926635"/>
                  <a:pt x="4299993" y="4926634"/>
                  <a:pt x="4295140" y="4925143"/>
                </a:cubicBezTo>
                <a:lnTo>
                  <a:pt x="4290059" y="4922226"/>
                </a:lnTo>
                <a:lnTo>
                  <a:pt x="4276138" y="4922472"/>
                </a:lnTo>
                <a:lnTo>
                  <a:pt x="4248113" y="4920148"/>
                </a:lnTo>
                <a:lnTo>
                  <a:pt x="4202046" y="4922943"/>
                </a:lnTo>
                <a:cubicBezTo>
                  <a:pt x="4201945" y="4923363"/>
                  <a:pt x="4201842" y="4923782"/>
                  <a:pt x="4201741" y="4924202"/>
                </a:cubicBezTo>
                <a:cubicBezTo>
                  <a:pt x="4200116" y="4927039"/>
                  <a:pt x="4197140" y="4929158"/>
                  <a:pt x="4191245" y="4929836"/>
                </a:cubicBezTo>
                <a:cubicBezTo>
                  <a:pt x="4204212" y="4947125"/>
                  <a:pt x="4161274" y="4945230"/>
                  <a:pt x="4142742" y="4945701"/>
                </a:cubicBezTo>
                <a:cubicBezTo>
                  <a:pt x="4124717" y="4952767"/>
                  <a:pt x="4099099" y="4966347"/>
                  <a:pt x="4083094" y="4972234"/>
                </a:cubicBezTo>
                <a:lnTo>
                  <a:pt x="4074543" y="4973069"/>
                </a:lnTo>
                <a:cubicBezTo>
                  <a:pt x="4074504" y="4973170"/>
                  <a:pt x="4074463" y="4973269"/>
                  <a:pt x="4074424" y="4973368"/>
                </a:cubicBezTo>
                <a:cubicBezTo>
                  <a:pt x="4072678" y="4974152"/>
                  <a:pt x="4069906" y="4974653"/>
                  <a:pt x="4065507" y="4974812"/>
                </a:cubicBezTo>
                <a:lnTo>
                  <a:pt x="4058951" y="4974594"/>
                </a:lnTo>
                <a:lnTo>
                  <a:pt x="4042361" y="4976215"/>
                </a:lnTo>
                <a:lnTo>
                  <a:pt x="4036993" y="4978649"/>
                </a:lnTo>
                <a:lnTo>
                  <a:pt x="4035360" y="4982316"/>
                </a:lnTo>
                <a:lnTo>
                  <a:pt x="4033775" y="4982081"/>
                </a:lnTo>
                <a:cubicBezTo>
                  <a:pt x="4021424" y="4977217"/>
                  <a:pt x="4016874" y="4968841"/>
                  <a:pt x="4004535" y="4994649"/>
                </a:cubicBezTo>
                <a:cubicBezTo>
                  <a:pt x="3976667" y="4987584"/>
                  <a:pt x="3972977" y="5002913"/>
                  <a:pt x="3936843" y="5012106"/>
                </a:cubicBezTo>
                <a:cubicBezTo>
                  <a:pt x="3920506" y="5004382"/>
                  <a:pt x="3908535" y="5009071"/>
                  <a:pt x="3897272" y="5017761"/>
                </a:cubicBezTo>
                <a:cubicBezTo>
                  <a:pt x="3861092" y="5017265"/>
                  <a:pt x="3829628" y="5031135"/>
                  <a:pt x="3789757" y="5037999"/>
                </a:cubicBezTo>
                <a:cubicBezTo>
                  <a:pt x="3741007" y="5052705"/>
                  <a:pt x="3725129" y="5054682"/>
                  <a:pt x="3682510" y="5061922"/>
                </a:cubicBezTo>
                <a:lnTo>
                  <a:pt x="3610032" y="5094193"/>
                </a:lnTo>
                <a:lnTo>
                  <a:pt x="3603852" y="5092831"/>
                </a:lnTo>
                <a:cubicBezTo>
                  <a:pt x="3599580" y="5092212"/>
                  <a:pt x="3596726" y="5092212"/>
                  <a:pt x="3594733" y="5092667"/>
                </a:cubicBezTo>
                <a:lnTo>
                  <a:pt x="3594498" y="5092936"/>
                </a:lnTo>
                <a:lnTo>
                  <a:pt x="3585975" y="5092246"/>
                </a:lnTo>
                <a:cubicBezTo>
                  <a:pt x="3571623" y="5090455"/>
                  <a:pt x="3549389" y="5104654"/>
                  <a:pt x="3536132" y="5101945"/>
                </a:cubicBezTo>
                <a:cubicBezTo>
                  <a:pt x="3513940" y="5106241"/>
                  <a:pt x="3488622" y="5099976"/>
                  <a:pt x="3473220" y="5105606"/>
                </a:cubicBezTo>
                <a:lnTo>
                  <a:pt x="3400725" y="5117654"/>
                </a:lnTo>
                <a:lnTo>
                  <a:pt x="3375935" y="5106247"/>
                </a:lnTo>
                <a:lnTo>
                  <a:pt x="3348219" y="5109860"/>
                </a:lnTo>
                <a:cubicBezTo>
                  <a:pt x="3337206" y="5110533"/>
                  <a:pt x="3327054" y="5111295"/>
                  <a:pt x="3319639" y="5114795"/>
                </a:cubicBezTo>
                <a:lnTo>
                  <a:pt x="3248529" y="5133347"/>
                </a:lnTo>
                <a:lnTo>
                  <a:pt x="3210308" y="5119794"/>
                </a:lnTo>
                <a:cubicBezTo>
                  <a:pt x="3206088" y="5117870"/>
                  <a:pt x="3200152" y="5117326"/>
                  <a:pt x="3190375" y="5119915"/>
                </a:cubicBezTo>
                <a:lnTo>
                  <a:pt x="3188145" y="5121096"/>
                </a:lnTo>
                <a:cubicBezTo>
                  <a:pt x="3182625" y="5119116"/>
                  <a:pt x="3141856" y="5121682"/>
                  <a:pt x="3108596" y="5122416"/>
                </a:cubicBezTo>
                <a:cubicBezTo>
                  <a:pt x="3055968" y="5124842"/>
                  <a:pt x="3048940" y="5117475"/>
                  <a:pt x="2988584" y="5125502"/>
                </a:cubicBezTo>
                <a:cubicBezTo>
                  <a:pt x="2928853" y="5129690"/>
                  <a:pt x="2917951" y="5124649"/>
                  <a:pt x="2876540" y="5133019"/>
                </a:cubicBezTo>
                <a:lnTo>
                  <a:pt x="2626864" y="5133771"/>
                </a:lnTo>
                <a:cubicBezTo>
                  <a:pt x="2562348" y="5111858"/>
                  <a:pt x="2563422" y="5142456"/>
                  <a:pt x="2491422" y="5135486"/>
                </a:cubicBezTo>
                <a:cubicBezTo>
                  <a:pt x="2433091" y="5200962"/>
                  <a:pt x="2455709" y="5160483"/>
                  <a:pt x="2415617" y="5168715"/>
                </a:cubicBezTo>
                <a:lnTo>
                  <a:pt x="2290098" y="5166151"/>
                </a:lnTo>
                <a:cubicBezTo>
                  <a:pt x="2257057" y="5152522"/>
                  <a:pt x="2202458" y="5187690"/>
                  <a:pt x="2161714" y="5169302"/>
                </a:cubicBezTo>
                <a:cubicBezTo>
                  <a:pt x="2122714" y="5172302"/>
                  <a:pt x="2080450" y="5180350"/>
                  <a:pt x="2056089" y="5184144"/>
                </a:cubicBezTo>
                <a:cubicBezTo>
                  <a:pt x="2019828" y="5191108"/>
                  <a:pt x="1978839" y="5203797"/>
                  <a:pt x="1944153" y="5211084"/>
                </a:cubicBezTo>
                <a:cubicBezTo>
                  <a:pt x="1925867" y="5199079"/>
                  <a:pt x="1896027" y="5224183"/>
                  <a:pt x="1847968" y="5227868"/>
                </a:cubicBezTo>
                <a:cubicBezTo>
                  <a:pt x="1827977" y="5213971"/>
                  <a:pt x="1815570" y="5230544"/>
                  <a:pt x="1777083" y="5212267"/>
                </a:cubicBezTo>
                <a:cubicBezTo>
                  <a:pt x="1775439" y="5214216"/>
                  <a:pt x="1773397" y="5216035"/>
                  <a:pt x="1771025" y="5217668"/>
                </a:cubicBezTo>
                <a:cubicBezTo>
                  <a:pt x="1757251" y="5227146"/>
                  <a:pt x="1735528" y="5228402"/>
                  <a:pt x="1722509" y="5220470"/>
                </a:cubicBezTo>
                <a:cubicBezTo>
                  <a:pt x="1691779" y="5208440"/>
                  <a:pt x="1662321" y="5203305"/>
                  <a:pt x="1633941" y="5200774"/>
                </a:cubicBezTo>
                <a:lnTo>
                  <a:pt x="1586145" y="5210184"/>
                </a:lnTo>
                <a:cubicBezTo>
                  <a:pt x="1567948" y="5215416"/>
                  <a:pt x="1545900" y="5226363"/>
                  <a:pt x="1524748" y="5232173"/>
                </a:cubicBezTo>
                <a:cubicBezTo>
                  <a:pt x="1502586" y="5235395"/>
                  <a:pt x="1478013" y="5230993"/>
                  <a:pt x="1459242" y="5245044"/>
                </a:cubicBezTo>
                <a:cubicBezTo>
                  <a:pt x="1421474" y="5260197"/>
                  <a:pt x="1374524" y="5244220"/>
                  <a:pt x="1349457" y="5280705"/>
                </a:cubicBezTo>
                <a:cubicBezTo>
                  <a:pt x="1273276" y="5302389"/>
                  <a:pt x="1121512" y="5336260"/>
                  <a:pt x="1009212" y="5361227"/>
                </a:cubicBezTo>
                <a:cubicBezTo>
                  <a:pt x="939016" y="5373529"/>
                  <a:pt x="866895" y="5370149"/>
                  <a:pt x="808572" y="5377024"/>
                </a:cubicBezTo>
                <a:cubicBezTo>
                  <a:pt x="802823" y="5374184"/>
                  <a:pt x="726016" y="5397963"/>
                  <a:pt x="719549" y="5396991"/>
                </a:cubicBezTo>
                <a:lnTo>
                  <a:pt x="698795" y="5397657"/>
                </a:lnTo>
                <a:cubicBezTo>
                  <a:pt x="689833" y="5401894"/>
                  <a:pt x="683492" y="5402495"/>
                  <a:pt x="678327" y="5401487"/>
                </a:cubicBezTo>
                <a:lnTo>
                  <a:pt x="672784" y="5399085"/>
                </a:lnTo>
                <a:lnTo>
                  <a:pt x="658406" y="5400696"/>
                </a:lnTo>
                <a:lnTo>
                  <a:pt x="629185" y="5401132"/>
                </a:lnTo>
                <a:lnTo>
                  <a:pt x="624558" y="5403782"/>
                </a:lnTo>
                <a:lnTo>
                  <a:pt x="581798" y="5408438"/>
                </a:lnTo>
                <a:cubicBezTo>
                  <a:pt x="581736" y="5408865"/>
                  <a:pt x="581671" y="5409294"/>
                  <a:pt x="581608" y="5409722"/>
                </a:cubicBezTo>
                <a:cubicBezTo>
                  <a:pt x="580204" y="5412704"/>
                  <a:pt x="577331" y="5415106"/>
                  <a:pt x="571299" y="5416358"/>
                </a:cubicBezTo>
                <a:cubicBezTo>
                  <a:pt x="551623" y="5426267"/>
                  <a:pt x="484499" y="5459654"/>
                  <a:pt x="463549" y="5469173"/>
                </a:cubicBezTo>
                <a:cubicBezTo>
                  <a:pt x="453136" y="5470720"/>
                  <a:pt x="449731" y="5472678"/>
                  <a:pt x="445606" y="5473465"/>
                </a:cubicBezTo>
                <a:lnTo>
                  <a:pt x="438799" y="5473893"/>
                </a:lnTo>
                <a:cubicBezTo>
                  <a:pt x="417222" y="5482183"/>
                  <a:pt x="343312" y="5513407"/>
                  <a:pt x="316138" y="5523213"/>
                </a:cubicBezTo>
                <a:cubicBezTo>
                  <a:pt x="298481" y="5517132"/>
                  <a:pt x="286556" y="5522972"/>
                  <a:pt x="275748" y="5532726"/>
                </a:cubicBezTo>
                <a:cubicBezTo>
                  <a:pt x="238274" y="5535784"/>
                  <a:pt x="207076" y="5552679"/>
                  <a:pt x="166496" y="5563424"/>
                </a:cubicBezTo>
                <a:lnTo>
                  <a:pt x="0" y="5629888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13155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F494AE6-A88C-448B-B1B7-80259E6F4F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Bilde 9" descr="Et bilde som inneholder utendørs, blomster, rød, person&#10;&#10;Automatisk generert beskrivelse">
            <a:extLst>
              <a:ext uri="{FF2B5EF4-FFF2-40B4-BE49-F238E27FC236}">
                <a16:creationId xmlns:a16="http://schemas.microsoft.com/office/drawing/2014/main" id="{94AB4684-57D9-7087-09A0-B8E1BF50D7F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3" r="13260" b="-1"/>
          <a:stretch/>
        </p:blipFill>
        <p:spPr>
          <a:xfrm rot="5400000">
            <a:off x="353043" y="290423"/>
            <a:ext cx="3021406" cy="3084025"/>
          </a:xfrm>
          <a:prstGeom prst="rect">
            <a:avLst/>
          </a:prstGeom>
        </p:spPr>
      </p:pic>
      <p:pic>
        <p:nvPicPr>
          <p:cNvPr id="7" name="Bilde 6" descr="Et bilde som inneholder innendørs, gull&#10;&#10;Automatisk generert beskrivelse med middels konfidens">
            <a:extLst>
              <a:ext uri="{FF2B5EF4-FFF2-40B4-BE49-F238E27FC236}">
                <a16:creationId xmlns:a16="http://schemas.microsoft.com/office/drawing/2014/main" id="{4E964AF5-89DD-7B83-5BA1-9F98B733C2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0" r="6690" b="5"/>
          <a:stretch/>
        </p:blipFill>
        <p:spPr>
          <a:xfrm>
            <a:off x="321734" y="3514854"/>
            <a:ext cx="3084025" cy="2785952"/>
          </a:xfrm>
          <a:prstGeom prst="rect">
            <a:avLst/>
          </a:prstGeom>
        </p:spPr>
      </p:pic>
      <p:pic>
        <p:nvPicPr>
          <p:cNvPr id="3" name="Bilde 2" descr="Et bilde som inneholder innendørs, Hurtigmat, klær, person&#10;&#10;Automatisk generert beskrivelse">
            <a:extLst>
              <a:ext uri="{FF2B5EF4-FFF2-40B4-BE49-F238E27FC236}">
                <a16:creationId xmlns:a16="http://schemas.microsoft.com/office/drawing/2014/main" id="{89BC65C3-8339-5705-0130-6E4719AC0D2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34" r="2" b="3"/>
          <a:stretch/>
        </p:blipFill>
        <p:spPr>
          <a:xfrm rot="5400000">
            <a:off x="2630374" y="1289645"/>
            <a:ext cx="5979074" cy="4043250"/>
          </a:xfrm>
          <a:prstGeom prst="rect">
            <a:avLst/>
          </a:prstGeom>
        </p:spPr>
      </p:pic>
      <p:pic>
        <p:nvPicPr>
          <p:cNvPr id="9" name="Bilde 8" descr="Et bilde som inneholder innendørs, flagg, person, klær&#10;&#10;Automatisk generert beskrivelse">
            <a:extLst>
              <a:ext uri="{FF2B5EF4-FFF2-40B4-BE49-F238E27FC236}">
                <a16:creationId xmlns:a16="http://schemas.microsoft.com/office/drawing/2014/main" id="{16A913C0-697F-3E6C-5AB3-39CAF2F3AB8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93" r="2" b="2"/>
          <a:stretch/>
        </p:blipFill>
        <p:spPr>
          <a:xfrm rot="5400000">
            <a:off x="6862626" y="1293169"/>
            <a:ext cx="5979074" cy="403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012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Bilde 2" descr="Et bilde som inneholder klær, Mønster (motedesign), tekstil, Motiv&#10;&#10;Automatisk generert beskrivelse">
            <a:extLst>
              <a:ext uri="{FF2B5EF4-FFF2-40B4-BE49-F238E27FC236}">
                <a16:creationId xmlns:a16="http://schemas.microsoft.com/office/drawing/2014/main" id="{A2910B6B-D7B4-E76A-0C1C-B9EB320C56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938" r="-3" b="5423"/>
          <a:stretch/>
        </p:blipFill>
        <p:spPr>
          <a:xfrm rot="5400000">
            <a:off x="-1168120" y="1532364"/>
            <a:ext cx="6514565" cy="3793268"/>
          </a:xfrm>
          <a:prstGeom prst="rect">
            <a:avLst/>
          </a:prstGeom>
        </p:spPr>
      </p:pic>
      <p:pic>
        <p:nvPicPr>
          <p:cNvPr id="7" name="Bilde 6" descr="Et bilde som inneholder maske, mønster, Strikking, håndarbeid&#10;&#10;Automatisk generert beskrivelse">
            <a:extLst>
              <a:ext uri="{FF2B5EF4-FFF2-40B4-BE49-F238E27FC236}">
                <a16:creationId xmlns:a16="http://schemas.microsoft.com/office/drawing/2014/main" id="{4683BFA8-1984-5B55-DCB7-3ECE24110F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57" r="-3" b="-3"/>
          <a:stretch/>
        </p:blipFill>
        <p:spPr>
          <a:xfrm rot="5400000">
            <a:off x="2838717" y="1517536"/>
            <a:ext cx="6514565" cy="3822924"/>
          </a:xfrm>
          <a:prstGeom prst="rect">
            <a:avLst/>
          </a:prstGeom>
        </p:spPr>
      </p:pic>
      <p:pic>
        <p:nvPicPr>
          <p:cNvPr id="5" name="Bilde 4" descr="Et bilde som inneholder person, tekstil, Mønster (motedesign), Motetilbehør&#10;&#10;Automatisk generert beskrivelse">
            <a:extLst>
              <a:ext uri="{FF2B5EF4-FFF2-40B4-BE49-F238E27FC236}">
                <a16:creationId xmlns:a16="http://schemas.microsoft.com/office/drawing/2014/main" id="{5582BFC3-435C-E765-7F81-1D514AEB80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3" r="-3" b="11121"/>
          <a:stretch/>
        </p:blipFill>
        <p:spPr>
          <a:xfrm rot="5400000">
            <a:off x="6830253" y="1529495"/>
            <a:ext cx="6514565" cy="37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007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Bilde 6" descr="Et bilde som inneholder innendørs, vegg, gulv, veske&#10;&#10;Automatisk generert beskrivelse">
            <a:extLst>
              <a:ext uri="{FF2B5EF4-FFF2-40B4-BE49-F238E27FC236}">
                <a16:creationId xmlns:a16="http://schemas.microsoft.com/office/drawing/2014/main" id="{6ECBFE82-A80A-B98B-BB2B-5933A4A3E13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66" r="-3" b="10795"/>
          <a:stretch/>
        </p:blipFill>
        <p:spPr>
          <a:xfrm rot="5400000">
            <a:off x="-1168120" y="1532364"/>
            <a:ext cx="6514565" cy="3793268"/>
          </a:xfrm>
          <a:prstGeom prst="rect">
            <a:avLst/>
          </a:prstGeom>
        </p:spPr>
      </p:pic>
      <p:pic>
        <p:nvPicPr>
          <p:cNvPr id="9" name="Bilde 8" descr="Et bilde som inneholder tekst, datamaskin, innendørs, klær&#10;&#10;Automatisk generert beskrivelse">
            <a:extLst>
              <a:ext uri="{FF2B5EF4-FFF2-40B4-BE49-F238E27FC236}">
                <a16:creationId xmlns:a16="http://schemas.microsoft.com/office/drawing/2014/main" id="{7A131253-BCDE-B0E4-BFB2-D7F130F603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5" r="-3" b="5959"/>
          <a:stretch/>
        </p:blipFill>
        <p:spPr>
          <a:xfrm rot="5400000">
            <a:off x="2838717" y="1517536"/>
            <a:ext cx="6514565" cy="3822924"/>
          </a:xfrm>
          <a:prstGeom prst="rect">
            <a:avLst/>
          </a:prstGeom>
        </p:spPr>
      </p:pic>
      <p:pic>
        <p:nvPicPr>
          <p:cNvPr id="5" name="Bilde 4" descr="Et bilde som inneholder blomster, person, tekstil, klær&#10;&#10;Automatisk generert beskrivelse">
            <a:extLst>
              <a:ext uri="{FF2B5EF4-FFF2-40B4-BE49-F238E27FC236}">
                <a16:creationId xmlns:a16="http://schemas.microsoft.com/office/drawing/2014/main" id="{B48B6D3E-BE3C-F43C-218D-6268F68FD7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23" r="-3" b="11121"/>
          <a:stretch/>
        </p:blipFill>
        <p:spPr>
          <a:xfrm rot="5400000">
            <a:off x="6830253" y="1529495"/>
            <a:ext cx="6514565" cy="37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616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de 4" descr="Et bilde som inneholder klær, innendørs, person, vegg&#10;&#10;Automatisk generert beskrivelse">
            <a:extLst>
              <a:ext uri="{FF2B5EF4-FFF2-40B4-BE49-F238E27FC236}">
                <a16:creationId xmlns:a16="http://schemas.microsoft.com/office/drawing/2014/main" id="{E8667816-FD36-F997-171B-A85632D717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1" r="10462" b="-2"/>
          <a:stretch/>
        </p:blipFill>
        <p:spPr>
          <a:xfrm rot="5400000">
            <a:off x="33141" y="329660"/>
            <a:ext cx="6129087" cy="5813197"/>
          </a:xfrm>
          <a:prstGeom prst="rect">
            <a:avLst/>
          </a:prstGeom>
        </p:spPr>
      </p:pic>
      <p:pic>
        <p:nvPicPr>
          <p:cNvPr id="7" name="Bilde 6" descr="Et bilde som inneholder person, konstruksjon, klær, utendørs&#10;&#10;Automatisk generert beskrivelse">
            <a:extLst>
              <a:ext uri="{FF2B5EF4-FFF2-40B4-BE49-F238E27FC236}">
                <a16:creationId xmlns:a16="http://schemas.microsoft.com/office/drawing/2014/main" id="{180272A0-3A25-7AB6-14E6-742E5EC5FC3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9" r="38240" b="2"/>
          <a:stretch/>
        </p:blipFill>
        <p:spPr>
          <a:xfrm rot="5400000">
            <a:off x="7513211" y="-1144566"/>
            <a:ext cx="3171422" cy="5803986"/>
          </a:xfrm>
          <a:prstGeom prst="rect">
            <a:avLst/>
          </a:prstGeom>
        </p:spPr>
      </p:pic>
      <p:pic>
        <p:nvPicPr>
          <p:cNvPr id="9" name="Bilde 8" descr="Et bilde som inneholder Motetilbehør, jente, Hodeplagg, hodebånd&#10;&#10;Automatisk generert beskrivelse">
            <a:extLst>
              <a:ext uri="{FF2B5EF4-FFF2-40B4-BE49-F238E27FC236}">
                <a16:creationId xmlns:a16="http://schemas.microsoft.com/office/drawing/2014/main" id="{C891B6AF-F857-34BF-345F-393DE7AA9A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448" b="5356"/>
          <a:stretch/>
        </p:blipFill>
        <p:spPr>
          <a:xfrm>
            <a:off x="6196929" y="3514856"/>
            <a:ext cx="5786386" cy="2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565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A930249-8242-4E2B-AF17-C01826488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5BDD999-C5E1-4B3E-A710-76867381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pic>
        <p:nvPicPr>
          <p:cNvPr id="7" name="Bilde 6" descr="Et bilde som inneholder person, innendørs, klokke, negl&#10;&#10;Automatisk generert beskrivelse">
            <a:extLst>
              <a:ext uri="{FF2B5EF4-FFF2-40B4-BE49-F238E27FC236}">
                <a16:creationId xmlns:a16="http://schemas.microsoft.com/office/drawing/2014/main" id="{646A7DEF-8050-51E9-390E-F13AB42237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67" b="-1"/>
          <a:stretch/>
        </p:blipFill>
        <p:spPr>
          <a:xfrm rot="5400000">
            <a:off x="-383559" y="379475"/>
            <a:ext cx="6858000" cy="6099050"/>
          </a:xfrm>
          <a:prstGeom prst="rect">
            <a:avLst/>
          </a:prstGeom>
        </p:spPr>
      </p:pic>
      <p:pic>
        <p:nvPicPr>
          <p:cNvPr id="5" name="Bilde 4" descr="Et bilde som inneholder innendørs, tekst, vegg, person&#10;&#10;Automatisk generert beskrivelse">
            <a:extLst>
              <a:ext uri="{FF2B5EF4-FFF2-40B4-BE49-F238E27FC236}">
                <a16:creationId xmlns:a16="http://schemas.microsoft.com/office/drawing/2014/main" id="{6702FD49-9CAB-F197-ACE8-0CB9432464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13" b="-1"/>
          <a:stretch/>
        </p:blipFill>
        <p:spPr>
          <a:xfrm rot="5400000">
            <a:off x="5715422" y="381422"/>
            <a:ext cx="6858000" cy="6095156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F5A4D3AE-E5D0-61EB-3564-8CC991F494D1}"/>
              </a:ext>
            </a:extLst>
          </p:cNvPr>
          <p:cNvSpPr txBox="1"/>
          <p:nvPr/>
        </p:nvSpPr>
        <p:spPr>
          <a:xfrm>
            <a:off x="1198181" y="1122363"/>
            <a:ext cx="9795637" cy="221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nb-NO" sz="52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 år har vi hatt fokus på å lære om hverandres språk og flagg!  </a:t>
            </a:r>
          </a:p>
        </p:txBody>
      </p:sp>
    </p:spTree>
    <p:extLst>
      <p:ext uri="{BB962C8B-B14F-4D97-AF65-F5344CB8AC3E}">
        <p14:creationId xmlns:p14="http://schemas.microsoft.com/office/powerpoint/2010/main" val="41941483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3">
            <a:extLst>
              <a:ext uri="{FF2B5EF4-FFF2-40B4-BE49-F238E27FC236}">
                <a16:creationId xmlns:a16="http://schemas.microsoft.com/office/drawing/2014/main" id="{08CE49EB-6CAF-4479-B93F-85773D92A3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de 4" descr="Et bilde som inneholder klær, person, Læring, computer&#10;&#10;Automatisk generert beskrivelse">
            <a:extLst>
              <a:ext uri="{FF2B5EF4-FFF2-40B4-BE49-F238E27FC236}">
                <a16:creationId xmlns:a16="http://schemas.microsoft.com/office/drawing/2014/main" id="{052A71F0-4633-77A0-5397-09193709C0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7" r="10012"/>
          <a:stretch/>
        </p:blipFill>
        <p:spPr>
          <a:xfrm>
            <a:off x="321733" y="321733"/>
            <a:ext cx="2161630" cy="2464210"/>
          </a:xfrm>
          <a:prstGeom prst="rect">
            <a:avLst/>
          </a:prstGeom>
        </p:spPr>
      </p:pic>
      <p:pic>
        <p:nvPicPr>
          <p:cNvPr id="7" name="Bilde 6" descr="Et bilde som inneholder innendørs, vegg, person&#10;&#10;Automatisk generert beskrivelse">
            <a:extLst>
              <a:ext uri="{FF2B5EF4-FFF2-40B4-BE49-F238E27FC236}">
                <a16:creationId xmlns:a16="http://schemas.microsoft.com/office/drawing/2014/main" id="{D9912859-DEFB-8F5D-2B01-3424DDAE93A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973" b="-1"/>
          <a:stretch/>
        </p:blipFill>
        <p:spPr>
          <a:xfrm rot="5400000">
            <a:off x="2470246" y="527376"/>
            <a:ext cx="2464210" cy="2052924"/>
          </a:xfrm>
          <a:prstGeom prst="rect">
            <a:avLst/>
          </a:prstGeom>
        </p:spPr>
      </p:pic>
      <p:pic>
        <p:nvPicPr>
          <p:cNvPr id="3" name="Bilde 2" descr="Et bilde som inneholder tekst, kvittering, kontorforsyninger, håndskrift&#10;&#10;Automatisk generert beskrivelse">
            <a:extLst>
              <a:ext uri="{FF2B5EF4-FFF2-40B4-BE49-F238E27FC236}">
                <a16:creationId xmlns:a16="http://schemas.microsoft.com/office/drawing/2014/main" id="{839E85B2-3531-9FE1-2966-2100D31E83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9" r="35686" b="-2"/>
          <a:stretch/>
        </p:blipFill>
        <p:spPr>
          <a:xfrm rot="5400000">
            <a:off x="853706" y="2425693"/>
            <a:ext cx="3343134" cy="4407080"/>
          </a:xfrm>
          <a:prstGeom prst="rect">
            <a:avLst/>
          </a:prstGeom>
        </p:spPr>
      </p:pic>
      <p:pic>
        <p:nvPicPr>
          <p:cNvPr id="9" name="Bilde 8" descr="Et bilde som inneholder person, negl, Menneskeansikt, finger&#10;&#10;Automatisk generert beskrivelse">
            <a:extLst>
              <a:ext uri="{FF2B5EF4-FFF2-40B4-BE49-F238E27FC236}">
                <a16:creationId xmlns:a16="http://schemas.microsoft.com/office/drawing/2014/main" id="{1DA8B90F-98A7-C004-EBCF-87B60352643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467"/>
          <a:stretch/>
        </p:blipFill>
        <p:spPr>
          <a:xfrm rot="5400000">
            <a:off x="5406267" y="-163195"/>
            <a:ext cx="5979070" cy="694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238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e 4" descr="Et bilde som inneholder tekst, person, håndskrift, Post-it-lapp&#10;&#10;Automatisk generert beskrivelse">
            <a:extLst>
              <a:ext uri="{FF2B5EF4-FFF2-40B4-BE49-F238E27FC236}">
                <a16:creationId xmlns:a16="http://schemas.microsoft.com/office/drawing/2014/main" id="{7F5AD5C6-E499-1DE3-8C40-425A32AB8AC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5" r="8503" b="-3"/>
          <a:stretch/>
        </p:blipFill>
        <p:spPr>
          <a:xfrm rot="5400000">
            <a:off x="-152327" y="165962"/>
            <a:ext cx="3447832" cy="3115907"/>
          </a:xfrm>
          <a:prstGeom prst="rect">
            <a:avLst/>
          </a:prstGeom>
        </p:spPr>
      </p:pic>
      <p:pic>
        <p:nvPicPr>
          <p:cNvPr id="7" name="Bilde 6" descr="Et bilde som inneholder tekst, Post-it-lapp, Barnekunst, kontorforsyninger&#10;&#10;Automatisk generert beskrivelse">
            <a:extLst>
              <a:ext uri="{FF2B5EF4-FFF2-40B4-BE49-F238E27FC236}">
                <a16:creationId xmlns:a16="http://schemas.microsoft.com/office/drawing/2014/main" id="{BF4D4F3F-BBD6-9D3C-B5A9-76B4315C3B4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82" r="17988" b="-2"/>
          <a:stretch/>
        </p:blipFill>
        <p:spPr>
          <a:xfrm>
            <a:off x="13635" y="3447831"/>
            <a:ext cx="3115906" cy="3410169"/>
          </a:xfrm>
          <a:prstGeom prst="rect">
            <a:avLst/>
          </a:prstGeom>
        </p:spPr>
      </p:pic>
      <p:grpSp>
        <p:nvGrpSpPr>
          <p:cNvPr id="19" name="Group 15">
            <a:extLst>
              <a:ext uri="{FF2B5EF4-FFF2-40B4-BE49-F238E27FC236}">
                <a16:creationId xmlns:a16="http://schemas.microsoft.com/office/drawing/2014/main" id="{60919A3C-0719-81EF-AF29-3EEDD5906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3362" cy="6858000"/>
            <a:chOff x="12068638" y="0"/>
            <a:chExt cx="123362" cy="68580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D0FB801-BA56-640D-4248-57A83E4E3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52A8575-530C-B315-F6C6-E265D4BF92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4139706"/>
              <a:ext cx="123362" cy="2718294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Bilde 8" descr="Et bilde som inneholder person, innendørs, computer, datamaskin&#10;&#10;Automatisk generert beskrivelse">
            <a:extLst>
              <a:ext uri="{FF2B5EF4-FFF2-40B4-BE49-F238E27FC236}">
                <a16:creationId xmlns:a16="http://schemas.microsoft.com/office/drawing/2014/main" id="{E95503D4-B5BF-1AB4-F9EC-04D5758882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989"/>
          <a:stretch/>
        </p:blipFill>
        <p:spPr>
          <a:xfrm>
            <a:off x="3128133" y="10"/>
            <a:ext cx="4847303" cy="685799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F30FDB55-974B-6DB4-C6CF-41881FD870DC}"/>
              </a:ext>
            </a:extLst>
          </p:cNvPr>
          <p:cNvSpPr txBox="1"/>
          <p:nvPr/>
        </p:nvSpPr>
        <p:spPr>
          <a:xfrm>
            <a:off x="8622100" y="2533476"/>
            <a:ext cx="2767643" cy="34478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/>
              <a:t>Det </a:t>
            </a:r>
            <a:r>
              <a:rPr lang="en-US" sz="2800" b="1" dirty="0" err="1"/>
              <a:t>ble</a:t>
            </a:r>
            <a:r>
              <a:rPr lang="en-US" sz="2800" b="1" dirty="0"/>
              <a:t> </a:t>
            </a:r>
            <a:r>
              <a:rPr lang="en-US" sz="2800" b="1" dirty="0" err="1"/>
              <a:t>en</a:t>
            </a:r>
            <a:r>
              <a:rPr lang="en-US" sz="2800" b="1" dirty="0"/>
              <a:t> </a:t>
            </a:r>
            <a:r>
              <a:rPr lang="en-US" sz="2800" b="1" dirty="0" err="1"/>
              <a:t>lærerik</a:t>
            </a:r>
            <a:r>
              <a:rPr lang="en-US" sz="2800" b="1" dirty="0"/>
              <a:t> </a:t>
            </a:r>
            <a:r>
              <a:rPr lang="en-US" sz="2800" b="1" dirty="0" err="1"/>
              <a:t>dag</a:t>
            </a:r>
            <a:r>
              <a:rPr lang="en-US" sz="2800" b="1" dirty="0"/>
              <a:t>. Eleven </a:t>
            </a:r>
            <a:r>
              <a:rPr lang="en-US" sz="2800" b="1" dirty="0" err="1"/>
              <a:t>jobbet</a:t>
            </a:r>
            <a:r>
              <a:rPr lang="en-US" sz="2800" b="1" dirty="0"/>
              <a:t> </a:t>
            </a:r>
            <a:r>
              <a:rPr lang="en-US" sz="2800" b="1" dirty="0" err="1"/>
              <a:t>godt</a:t>
            </a:r>
            <a:r>
              <a:rPr lang="en-US" sz="2800" b="1" dirty="0"/>
              <a:t> og var </a:t>
            </a:r>
            <a:r>
              <a:rPr lang="en-US" sz="2800" b="1" dirty="0" err="1"/>
              <a:t>ivrige</a:t>
            </a:r>
            <a:r>
              <a:rPr lang="en-US" sz="2800" b="1" dirty="0"/>
              <a:t> på å </a:t>
            </a:r>
            <a:r>
              <a:rPr lang="en-US" sz="2800" b="1" dirty="0" err="1"/>
              <a:t>lære</a:t>
            </a:r>
            <a:r>
              <a:rPr lang="en-US" sz="2800" b="1" dirty="0"/>
              <a:t> av </a:t>
            </a:r>
            <a:r>
              <a:rPr lang="en-US" sz="2800" b="1" dirty="0" err="1"/>
              <a:t>hverandre</a:t>
            </a:r>
            <a:r>
              <a:rPr lang="en-US" sz="2800" b="1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208402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Bilde 1" descr="Et bilde som inneholder person, klær, innendørs, vegg&#10;&#10;Automatisk generert beskrivelse">
            <a:extLst>
              <a:ext uri="{FF2B5EF4-FFF2-40B4-BE49-F238E27FC236}">
                <a16:creationId xmlns:a16="http://schemas.microsoft.com/office/drawing/2014/main" id="{7839EFAB-3D38-C045-848F-CE8C42BB1E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" r="17336" b="-2"/>
          <a:stretch/>
        </p:blipFill>
        <p:spPr>
          <a:xfrm rot="5400000">
            <a:off x="33141" y="329660"/>
            <a:ext cx="6129087" cy="5813197"/>
          </a:xfrm>
          <a:prstGeom prst="rect">
            <a:avLst/>
          </a:prstGeom>
        </p:spPr>
      </p:pic>
      <p:pic>
        <p:nvPicPr>
          <p:cNvPr id="4" name="Bilde 3" descr="Et bilde som inneholder Post-it-lapp, Valentinsdag, håndskrift, Papirkonstruksjoner&#10;&#10;Automatisk generert beskrivelse">
            <a:extLst>
              <a:ext uri="{FF2B5EF4-FFF2-40B4-BE49-F238E27FC236}">
                <a16:creationId xmlns:a16="http://schemas.microsoft.com/office/drawing/2014/main" id="{88B3B2DD-2EE6-43C7-1833-AC4665F783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22" b="11622"/>
          <a:stretch/>
        </p:blipFill>
        <p:spPr>
          <a:xfrm>
            <a:off x="6196929" y="171716"/>
            <a:ext cx="5803986" cy="3171422"/>
          </a:xfrm>
          <a:prstGeom prst="rect">
            <a:avLst/>
          </a:prstGeom>
        </p:spPr>
      </p:pic>
      <p:pic>
        <p:nvPicPr>
          <p:cNvPr id="6" name="Bilde 5" descr="Et bilde som inneholder person, innendørs, Barnekunst, bursdagskake&#10;&#10;Automatisk generert beskrivelse">
            <a:extLst>
              <a:ext uri="{FF2B5EF4-FFF2-40B4-BE49-F238E27FC236}">
                <a16:creationId xmlns:a16="http://schemas.microsoft.com/office/drawing/2014/main" id="{56A8679A-ECC5-9305-E7CC-A3AB54DAD3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94" b="12311"/>
          <a:stretch/>
        </p:blipFill>
        <p:spPr>
          <a:xfrm>
            <a:off x="6196929" y="3514856"/>
            <a:ext cx="5786386" cy="2785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022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14DB5F53-082A-75FC-90B8-3ADC2C146B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87" b="1"/>
          <a:stretch/>
        </p:blipFill>
        <p:spPr>
          <a:xfrm rot="5400000">
            <a:off x="-110480" y="475259"/>
            <a:ext cx="6499784" cy="5915025"/>
          </a:xfrm>
          <a:prstGeom prst="rect">
            <a:avLst/>
          </a:prstGeom>
        </p:spPr>
      </p:pic>
      <p:pic>
        <p:nvPicPr>
          <p:cNvPr id="9" name="Bilde 8" descr="Et bilde som inneholder tekst, Post-it-lapp, Barnekunst, tegning&#10;&#10;Automatisk generert beskrivelse">
            <a:extLst>
              <a:ext uri="{FF2B5EF4-FFF2-40B4-BE49-F238E27FC236}">
                <a16:creationId xmlns:a16="http://schemas.microsoft.com/office/drawing/2014/main" id="{61CF56D1-79D0-DE75-7ED0-4EC624F076D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6" r="16592"/>
          <a:stretch/>
        </p:blipFill>
        <p:spPr>
          <a:xfrm>
            <a:off x="6095156" y="182880"/>
            <a:ext cx="5915025" cy="6499784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37973D53-73EF-F6B1-708E-A16BCDF5E759}"/>
              </a:ext>
            </a:extLst>
          </p:cNvPr>
          <p:cNvSpPr txBox="1"/>
          <p:nvPr/>
        </p:nvSpPr>
        <p:spPr>
          <a:xfrm>
            <a:off x="844614" y="3526300"/>
            <a:ext cx="10509179" cy="25884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3600" dirty="0">
                <a:solidFill>
                  <a:srgbClr val="FFFFFF"/>
                </a:solidFill>
              </a:rPr>
              <a:t>Alle eleven </a:t>
            </a:r>
            <a:r>
              <a:rPr lang="en-US" sz="3600" dirty="0" err="1">
                <a:solidFill>
                  <a:srgbClr val="FFFFFF"/>
                </a:solidFill>
              </a:rPr>
              <a:t>laget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flagg</a:t>
            </a:r>
            <a:r>
              <a:rPr lang="en-US" sz="3600" dirty="0">
                <a:solidFill>
                  <a:srgbClr val="FFFFFF"/>
                </a:solidFill>
              </a:rPr>
              <a:t>. Dere </a:t>
            </a:r>
            <a:r>
              <a:rPr lang="en-US" sz="3600" dirty="0" err="1">
                <a:solidFill>
                  <a:srgbClr val="FFFFFF"/>
                </a:solidFill>
              </a:rPr>
              <a:t>vil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snart</a:t>
            </a:r>
            <a:r>
              <a:rPr lang="en-US" sz="3600" dirty="0">
                <a:solidFill>
                  <a:srgbClr val="FFFFFF"/>
                </a:solidFill>
              </a:rPr>
              <a:t> se masse </a:t>
            </a:r>
            <a:r>
              <a:rPr lang="en-US" sz="3600" dirty="0" err="1">
                <a:solidFill>
                  <a:srgbClr val="FFFFFF"/>
                </a:solidFill>
              </a:rPr>
              <a:t>flagg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rundt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omkring</a:t>
            </a:r>
            <a:r>
              <a:rPr lang="en-US" sz="3600" dirty="0">
                <a:solidFill>
                  <a:srgbClr val="FFFFFF"/>
                </a:solidFill>
              </a:rPr>
              <a:t> på </a:t>
            </a:r>
            <a:r>
              <a:rPr lang="en-US" sz="3600" dirty="0" err="1">
                <a:solidFill>
                  <a:srgbClr val="FFFFFF"/>
                </a:solidFill>
              </a:rPr>
              <a:t>skolen</a:t>
            </a:r>
            <a:r>
              <a:rPr lang="en-US" sz="3600" dirty="0">
                <a:solidFill>
                  <a:srgbClr val="FFFFFF"/>
                </a:solidFill>
              </a:rPr>
              <a:t> </a:t>
            </a:r>
            <a:r>
              <a:rPr lang="en-US" sz="3600" dirty="0" err="1">
                <a:solidFill>
                  <a:srgbClr val="FFFFFF"/>
                </a:solidFill>
              </a:rPr>
              <a:t>vår</a:t>
            </a:r>
            <a:r>
              <a:rPr lang="en-US" sz="3600" dirty="0">
                <a:solidFill>
                  <a:srgbClr val="FFFFFF"/>
                </a:solidFill>
              </a:rPr>
              <a:t>! </a:t>
            </a:r>
          </a:p>
        </p:txBody>
      </p:sp>
    </p:spTree>
    <p:extLst>
      <p:ext uri="{BB962C8B-B14F-4D97-AF65-F5344CB8AC3E}">
        <p14:creationId xmlns:p14="http://schemas.microsoft.com/office/powerpoint/2010/main" val="19250661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Bilde 3" descr="Et bilde som inneholder tekst, håndskrift, Post-it-lapp, tusjtavle&#10;&#10;Automatisk generert beskrivelse">
            <a:extLst>
              <a:ext uri="{FF2B5EF4-FFF2-40B4-BE49-F238E27FC236}">
                <a16:creationId xmlns:a16="http://schemas.microsoft.com/office/drawing/2014/main" id="{0CE9161F-F87B-2B1E-7326-33E7FE79F0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60" b="25000"/>
          <a:stretch/>
        </p:blipFill>
        <p:spPr>
          <a:xfrm>
            <a:off x="0" y="1130156"/>
            <a:ext cx="12192000" cy="5727843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F7A69B0C-826D-A737-1082-C3CA666EF5DE}"/>
              </a:ext>
            </a:extLst>
          </p:cNvPr>
          <p:cNvSpPr txBox="1"/>
          <p:nvPr/>
        </p:nvSpPr>
        <p:spPr>
          <a:xfrm>
            <a:off x="2753474" y="1284270"/>
            <a:ext cx="1070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Morsmål 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9E96BA6-FA09-463D-9E97-BCBA40EBCB7A}"/>
              </a:ext>
            </a:extLst>
          </p:cNvPr>
          <p:cNvSpPr txBox="1"/>
          <p:nvPr/>
        </p:nvSpPr>
        <p:spPr>
          <a:xfrm>
            <a:off x="914400" y="308225"/>
            <a:ext cx="10656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b-NO" sz="2400" b="1" dirty="0"/>
              <a:t>Morsmål er en stor del av alles identitet. Vi gleder oss til Morsmålsdagen i 2025!</a:t>
            </a:r>
          </a:p>
        </p:txBody>
      </p:sp>
    </p:spTree>
    <p:extLst>
      <p:ext uri="{BB962C8B-B14F-4D97-AF65-F5344CB8AC3E}">
        <p14:creationId xmlns:p14="http://schemas.microsoft.com/office/powerpoint/2010/main" val="356913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Bilde 6" descr="Et bilde som inneholder tekst, Post-it-lapp, Barnekunst, kontorforsyninger&#10;&#10;Automatisk generert beskrivelse">
            <a:extLst>
              <a:ext uri="{FF2B5EF4-FFF2-40B4-BE49-F238E27FC236}">
                <a16:creationId xmlns:a16="http://schemas.microsoft.com/office/drawing/2014/main" id="{CB15C69E-3784-4432-69CA-BEA3CB82C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70" r="15177" b="-1"/>
          <a:stretch/>
        </p:blipFill>
        <p:spPr>
          <a:xfrm rot="5400000">
            <a:off x="39196" y="-39195"/>
            <a:ext cx="6858000" cy="6936390"/>
          </a:xfrm>
          <a:prstGeom prst="rect">
            <a:avLst/>
          </a:prstGeom>
        </p:spPr>
      </p:pic>
      <p:sp>
        <p:nvSpPr>
          <p:cNvPr id="6" name="TekstSylinder 5">
            <a:extLst>
              <a:ext uri="{FF2B5EF4-FFF2-40B4-BE49-F238E27FC236}">
                <a16:creationId xmlns:a16="http://schemas.microsoft.com/office/drawing/2014/main" id="{F9D5F279-534D-6AA1-10D2-6468557C101B}"/>
              </a:ext>
            </a:extLst>
          </p:cNvPr>
          <p:cNvSpPr txBox="1"/>
          <p:nvPr/>
        </p:nvSpPr>
        <p:spPr>
          <a:xfrm>
            <a:off x="7662040" y="819807"/>
            <a:ext cx="4288221" cy="39413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i="0" dirty="0">
                <a:effectLst/>
              </a:rPr>
              <a:t>Den </a:t>
            </a:r>
            <a:r>
              <a:rPr lang="nb-NO" sz="2800" b="1" i="0" dirty="0">
                <a:effectLst/>
              </a:rPr>
              <a:t>internasjonale</a:t>
            </a:r>
            <a:r>
              <a:rPr lang="en-US" sz="2800" b="1" i="0" dirty="0">
                <a:effectLst/>
              </a:rPr>
              <a:t> </a:t>
            </a:r>
            <a:r>
              <a:rPr lang="nb-NO" sz="2800" b="1" i="0" dirty="0">
                <a:effectLst/>
              </a:rPr>
              <a:t>morsmålsdagen</a:t>
            </a:r>
            <a:r>
              <a:rPr lang="en-US" sz="2800" b="1" i="0" dirty="0">
                <a:effectLst/>
              </a:rPr>
              <a:t> </a:t>
            </a:r>
            <a:r>
              <a:rPr lang="nb-NO" sz="2800" b="1" i="0" dirty="0">
                <a:effectLst/>
              </a:rPr>
              <a:t>markeres</a:t>
            </a:r>
            <a:r>
              <a:rPr lang="en-US" sz="2800" b="1" i="0" dirty="0">
                <a:effectLst/>
              </a:rPr>
              <a:t> </a:t>
            </a:r>
            <a:r>
              <a:rPr lang="nb-NO" sz="2800" b="1" i="0" dirty="0">
                <a:effectLst/>
              </a:rPr>
              <a:t>årlig 21. februar over hele verden. Dagen markeres for å fremme språklig og kulturelt mangfold. På Ny-Krohnborg skole feiret alle trinn morsmålsdagen! </a:t>
            </a:r>
            <a:endParaRPr lang="nb-NO" sz="2800" dirty="0"/>
          </a:p>
        </p:txBody>
      </p:sp>
    </p:spTree>
    <p:extLst>
      <p:ext uri="{BB962C8B-B14F-4D97-AF65-F5344CB8AC3E}">
        <p14:creationId xmlns:p14="http://schemas.microsoft.com/office/powerpoint/2010/main" val="1400274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Bilde 3" descr="Et bilde som inneholder blå, vegg, innendørs, flagg&#10;&#10;Automatisk generert beskrivelse">
            <a:extLst>
              <a:ext uri="{FF2B5EF4-FFF2-40B4-BE49-F238E27FC236}">
                <a16:creationId xmlns:a16="http://schemas.microsoft.com/office/drawing/2014/main" id="{0F33FB8E-F835-E576-37EC-12E7CE994E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24" r="12923" b="-1"/>
          <a:stretch/>
        </p:blipFill>
        <p:spPr>
          <a:xfrm rot="5400000">
            <a:off x="39196" y="-39195"/>
            <a:ext cx="6858000" cy="693639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394219D4-955B-117E-9844-1071E9B907BB}"/>
              </a:ext>
            </a:extLst>
          </p:cNvPr>
          <p:cNvSpPr txBox="1"/>
          <p:nvPr/>
        </p:nvSpPr>
        <p:spPr>
          <a:xfrm>
            <a:off x="7680961" y="1337311"/>
            <a:ext cx="3509010" cy="3829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nb-NO" sz="3600" b="1" dirty="0"/>
              <a:t>Det ble en nydelig dag! Mange kom i drakter som symboliserer  morsmålet sitt!</a:t>
            </a:r>
          </a:p>
        </p:txBody>
      </p:sp>
    </p:spTree>
    <p:extLst>
      <p:ext uri="{BB962C8B-B14F-4D97-AF65-F5344CB8AC3E}">
        <p14:creationId xmlns:p14="http://schemas.microsoft.com/office/powerpoint/2010/main" val="2503671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F101B3CC-B49F-4CE0-B198-228D1D428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Bilde 8" descr="Et bilde som inneholder klær, Motetilbehør, Mønster (motedesign), kunst&#10;&#10;Automatisk generert beskrivelse">
            <a:extLst>
              <a:ext uri="{FF2B5EF4-FFF2-40B4-BE49-F238E27FC236}">
                <a16:creationId xmlns:a16="http://schemas.microsoft.com/office/drawing/2014/main" id="{5FC1D1A8-4BF9-6C79-9398-8940DA2ED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4"/>
          <a:stretch/>
        </p:blipFill>
        <p:spPr>
          <a:xfrm rot="5400000">
            <a:off x="-411596" y="1290519"/>
            <a:ext cx="5743616" cy="4276956"/>
          </a:xfrm>
          <a:prstGeom prst="rect">
            <a:avLst/>
          </a:prstGeom>
        </p:spPr>
      </p:pic>
      <p:pic>
        <p:nvPicPr>
          <p:cNvPr id="11" name="Bilde 10" descr="Et bilde som inneholder klær, person, mote, Motedesign&#10;&#10;Automatisk generert beskrivelse">
            <a:extLst>
              <a:ext uri="{FF2B5EF4-FFF2-40B4-BE49-F238E27FC236}">
                <a16:creationId xmlns:a16="http://schemas.microsoft.com/office/drawing/2014/main" id="{32DA3C2C-B423-70A3-114A-2DF0FDB341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8" r="-2" b="-2"/>
          <a:stretch/>
        </p:blipFill>
        <p:spPr>
          <a:xfrm>
            <a:off x="4772525" y="557189"/>
            <a:ext cx="7097742" cy="574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990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Bilde 10" descr="Et bilde som inneholder kunst, innendørs, perler&#10;&#10;Automatisk generert beskrivelse">
            <a:extLst>
              <a:ext uri="{FF2B5EF4-FFF2-40B4-BE49-F238E27FC236}">
                <a16:creationId xmlns:a16="http://schemas.microsoft.com/office/drawing/2014/main" id="{5A8A89AA-8786-3726-FEC9-EF1E58B067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2" r="-3" b="11179"/>
          <a:stretch/>
        </p:blipFill>
        <p:spPr>
          <a:xfrm rot="5400000">
            <a:off x="-1168120" y="1532364"/>
            <a:ext cx="6514565" cy="3793268"/>
          </a:xfrm>
          <a:prstGeom prst="rect">
            <a:avLst/>
          </a:prstGeom>
        </p:spPr>
      </p:pic>
      <p:pic>
        <p:nvPicPr>
          <p:cNvPr id="9" name="Bilde 8" descr="Et bilde som inneholder person, negl, finger, hånd&#10;&#10;Automatisk generert beskrivelse">
            <a:extLst>
              <a:ext uri="{FF2B5EF4-FFF2-40B4-BE49-F238E27FC236}">
                <a16:creationId xmlns:a16="http://schemas.microsoft.com/office/drawing/2014/main" id="{86003DA5-DFF6-3E8C-627C-201880C321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21754"/>
          <a:stretch/>
        </p:blipFill>
        <p:spPr>
          <a:xfrm rot="5400000">
            <a:off x="2838717" y="1517536"/>
            <a:ext cx="6514565" cy="3822924"/>
          </a:xfrm>
          <a:prstGeom prst="rect">
            <a:avLst/>
          </a:prstGeom>
        </p:spPr>
      </p:pic>
      <p:pic>
        <p:nvPicPr>
          <p:cNvPr id="13" name="Bilde 12" descr="Et bilde som inneholder innendørs, person, vegg, klær">
            <a:extLst>
              <a:ext uri="{FF2B5EF4-FFF2-40B4-BE49-F238E27FC236}">
                <a16:creationId xmlns:a16="http://schemas.microsoft.com/office/drawing/2014/main" id="{4C9579AD-5EB0-1FF6-7ED2-35BBB330216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46" r="-3" b="-3"/>
          <a:stretch/>
        </p:blipFill>
        <p:spPr>
          <a:xfrm rot="5400000">
            <a:off x="6830253" y="1529495"/>
            <a:ext cx="6514565" cy="37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383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Motetilbehør, person, håndveske, Bagasje og bager&#10;&#10;Automatisk generert beskrivelse">
            <a:extLst>
              <a:ext uri="{FF2B5EF4-FFF2-40B4-BE49-F238E27FC236}">
                <a16:creationId xmlns:a16="http://schemas.microsoft.com/office/drawing/2014/main" id="{7AA46AB6-C9B2-1DB9-1D7C-F9ADCCF1FF0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53"/>
          <a:stretch/>
        </p:blipFill>
        <p:spPr>
          <a:xfrm rot="5400000">
            <a:off x="-59208" y="1793290"/>
            <a:ext cx="4604800" cy="3265272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Bilde 4" descr="Et bilde som inneholder klær, Motetilbehør, mønster, Motiv&#10;&#10;Automatisk generert beskrivelse">
            <a:extLst>
              <a:ext uri="{FF2B5EF4-FFF2-40B4-BE49-F238E27FC236}">
                <a16:creationId xmlns:a16="http://schemas.microsoft.com/office/drawing/2014/main" id="{0D6D62AF-F99C-2556-2D26-663D496FF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76948" y="1699126"/>
            <a:ext cx="4604800" cy="3453600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Bilde 6" descr="Et bilde som inneholder klær, person, statue, konstruksjon&#10;&#10;Automatisk generert beskrivelse">
            <a:extLst>
              <a:ext uri="{FF2B5EF4-FFF2-40B4-BE49-F238E27FC236}">
                <a16:creationId xmlns:a16="http://schemas.microsoft.com/office/drawing/2014/main" id="{D3049442-7A75-5EDB-5781-CBE114A8113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" t="1571" r="20613" b="1776"/>
          <a:stretch/>
        </p:blipFill>
        <p:spPr>
          <a:xfrm rot="5400000">
            <a:off x="7618496" y="1699128"/>
            <a:ext cx="4604800" cy="345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9607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Bilde 6" descr="Et bilde som inneholder person, baby, klær, innendørs&#10;&#10;Automatisk generert beskrivelse">
            <a:extLst>
              <a:ext uri="{FF2B5EF4-FFF2-40B4-BE49-F238E27FC236}">
                <a16:creationId xmlns:a16="http://schemas.microsoft.com/office/drawing/2014/main" id="{081FF8BF-9D4D-A510-564C-67B74ADF3F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82" r="-3" b="11179"/>
          <a:stretch/>
        </p:blipFill>
        <p:spPr>
          <a:xfrm rot="5400000">
            <a:off x="-1168120" y="1532364"/>
            <a:ext cx="6514565" cy="3793268"/>
          </a:xfrm>
          <a:prstGeom prst="rect">
            <a:avLst/>
          </a:prstGeom>
        </p:spPr>
      </p:pic>
      <p:pic>
        <p:nvPicPr>
          <p:cNvPr id="3" name="Bilde 2" descr="Et bilde som inneholder person, klær, frisyre, Hårknute&#10;&#10;Automatisk generert beskrivelse">
            <a:extLst>
              <a:ext uri="{FF2B5EF4-FFF2-40B4-BE49-F238E27FC236}">
                <a16:creationId xmlns:a16="http://schemas.microsoft.com/office/drawing/2014/main" id="{D1C0A4E9-DC55-81B7-0B79-78F768ABCBD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0" r="-3" b="1004"/>
          <a:stretch/>
        </p:blipFill>
        <p:spPr>
          <a:xfrm rot="5400000">
            <a:off x="2838717" y="1517536"/>
            <a:ext cx="6514565" cy="3822924"/>
          </a:xfrm>
          <a:prstGeom prst="rect">
            <a:avLst/>
          </a:prstGeom>
        </p:spPr>
      </p:pic>
      <p:pic>
        <p:nvPicPr>
          <p:cNvPr id="6" name="Bilde 5" descr="Et bilde som inneholder innendørs, tekstil, vegg, person&#10;&#10;Automatisk generert beskrivelse">
            <a:extLst>
              <a:ext uri="{FF2B5EF4-FFF2-40B4-BE49-F238E27FC236}">
                <a16:creationId xmlns:a16="http://schemas.microsoft.com/office/drawing/2014/main" id="{1C549C2F-F785-5C81-FFF2-65329851A9F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42" r="-3" b="7902"/>
          <a:stretch/>
        </p:blipFill>
        <p:spPr>
          <a:xfrm rot="5400000">
            <a:off x="6830253" y="1529495"/>
            <a:ext cx="6514565" cy="37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1611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Bilde 4" descr="Et bilde som inneholder tekstil, innendørs&#10;&#10;Automatisk generert beskrivelse">
            <a:extLst>
              <a:ext uri="{FF2B5EF4-FFF2-40B4-BE49-F238E27FC236}">
                <a16:creationId xmlns:a16="http://schemas.microsoft.com/office/drawing/2014/main" id="{60D60257-99E6-1B5C-356D-33128D78916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8" r="-3" b="10876"/>
          <a:stretch/>
        </p:blipFill>
        <p:spPr>
          <a:xfrm rot="5400000">
            <a:off x="2838717" y="1517536"/>
            <a:ext cx="6514565" cy="3822924"/>
          </a:xfrm>
          <a:prstGeom prst="rect">
            <a:avLst/>
          </a:prstGeom>
        </p:spPr>
      </p:pic>
      <p:pic>
        <p:nvPicPr>
          <p:cNvPr id="3" name="Bilde 2" descr="Et bilde som inneholder klær, person, vegg, innendørs&#10;&#10;Automatisk generert beskrivelse">
            <a:extLst>
              <a:ext uri="{FF2B5EF4-FFF2-40B4-BE49-F238E27FC236}">
                <a16:creationId xmlns:a16="http://schemas.microsoft.com/office/drawing/2014/main" id="{59F9C69F-C73E-20B7-EC54-ADE06F5ECC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6" r="-3" b="8968"/>
          <a:stretch/>
        </p:blipFill>
        <p:spPr>
          <a:xfrm rot="5400000">
            <a:off x="6830253" y="1529495"/>
            <a:ext cx="6514565" cy="3799007"/>
          </a:xfrm>
          <a:prstGeom prst="rect">
            <a:avLst/>
          </a:prstGeom>
        </p:spPr>
      </p:pic>
      <p:pic>
        <p:nvPicPr>
          <p:cNvPr id="8" name="Bilde 7" descr="Et bilde som inneholder person, klær, Menneskeansikt, innendørs&#10;&#10;Automatisk generert beskrivelse">
            <a:extLst>
              <a:ext uri="{FF2B5EF4-FFF2-40B4-BE49-F238E27FC236}">
                <a16:creationId xmlns:a16="http://schemas.microsoft.com/office/drawing/2014/main" id="{BAE20EA4-23D1-CE26-4327-EAC311386280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" t="17354" r="-3" b="13934"/>
          <a:stretch/>
        </p:blipFill>
        <p:spPr>
          <a:xfrm rot="5400000">
            <a:off x="-1130190" y="1813432"/>
            <a:ext cx="6388569" cy="3357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9282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4F7B9026-36AD-42E4-B172-8D68F3A33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" name="Bilde 10" descr="Et bilde som inneholder klær, Mønster (motedesign), kjole, Motedesign&#10;&#10;Automatisk generert beskrivelse">
            <a:extLst>
              <a:ext uri="{FF2B5EF4-FFF2-40B4-BE49-F238E27FC236}">
                <a16:creationId xmlns:a16="http://schemas.microsoft.com/office/drawing/2014/main" id="{1A91B9A4-5CF7-D9E6-9CAC-AF923D65CC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3" r="12313" b="-3"/>
          <a:stretch/>
        </p:blipFill>
        <p:spPr>
          <a:xfrm>
            <a:off x="192528" y="171716"/>
            <a:ext cx="3793268" cy="6514565"/>
          </a:xfrm>
          <a:prstGeom prst="rect">
            <a:avLst/>
          </a:prstGeom>
        </p:spPr>
      </p:pic>
      <p:pic>
        <p:nvPicPr>
          <p:cNvPr id="13" name="Bilde 12" descr="Et bilde som inneholder tekstil, innendørs, person, Mønster (motedesign)&#10;&#10;Automatisk generert beskrivelse">
            <a:extLst>
              <a:ext uri="{FF2B5EF4-FFF2-40B4-BE49-F238E27FC236}">
                <a16:creationId xmlns:a16="http://schemas.microsoft.com/office/drawing/2014/main" id="{C2268011-D6CB-2619-5C3C-37981D2F7A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7" r="-3" b="10877"/>
          <a:stretch/>
        </p:blipFill>
        <p:spPr>
          <a:xfrm rot="5400000">
            <a:off x="2838717" y="1517536"/>
            <a:ext cx="6514565" cy="3822924"/>
          </a:xfrm>
          <a:prstGeom prst="rect">
            <a:avLst/>
          </a:prstGeom>
        </p:spPr>
      </p:pic>
      <p:pic>
        <p:nvPicPr>
          <p:cNvPr id="3" name="Bilde 2" descr="Et bilde som inneholder innendørs, vegg, rack, kunst&#10;&#10;Automatisk generert beskrivelse">
            <a:extLst>
              <a:ext uri="{FF2B5EF4-FFF2-40B4-BE49-F238E27FC236}">
                <a16:creationId xmlns:a16="http://schemas.microsoft.com/office/drawing/2014/main" id="{06934D40-5316-BD64-D596-29D344C6E9C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61" r="-3" b="283"/>
          <a:stretch/>
        </p:blipFill>
        <p:spPr>
          <a:xfrm rot="5400000">
            <a:off x="6830253" y="1529495"/>
            <a:ext cx="6514565" cy="3799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1194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119</Words>
  <Application>Microsoft Office PowerPoint</Application>
  <PresentationFormat>Widescreen</PresentationFormat>
  <Paragraphs>10</Paragraphs>
  <Slides>19</Slides>
  <Notes>2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Office-tema</vt:lpstr>
      <vt:lpstr>Morsmålsdag 2024 Ny-Krohnborg skole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Pedersen, Bjørg Guro L</dc:creator>
  <cp:lastModifiedBy>Pedersen, Bjørg Guro L</cp:lastModifiedBy>
  <cp:revision>47</cp:revision>
  <dcterms:created xsi:type="dcterms:W3CDTF">2024-02-22T19:14:16Z</dcterms:created>
  <dcterms:modified xsi:type="dcterms:W3CDTF">2024-02-25T07:30:58Z</dcterms:modified>
</cp:coreProperties>
</file>