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57" r:id="rId4"/>
    <p:sldId id="271" r:id="rId5"/>
    <p:sldId id="270" r:id="rId6"/>
    <p:sldId id="274" r:id="rId7"/>
    <p:sldId id="267" r:id="rId8"/>
    <p:sldId id="261" r:id="rId9"/>
    <p:sldId id="266" r:id="rId10"/>
    <p:sldId id="260" r:id="rId11"/>
    <p:sldId id="278" r:id="rId12"/>
    <p:sldId id="262" r:id="rId13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E5672-3728-4C5E-9B25-FE0CBB63F1C3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97C405-1DC1-4EA9-8181-B236603CD3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29247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1E80E9E-677C-4828-B688-ED0F759C14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ACBA2B4-95A5-405A-903E-67C3604E3C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41A8247-9139-4518-9EA0-C11B8779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56910-50AD-4949-8FD7-F917485E7C52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15D857D-17AD-4977-A52E-F795D2C47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FA711D8-FF1C-4734-9E39-2F6361A5E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DDC5-2317-4356-8AC7-C7ABB031F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65335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A2870EA-6EF5-430E-A19D-51C0292EA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19C1A24-A3DC-418F-97F7-878F31570C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17ACC86-FCBE-4AD2-A432-0D6099DCD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56910-50AD-4949-8FD7-F917485E7C52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2E845B0-0D36-4CA5-A781-7C3BDDED5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D9B267B-77D6-4F0F-8D5B-58A505280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DDC5-2317-4356-8AC7-C7ABB031F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6789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C375782B-B658-45C5-85D9-9176BBC4C3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6CACDDD-B855-4760-A775-EA2BE4989D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46C22C2-0B9F-4518-9202-95D11D52B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56910-50AD-4949-8FD7-F917485E7C52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A24EE86-62C1-4937-88EA-997F95DBB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6222564-E51D-4FE1-B312-C2D51E090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DDC5-2317-4356-8AC7-C7ABB031F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1221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1D67684-4579-4002-8761-3E3BC96916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B2F4A4D-2673-44EB-B9C8-6C4FA9BDF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F44CFF7-D720-4908-846F-B42AAB270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45A9-9259-4591-9457-9C796CCC5036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77F5387-7A5E-4AB6-B1F7-D9709756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5B26AA6-F0FD-42F5-950C-5BD73904C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F3EF-CE9C-446C-80B3-8EC5C445FA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0054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7A1376E-2FB7-4C86-BC8B-66E6BDBA0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E9E232F-7EF5-494B-8E35-AC5F90293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49E0056-F6F0-48E2-86CB-B29EA7299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45A9-9259-4591-9457-9C796CCC5036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37D37DA-91E1-46E4-A873-074EE44E1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31A8969-16E6-42A5-B766-6D023E333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F3EF-CE9C-446C-80B3-8EC5C445FA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61330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B320AE-2CEA-49DB-95C6-4E25C78C8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EA1EEFE-59E4-4A56-B94C-FBA6E8BCE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0FDD0E8-4964-454F-9410-3FB2AA748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45A9-9259-4591-9457-9C796CCC5036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ABB8DD-FD83-4BC1-AFAD-6ABD95381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F62CBC2-3680-4F0D-B5D4-3BBF13205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F3EF-CE9C-446C-80B3-8EC5C445FA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48355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484170E-F713-4FDB-9496-0A9059C68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AA6FB9-5C54-40FD-A175-DA9221C390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95A93D6-3858-44E3-8311-0F5DD24CE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437A60D-6A95-40B8-BB3A-951A0849D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45A9-9259-4591-9457-9C796CCC5036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57B00A9-5A8D-47CF-9857-3B56777BD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E427F80-1420-47B8-A7A1-FD2D726DA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F3EF-CE9C-446C-80B3-8EC5C445FA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1094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33D5215-85A0-453A-858E-2CEDB23F2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665CFCA-1539-42E2-A232-8108A1BF5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F99AC99-BC33-42E0-A042-D1F2751058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10CD8E33-2A16-444C-BD8C-9F811D437E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32707BF4-FFB2-448E-A62A-02249232E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CCE536D-B298-4DB9-A6BE-2FCB90144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45A9-9259-4591-9457-9C796CCC5036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10A32AE-91AF-4AE4-BCA6-C1D91D341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35B00EC8-B42F-4F5A-AA8B-C1160CDF9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F3EF-CE9C-446C-80B3-8EC5C445FA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3742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B1FD69-2283-4557-B426-801CFE10C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16EA766E-6B9D-4B33-BC3A-FCA8ABF87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45A9-9259-4591-9457-9C796CCC5036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0C55DC7-B003-45DA-86EB-FC0BAA2FD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89F9341-7AFF-4872-93A3-32381C78D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F3EF-CE9C-446C-80B3-8EC5C445FA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5619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65828B67-6429-4AD5-A4B0-687C51221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45A9-9259-4591-9457-9C796CCC5036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1529FFD3-C156-4EF5-9305-FF9332DBE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5BE2ED5-DEA8-4529-81F8-D6B214016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F3EF-CE9C-446C-80B3-8EC5C445FA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595485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3FE0E0A-657F-490E-8F26-0CA86CE34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E3AEACE-D052-4C62-AFC4-09DD78B3B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6DCD3A3-FD60-41F4-8FA0-94C86A9D6B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C9345D9-B898-4568-92E5-1331542BD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45A9-9259-4591-9457-9C796CCC5036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E07FBE4-D4C2-4F45-8BC8-B246A9052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B56A176-BF77-4039-A3F5-2FEE408AE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F3EF-CE9C-446C-80B3-8EC5C445FA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6906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1FECBE9-0B72-4D2A-A0EF-395AB3552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FF5D28C-A618-4D14-84DC-8447F7495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2F9E35F-EE38-4324-83B3-E8E98B448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56910-50AD-4949-8FD7-F917485E7C52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4394A3A-E39C-4974-AFF4-715660D3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87E1D33-CAC3-42CA-99C7-50E6ABB54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DDC5-2317-4356-8AC7-C7ABB031F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300886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B711FD8-558B-4B16-AD19-7B79A8768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18333742-1897-4D32-91DF-56BC4FB08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8C356F3-95BE-4284-8A7F-DE0D0C82B9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5DA0477-29D4-414D-82FB-910A20EFA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45A9-9259-4591-9457-9C796CCC5036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F384945-4E60-4A24-84E2-314411A61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C34BC6D-04AC-4714-B56C-D43CC943F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F3EF-CE9C-446C-80B3-8EC5C445FA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175042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443CFDC-39A3-4001-B20D-66FC4FFE8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FCF0EC8-EF01-4827-BDFE-52D92D1BD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3EE328A-8E1C-435A-ACDE-9D6300256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45A9-9259-4591-9457-9C796CCC5036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0A102AD-AB52-4CB1-8DE1-63A374538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8176D19-30CC-47A5-852F-C7910888B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F3EF-CE9C-446C-80B3-8EC5C445FA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580872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9BBDD34F-14D1-4ABD-BF35-1DA2F397C7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1C4FE13-4D7C-4472-8F5F-C5219CF76B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FAE4701-FC98-4B93-AFF3-582718CB9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45A9-9259-4591-9457-9C796CCC5036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1A19F2-61FE-4D76-80FE-81076726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B1B8905-949B-41D2-B3D4-82D5A83E4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F3EF-CE9C-446C-80B3-8EC5C445FA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5971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620F64A-1A24-43A4-AB4C-CEE589DEA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7DE7838-6438-4BED-9EBE-C23062DB5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B5A5124-4FBB-469D-A083-FE30E685F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56910-50AD-4949-8FD7-F917485E7C52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A8C6832-6DD9-45D4-BAD3-1A75A5D6B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8B396EE-062C-4713-B1B2-7C34437F6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DDC5-2317-4356-8AC7-C7ABB031F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71217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1E5224D-3AC9-49E6-B082-5BC9096F3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6BAE069-33FB-4EAD-B3DC-BACDB8BFEB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B78004C-59B0-44A3-8A47-6605BD853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6B231C8-70EF-4B32-9FBC-39C92AF94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56910-50AD-4949-8FD7-F917485E7C52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9D35FA8-68F2-4477-9B87-FFD540BF8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CBAF382-3689-45FA-9562-7B8F8B61B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DDC5-2317-4356-8AC7-C7ABB031F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370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0659D2D-039B-4625-8FD7-80265D0ED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5AB32C5-8EC9-4114-BE93-B08A66DAA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DB7144B-76E3-4965-8AE2-A59088293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31B3AE4-366B-4B16-851F-4ABE45086E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6F51591A-8C65-479E-A8B8-B0FE33D1A0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57350201-CA43-4A76-A54C-E160345CE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56910-50AD-4949-8FD7-F917485E7C52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4A68242-6B4B-4A89-8CC3-05B370716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22C4FE5D-F246-49C8-9D14-349AF4181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DDC5-2317-4356-8AC7-C7ABB031F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4232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F8DFC36-2E06-4B01-A9C2-EB9FB5B65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B631072-A04E-4847-ACDA-33A7D6F9E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56910-50AD-4949-8FD7-F917485E7C52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A629FF-EF94-4F91-A3CD-5DDC96FE2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66F3F509-198E-472C-9190-386ECDA49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DDC5-2317-4356-8AC7-C7ABB031F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43437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89D2751-B98E-4C3C-BFFB-CE42A0DD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56910-50AD-4949-8FD7-F917485E7C52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21C2079F-54C5-4932-A752-0C1335F4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CD860D8A-1C02-4E9E-9FD0-BABE052F4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DDC5-2317-4356-8AC7-C7ABB031F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23973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7362123-672A-4626-86F5-053BC4FB7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1EFA2E0-68E4-4C9E-AC58-21845B1AE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390F3D9-7557-406A-A304-1FEFDB846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793CA77-E895-4B84-BCC0-BD9DE843B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56910-50AD-4949-8FD7-F917485E7C52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D1805AD-A21C-4C24-A4CA-65F0018AC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D4A4400-7EC5-4A45-B2B9-29289449F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DDC5-2317-4356-8AC7-C7ABB031F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6656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CE54EE8-DD71-4137-905B-9AF5DC20F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B905FFE7-1725-42E9-8B39-135F62320C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69DE4CA-1DE6-4B9D-A618-6BCF647BF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B663FFB-EBC9-438B-B32E-9D0496A97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56910-50AD-4949-8FD7-F917485E7C52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1851004-3BB7-474E-A0B3-9912B8279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B6B26F0-4B0A-4F28-AC6E-5F55EA595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DDC5-2317-4356-8AC7-C7ABB031F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2805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54DA74B6-74D7-4273-8423-AEE2E4D90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9AF0C2B-B2D3-497A-92B9-6C760203E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1F3E80B-E66B-47BF-B885-2717084625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56910-50AD-4949-8FD7-F917485E7C52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5886204-20D9-4EFA-8CF6-062426884A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813C6F0-A1C6-4038-8E3D-A20358A013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EDDC5-2317-4356-8AC7-C7ABB031F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8886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95FE71A2-1BEA-441E-9C3C-D9D6F5FF5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57D34C0-14FD-47EF-B53E-F8A38FA53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30D1D16-9482-4380-8CBA-B86E0E2413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245A9-9259-4591-9457-9C796CCC5036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2D8D247-6289-4A29-9E02-8CC6C94BB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3AFBF19-2309-44C4-B98E-E8581BFD4B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9F3EF-CE9C-446C-80B3-8EC5C445FA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2861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ullmobbing.no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tdanning.no/" TargetMode="External"/><Relationship Id="rId2" Type="http://schemas.openxmlformats.org/officeDocument/2006/relationships/hyperlink" Target="https://www.vilbli.no/nb/nb/n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vestlandfylke.no/utdanning-og-karriere/elev/foresette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vestlandfylke.no/globalassets/utdanning-og-karriere/elev/inntak/sokjarhandboka_2023-2024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FD61B3C-41C5-48BA-A860-33458BD6E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8969"/>
            <a:ext cx="9144000" cy="3230994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2795A72-80C7-4E24-9202-D990CC44DA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5085" y="4152206"/>
            <a:ext cx="10638971" cy="1856708"/>
          </a:xfrm>
        </p:spPr>
        <p:txBody>
          <a:bodyPr>
            <a:normAutofit/>
          </a:bodyPr>
          <a:lstStyle/>
          <a:p>
            <a:r>
              <a:rPr lang="nb-NO" sz="54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Foreldremøte </a:t>
            </a:r>
          </a:p>
          <a:p>
            <a:r>
              <a:rPr lang="nb-NO" sz="54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Garnes </a:t>
            </a:r>
            <a:r>
              <a:rPr lang="nb-NO" sz="5400" b="1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ungdomsskule</a:t>
            </a:r>
            <a:r>
              <a:rPr lang="nb-NO" sz="54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10. trinn</a:t>
            </a:r>
            <a:endParaRPr lang="nb-NO" sz="5400" b="1" dirty="0"/>
          </a:p>
        </p:txBody>
      </p:sp>
      <p:pic>
        <p:nvPicPr>
          <p:cNvPr id="6" name="Bilde 5" descr="Et bilde som inneholder utendørs, himmel, fjell, småby&#10;&#10;Automatisk generert beskrivelse">
            <a:extLst>
              <a:ext uri="{FF2B5EF4-FFF2-40B4-BE49-F238E27FC236}">
                <a16:creationId xmlns:a16="http://schemas.microsoft.com/office/drawing/2014/main" id="{A0201707-0F1D-45A8-96D2-35F1F359A48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644" y="278969"/>
            <a:ext cx="5161851" cy="387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35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Helsesjukepleiar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Irmelin Eikefet Knudsen og Brita Tveit er </a:t>
            </a:r>
            <a:r>
              <a:rPr lang="nb-NO" dirty="0" err="1"/>
              <a:t>helsesjukepleiarar</a:t>
            </a:r>
            <a:r>
              <a:rPr lang="nb-NO" dirty="0"/>
              <a:t> ved vår skule</a:t>
            </a:r>
          </a:p>
          <a:p>
            <a:r>
              <a:rPr lang="nb-NO" dirty="0"/>
              <a:t> Irmelin Eikefet Knudsen er </a:t>
            </a:r>
            <a:r>
              <a:rPr lang="nb-NO" dirty="0" err="1"/>
              <a:t>tilstades</a:t>
            </a:r>
            <a:r>
              <a:rPr lang="nb-NO" dirty="0"/>
              <a:t> mandag og fredag og </a:t>
            </a:r>
            <a:r>
              <a:rPr lang="nb-NO" dirty="0" err="1"/>
              <a:t>annankvar</a:t>
            </a:r>
            <a:r>
              <a:rPr lang="nb-NO" dirty="0"/>
              <a:t> onsdag. Kan kontakttast på 40816753, eller på melding på </a:t>
            </a:r>
            <a:r>
              <a:rPr lang="nb-NO" dirty="0" err="1"/>
              <a:t>HelseNorge</a:t>
            </a:r>
            <a:r>
              <a:rPr lang="nb-NO" dirty="0"/>
              <a:t>.</a:t>
            </a:r>
          </a:p>
          <a:p>
            <a:r>
              <a:rPr lang="nb-NO" dirty="0"/>
              <a:t>Brita Tveit er </a:t>
            </a:r>
            <a:r>
              <a:rPr lang="nb-NO" dirty="0" err="1"/>
              <a:t>tilstades</a:t>
            </a:r>
            <a:r>
              <a:rPr lang="nb-NO" dirty="0"/>
              <a:t> onsdag og fredag. Kan kontakttast på tlf. 40815613, eller på melding på </a:t>
            </a:r>
            <a:r>
              <a:rPr lang="nb-NO" dirty="0" err="1"/>
              <a:t>HelseNorge</a:t>
            </a:r>
            <a:r>
              <a:rPr lang="nb-NO" dirty="0"/>
              <a:t>.</a:t>
            </a:r>
          </a:p>
          <a:p>
            <a:r>
              <a:rPr lang="nb-NO" dirty="0" err="1"/>
              <a:t>Skulehelsetenesta</a:t>
            </a:r>
            <a:r>
              <a:rPr lang="nb-NO" dirty="0"/>
              <a:t> er </a:t>
            </a:r>
            <a:r>
              <a:rPr lang="nb-NO" dirty="0" err="1"/>
              <a:t>ein</a:t>
            </a:r>
            <a:r>
              <a:rPr lang="nb-NO" dirty="0"/>
              <a:t> del av Barne- og </a:t>
            </a:r>
            <a:r>
              <a:rPr lang="nb-NO" dirty="0" err="1"/>
              <a:t>familitenesta</a:t>
            </a:r>
            <a:r>
              <a:rPr lang="nb-NO" dirty="0"/>
              <a:t> i Bergen kommune. </a:t>
            </a:r>
            <a:r>
              <a:rPr lang="nb-NO" dirty="0" err="1"/>
              <a:t>Tjenesta</a:t>
            </a:r>
            <a:r>
              <a:rPr lang="nb-NO" dirty="0"/>
              <a:t> er </a:t>
            </a:r>
            <a:r>
              <a:rPr lang="nb-NO" dirty="0" err="1"/>
              <a:t>eit</a:t>
            </a:r>
            <a:r>
              <a:rPr lang="nb-NO" dirty="0"/>
              <a:t> </a:t>
            </a:r>
            <a:r>
              <a:rPr lang="nb-NO" dirty="0" err="1"/>
              <a:t>lavterskeltilbod</a:t>
            </a:r>
            <a:r>
              <a:rPr lang="nb-NO" dirty="0"/>
              <a:t>. Vi </a:t>
            </a:r>
            <a:r>
              <a:rPr lang="nb-NO" dirty="0" err="1"/>
              <a:t>oppfordrar</a:t>
            </a:r>
            <a:r>
              <a:rPr lang="nb-NO" dirty="0"/>
              <a:t> barn og </a:t>
            </a:r>
            <a:r>
              <a:rPr lang="nb-NO" dirty="0" err="1"/>
              <a:t>føresette</a:t>
            </a:r>
            <a:r>
              <a:rPr lang="nb-NO" dirty="0"/>
              <a:t> å ta kontakt ved behov!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2190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1236419-C569-4379-BC58-A1D38C3A6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9817"/>
            <a:ext cx="10515600" cy="781504"/>
          </a:xfrm>
        </p:spPr>
        <p:txBody>
          <a:bodyPr/>
          <a:lstStyle/>
          <a:p>
            <a:r>
              <a:rPr lang="nb-NO" dirty="0" err="1"/>
              <a:t>Lærare</a:t>
            </a:r>
            <a:r>
              <a:rPr lang="nb-NO" dirty="0"/>
              <a:t> på trinnet: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A797BFC-364D-404B-9AC4-74D769695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1321"/>
            <a:ext cx="10515600" cy="5225642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nb-NO" sz="5100" dirty="0"/>
          </a:p>
          <a:p>
            <a:pPr marL="0" indent="0">
              <a:buNone/>
            </a:pPr>
            <a:r>
              <a:rPr lang="nb-NO" sz="5100" dirty="0"/>
              <a:t>10A: Elisabeth Hitland Mo og Etienne Sandanger </a:t>
            </a:r>
          </a:p>
          <a:p>
            <a:pPr marL="0" indent="0">
              <a:buNone/>
            </a:pPr>
            <a:r>
              <a:rPr lang="nb-NO" sz="5100" dirty="0"/>
              <a:t>10B:  Espen Rekdal og Kamilla Vågen </a:t>
            </a:r>
          </a:p>
          <a:p>
            <a:pPr marL="0" indent="0">
              <a:buNone/>
            </a:pPr>
            <a:r>
              <a:rPr lang="nb-NO" sz="5100" dirty="0"/>
              <a:t>10C: Preben Vik og Ronja Kvamme </a:t>
            </a:r>
          </a:p>
          <a:p>
            <a:pPr marL="0" indent="0">
              <a:buNone/>
            </a:pPr>
            <a:r>
              <a:rPr lang="nb-NO" sz="5100" dirty="0"/>
              <a:t>10D: Eva-Susanne Aas og Sandra </a:t>
            </a:r>
            <a:r>
              <a:rPr lang="nb-NO" sz="5100" dirty="0" err="1"/>
              <a:t>Telstø</a:t>
            </a:r>
            <a:r>
              <a:rPr lang="nb-NO" sz="5100" dirty="0"/>
              <a:t> Ekreskar </a:t>
            </a:r>
          </a:p>
          <a:p>
            <a:pPr marL="0" indent="0">
              <a:buNone/>
            </a:pPr>
            <a:r>
              <a:rPr lang="nb-NO" sz="5100" dirty="0"/>
              <a:t>10E:  Ingunn </a:t>
            </a:r>
            <a:r>
              <a:rPr lang="nb-NO" sz="5100" dirty="0" err="1"/>
              <a:t>Vikne</a:t>
            </a:r>
            <a:r>
              <a:rPr lang="nb-NO" sz="5100" dirty="0"/>
              <a:t> og Ann-Lovise Åsebø </a:t>
            </a:r>
          </a:p>
          <a:p>
            <a:pPr marL="0" indent="0">
              <a:buNone/>
            </a:pPr>
            <a:endParaRPr lang="nb-NO" sz="5100" dirty="0"/>
          </a:p>
          <a:p>
            <a:pPr marL="0" indent="0">
              <a:buNone/>
            </a:pPr>
            <a:r>
              <a:rPr lang="nb-NO" sz="5100" dirty="0"/>
              <a:t>Torgeir Iversen, </a:t>
            </a:r>
            <a:r>
              <a:rPr lang="nb-NO" sz="5100" dirty="0" err="1"/>
              <a:t>faglærar</a:t>
            </a:r>
            <a:r>
              <a:rPr lang="nb-NO" sz="5100" dirty="0"/>
              <a:t> engelsk, engelsk fordjupning, samfunnsfag og KRLE scene</a:t>
            </a:r>
          </a:p>
          <a:p>
            <a:pPr marL="0" indent="0">
              <a:buNone/>
            </a:pPr>
            <a:r>
              <a:rPr lang="nb-NO" sz="5100" dirty="0"/>
              <a:t>Sigve Knarbakk, </a:t>
            </a:r>
            <a:r>
              <a:rPr lang="nb-NO" sz="5100" dirty="0" err="1"/>
              <a:t>faglærar</a:t>
            </a:r>
            <a:r>
              <a:rPr lang="nb-NO" sz="5100" dirty="0"/>
              <a:t> matematikk, kroppsøving</a:t>
            </a:r>
            <a:r>
              <a:rPr lang="nb-NO" sz="5100"/>
              <a:t>, samfunnsfag, fysisk </a:t>
            </a:r>
            <a:r>
              <a:rPr lang="nb-NO" sz="5100" dirty="0"/>
              <a:t>aktivitet og helse.</a:t>
            </a:r>
          </a:p>
          <a:p>
            <a:pPr marL="0" indent="0">
              <a:buNone/>
            </a:pPr>
            <a:r>
              <a:rPr lang="nb-NO" sz="5100" dirty="0"/>
              <a:t>Janne Gro Rasmussen, </a:t>
            </a:r>
            <a:r>
              <a:rPr lang="nb-NO" sz="5100" dirty="0" err="1"/>
              <a:t>avdelingsleiar</a:t>
            </a:r>
            <a:r>
              <a:rPr lang="nb-NO" sz="5100" dirty="0"/>
              <a:t>, </a:t>
            </a:r>
            <a:r>
              <a:rPr lang="nb-NO" sz="5100" dirty="0" err="1"/>
              <a:t>faglærar</a:t>
            </a:r>
            <a:r>
              <a:rPr lang="nb-NO" sz="5100" dirty="0"/>
              <a:t> UDV, praktisk handverk og forsterking i norsk 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sz="5100" dirty="0"/>
              <a:t>10A rom P135, 10B P138, 10C P132, 10D P140, 10E P114</a:t>
            </a:r>
          </a:p>
        </p:txBody>
      </p:sp>
    </p:spTree>
    <p:extLst>
      <p:ext uri="{BB962C8B-B14F-4D97-AF65-F5344CB8AC3E}">
        <p14:creationId xmlns:p14="http://schemas.microsoft.com/office/powerpoint/2010/main" val="1828389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F4AFD51-EBA0-4A07-9DE7-95F13D26C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Fellesmøte: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C01F639-4AD4-44A7-A84E-8FFB525C4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429"/>
            <a:ext cx="10515600" cy="4725534"/>
          </a:xfrm>
        </p:spPr>
        <p:txBody>
          <a:bodyPr>
            <a:normAutofit/>
          </a:bodyPr>
          <a:lstStyle/>
          <a:p>
            <a:r>
              <a:rPr lang="nb-NO" dirty="0"/>
              <a:t>Om opplæringslova §12/ PALS</a:t>
            </a:r>
          </a:p>
          <a:p>
            <a:r>
              <a:rPr lang="nb-NO" dirty="0" err="1"/>
              <a:t>Ordensreglane</a:t>
            </a:r>
            <a:r>
              <a:rPr lang="nb-NO" dirty="0"/>
              <a:t>/</a:t>
            </a:r>
            <a:r>
              <a:rPr lang="nb-NO" dirty="0" err="1"/>
              <a:t>Skulereglane</a:t>
            </a:r>
            <a:r>
              <a:rPr lang="nb-NO" dirty="0"/>
              <a:t> </a:t>
            </a:r>
          </a:p>
          <a:p>
            <a:r>
              <a:rPr lang="nb-NO" dirty="0"/>
              <a:t>Gratisskuleprinsippet</a:t>
            </a:r>
          </a:p>
          <a:p>
            <a:r>
              <a:rPr lang="nb-NO" dirty="0"/>
              <a:t>Søknad til </a:t>
            </a:r>
            <a:r>
              <a:rPr lang="nb-NO" dirty="0" err="1"/>
              <a:t>videregåande</a:t>
            </a:r>
            <a:r>
              <a:rPr lang="nb-NO" dirty="0"/>
              <a:t> skule</a:t>
            </a:r>
          </a:p>
          <a:p>
            <a:r>
              <a:rPr lang="nb-NO" dirty="0"/>
              <a:t>Om foreldra sitt </a:t>
            </a:r>
            <a:r>
              <a:rPr lang="nb-NO" dirty="0" err="1"/>
              <a:t>arbeidsutval</a:t>
            </a:r>
            <a:r>
              <a:rPr lang="nb-NO" dirty="0"/>
              <a:t> (</a:t>
            </a:r>
            <a:r>
              <a:rPr lang="nb-NO" dirty="0" err="1"/>
              <a:t>Fau</a:t>
            </a:r>
            <a:r>
              <a:rPr lang="nb-NO" dirty="0"/>
              <a:t>) og </a:t>
            </a:r>
            <a:r>
              <a:rPr lang="nb-NO" dirty="0" err="1"/>
              <a:t>klassekontaktar</a:t>
            </a:r>
            <a:endParaRPr lang="nb-NO" dirty="0"/>
          </a:p>
          <a:p>
            <a:r>
              <a:rPr lang="nb-NO" dirty="0"/>
              <a:t>Presentasjon av </a:t>
            </a:r>
            <a:r>
              <a:rPr lang="nb-NO" dirty="0" err="1"/>
              <a:t>lærarane</a:t>
            </a:r>
            <a:r>
              <a:rPr lang="nb-NO" dirty="0"/>
              <a:t> på trinnet. Vi går til klasserom.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37556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Opplæringslova § 12</a:t>
            </a:r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5798" y="2133600"/>
            <a:ext cx="5421523" cy="2833183"/>
          </a:xfrm>
          <a:prstGeom prst="rect">
            <a:avLst/>
          </a:prstGeom>
        </p:spPr>
      </p:pic>
      <p:sp>
        <p:nvSpPr>
          <p:cNvPr id="5" name="TekstSylinder 4">
            <a:extLst>
              <a:ext uri="{FF2B5EF4-FFF2-40B4-BE49-F238E27FC236}">
                <a16:creationId xmlns:a16="http://schemas.microsoft.com/office/drawing/2014/main" id="{4A799A54-532A-DF7D-B5EF-A701FB89AE21}"/>
              </a:ext>
            </a:extLst>
          </p:cNvPr>
          <p:cNvSpPr txBox="1"/>
          <p:nvPr/>
        </p:nvSpPr>
        <p:spPr>
          <a:xfrm>
            <a:off x="1587357" y="4966783"/>
            <a:ext cx="7587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 </a:t>
            </a:r>
            <a:r>
              <a:rPr kumimoji="0" lang="nb-NO" sz="2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www.nullmobbing.no</a:t>
            </a: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finn du informasjon om hvilke </a:t>
            </a:r>
            <a:r>
              <a:rPr kumimoji="0" lang="nb-NO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rettar</a:t>
            </a: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nb-NO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elevar</a:t>
            </a: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og foreldre har, og kva </a:t>
            </a:r>
            <a:r>
              <a:rPr kumimoji="0" lang="nb-NO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ein</a:t>
            </a: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kan </a:t>
            </a:r>
            <a:r>
              <a:rPr kumimoji="0" lang="nb-NO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gjere</a:t>
            </a: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dersom </a:t>
            </a:r>
            <a:r>
              <a:rPr kumimoji="0" lang="nb-NO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ein</a:t>
            </a: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elev opplever mobbing.  </a:t>
            </a:r>
          </a:p>
        </p:txBody>
      </p:sp>
    </p:spTree>
    <p:extLst>
      <p:ext uri="{BB962C8B-B14F-4D97-AF65-F5344CB8AC3E}">
        <p14:creationId xmlns:p14="http://schemas.microsoft.com/office/powerpoint/2010/main" val="2118707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Opplæringslova § 12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n-NO" dirty="0"/>
              <a:t> §12 Retten til eit trygt og godt skulemiljø</a:t>
            </a:r>
          </a:p>
          <a:p>
            <a:r>
              <a:rPr lang="nn-NO" dirty="0"/>
              <a:t>Alle elevar har rett til eit trygt og godt skulemiljø som fremjar helse, trivsel og læring.</a:t>
            </a:r>
          </a:p>
          <a:p>
            <a:pPr marL="0" indent="0">
              <a:buNone/>
            </a:pPr>
            <a:endParaRPr lang="nn-NO" dirty="0"/>
          </a:p>
          <a:p>
            <a:pPr marL="0" indent="0">
              <a:buNone/>
            </a:pPr>
            <a:r>
              <a:rPr lang="nn-NO" dirty="0"/>
              <a:t>Systemarbeid for heile skulen, trinnet og klassen.</a:t>
            </a:r>
          </a:p>
          <a:p>
            <a:pPr marL="0" indent="0">
              <a:buNone/>
            </a:pPr>
            <a:r>
              <a:rPr lang="nn-NO" dirty="0"/>
              <a:t>PALS – positiv åtferd, støttande læringsmiljø og samhandling.</a:t>
            </a:r>
          </a:p>
          <a:p>
            <a:pPr marL="0" indent="0">
              <a:buNone/>
            </a:pPr>
            <a:r>
              <a:rPr lang="nn-NO" dirty="0"/>
              <a:t>Særleg fokus på relasjonar.</a:t>
            </a:r>
          </a:p>
          <a:p>
            <a:pPr marL="0" indent="0">
              <a:buNone/>
            </a:pPr>
            <a:r>
              <a:rPr lang="nn-NO" dirty="0"/>
              <a:t>Skulemiljøtime </a:t>
            </a:r>
          </a:p>
          <a:p>
            <a:pPr marL="0" indent="0">
              <a:buNone/>
            </a:pPr>
            <a:endParaRPr lang="nn-NO" dirty="0"/>
          </a:p>
          <a:p>
            <a:pPr marL="0" indent="0">
              <a:buNone/>
            </a:pPr>
            <a:r>
              <a:rPr lang="nn-NO" dirty="0"/>
              <a:t>Saker som gjeld einskilde elevar</a:t>
            </a:r>
          </a:p>
          <a:p>
            <a:pPr marL="0" indent="0">
              <a:buNone/>
            </a:pPr>
            <a:endParaRPr lang="nn-NO" dirty="0"/>
          </a:p>
          <a:p>
            <a:pPr marL="0" indent="0">
              <a:buNone/>
            </a:pPr>
            <a:r>
              <a:rPr lang="nn-NO" dirty="0"/>
              <a:t>Ønske om at føresette har låg terskel for kontakt. </a:t>
            </a:r>
          </a:p>
          <a:p>
            <a:pPr marL="0" indent="0">
              <a:buNone/>
            </a:pPr>
            <a:r>
              <a:rPr lang="nn-NO" dirty="0"/>
              <a:t>Dialog og samarbeid!</a:t>
            </a:r>
          </a:p>
          <a:p>
            <a:pPr marL="0" indent="0">
              <a:buNone/>
            </a:pPr>
            <a:endParaRPr lang="nn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76940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0A17A2-7194-44A0-BDFF-E99662B40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SKULEREGLAR  ( tidl. Ordensreglement)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48DF50A-68F9-4F6A-BE40-0F524B674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02883"/>
          </a:xfrm>
        </p:spPr>
        <p:txBody>
          <a:bodyPr>
            <a:normAutofit lnSpcReduction="10000"/>
          </a:bodyPr>
          <a:lstStyle/>
          <a:p>
            <a:r>
              <a:rPr lang="nb-NO" dirty="0"/>
              <a:t>Kjem nye </a:t>
            </a:r>
            <a:r>
              <a:rPr lang="nb-NO" dirty="0" err="1"/>
              <a:t>hausten</a:t>
            </a:r>
            <a:r>
              <a:rPr lang="nb-NO" dirty="0"/>
              <a:t> 2024. Nå gjeld ordensreglementet.</a:t>
            </a:r>
          </a:p>
          <a:p>
            <a:pPr marL="0" indent="0">
              <a:buNone/>
            </a:pPr>
            <a:r>
              <a:rPr lang="nb-NO" dirty="0"/>
              <a:t>   Oppfølgjing ved </a:t>
            </a:r>
            <a:r>
              <a:rPr lang="nb-NO" dirty="0" err="1"/>
              <a:t>brot</a:t>
            </a:r>
            <a:r>
              <a:rPr lang="nb-NO" dirty="0"/>
              <a:t> på </a:t>
            </a:r>
            <a:r>
              <a:rPr lang="nb-NO" dirty="0" err="1"/>
              <a:t>skulereglar</a:t>
            </a:r>
            <a:r>
              <a:rPr lang="nb-NO" dirty="0"/>
              <a:t>.</a:t>
            </a:r>
          </a:p>
          <a:p>
            <a:pPr marL="0" indent="0">
              <a:buNone/>
            </a:pPr>
            <a:r>
              <a:rPr lang="nb-NO" dirty="0"/>
              <a:t>    </a:t>
            </a:r>
            <a:r>
              <a:rPr lang="nb-NO" dirty="0" err="1"/>
              <a:t>Vaping</a:t>
            </a:r>
            <a:r>
              <a:rPr lang="nb-NO" dirty="0"/>
              <a:t> /snus </a:t>
            </a:r>
            <a:r>
              <a:rPr lang="nb-NO" dirty="0" err="1"/>
              <a:t>etc</a:t>
            </a:r>
            <a:r>
              <a:rPr lang="nb-NO" dirty="0"/>
              <a:t> – kontakt heim ved mistanke. </a:t>
            </a:r>
          </a:p>
          <a:p>
            <a:pPr marL="0" indent="0">
              <a:buNone/>
            </a:pPr>
            <a:r>
              <a:rPr lang="nb-NO" dirty="0"/>
              <a:t>    Konfiskering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Kostbart </a:t>
            </a:r>
            <a:r>
              <a:rPr lang="nb-NO" dirty="0" err="1"/>
              <a:t>personleg</a:t>
            </a:r>
            <a:r>
              <a:rPr lang="nb-NO" dirty="0"/>
              <a:t> utstyr</a:t>
            </a:r>
          </a:p>
        </p:txBody>
      </p:sp>
    </p:spTree>
    <p:extLst>
      <p:ext uri="{BB962C8B-B14F-4D97-AF65-F5344CB8AC3E}">
        <p14:creationId xmlns:p14="http://schemas.microsoft.com/office/powerpoint/2010/main" val="2997659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EC9E414-489F-4EA8-856F-5A11896D5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GRATISPRINSIPPET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64CFBDA-976F-4B15-BABE-8355C7089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/>
              <a:t>Alle aktivitetar i skulen sin regi skal vere gratis.</a:t>
            </a:r>
          </a:p>
          <a:p>
            <a:endParaRPr lang="nn-NO" dirty="0"/>
          </a:p>
          <a:p>
            <a:endParaRPr lang="nn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4241" y="3000807"/>
            <a:ext cx="26289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099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4BD9C21-F611-4D89-A546-1A87921D5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Innsøking </a:t>
            </a:r>
            <a:r>
              <a:rPr lang="nb-NO" dirty="0" err="1"/>
              <a:t>vidaregåande</a:t>
            </a:r>
            <a:r>
              <a:rPr lang="nb-NO" dirty="0"/>
              <a:t> opplæring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8E0A12A-C4C3-4C02-99C8-315027534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2571"/>
            <a:ext cx="10515600" cy="469439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b-NO" dirty="0"/>
              <a:t>Faget </a:t>
            </a:r>
            <a:r>
              <a:rPr lang="nb-NO" dirty="0" err="1"/>
              <a:t>Utdanningsval</a:t>
            </a:r>
            <a:r>
              <a:rPr lang="nb-NO" dirty="0"/>
              <a:t> </a:t>
            </a:r>
            <a:r>
              <a:rPr lang="nb-NO" dirty="0" err="1"/>
              <a:t>annan</a:t>
            </a:r>
            <a:r>
              <a:rPr lang="nb-NO" dirty="0"/>
              <a:t> kvar veke.</a:t>
            </a:r>
          </a:p>
          <a:p>
            <a:pPr marL="0" indent="0">
              <a:buNone/>
            </a:pPr>
            <a:r>
              <a:rPr lang="nb-NO" dirty="0"/>
              <a:t>Utdanningsmesse og utprøvingsdag.</a:t>
            </a:r>
          </a:p>
          <a:p>
            <a:pPr marL="0" indent="0">
              <a:buNone/>
            </a:pPr>
            <a:r>
              <a:rPr lang="nb-NO" dirty="0"/>
              <a:t>Velge mellom 15 utdanningsprogram.</a:t>
            </a:r>
          </a:p>
          <a:p>
            <a:pPr marL="0" indent="0">
              <a:buNone/>
            </a:pPr>
            <a:r>
              <a:rPr lang="nb-NO" dirty="0"/>
              <a:t>5 </a:t>
            </a:r>
            <a:r>
              <a:rPr lang="nb-NO" dirty="0" err="1"/>
              <a:t>studieførebuande</a:t>
            </a:r>
            <a:r>
              <a:rPr lang="nb-NO" dirty="0"/>
              <a:t>, 10 yrkesfaglege</a:t>
            </a:r>
          </a:p>
          <a:p>
            <a:pPr marL="0" indent="0">
              <a:buNone/>
            </a:pPr>
            <a:r>
              <a:rPr lang="nb-NO" dirty="0"/>
              <a:t>Vilbli.no </a:t>
            </a:r>
            <a:r>
              <a:rPr lang="nb-NO" dirty="0">
                <a:hlinkClick r:id="rId2"/>
              </a:rPr>
              <a:t>https://www.vilbli.no/nb/nb/no</a:t>
            </a:r>
            <a:r>
              <a:rPr lang="nb-NO" dirty="0"/>
              <a:t>. Informasjon på mange språk.</a:t>
            </a:r>
          </a:p>
          <a:p>
            <a:pPr marL="0" indent="0">
              <a:buNone/>
            </a:pPr>
            <a:r>
              <a:rPr lang="nb-NO" dirty="0"/>
              <a:t>Utdanning.no </a:t>
            </a:r>
            <a:r>
              <a:rPr lang="nb-NO" dirty="0">
                <a:hlinkClick r:id="rId3"/>
              </a:rPr>
              <a:t>https://utdanning.no/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Vlfk.no </a:t>
            </a:r>
            <a:r>
              <a:rPr lang="nb-NO" dirty="0">
                <a:hlinkClick r:id="rId4"/>
              </a:rPr>
              <a:t>https://www.vestlandfylke.no/utdanning-og-karriere/elev/foresette/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Søknadsfrist ordinær 1. mars </a:t>
            </a:r>
          </a:p>
          <a:p>
            <a:pPr marL="0" indent="0">
              <a:buNone/>
            </a:pPr>
            <a:r>
              <a:rPr lang="nb-NO" dirty="0" err="1"/>
              <a:t>Elevane</a:t>
            </a:r>
            <a:r>
              <a:rPr lang="nb-NO" dirty="0"/>
              <a:t> søker digitalt i Vigo.no, alle </a:t>
            </a:r>
            <a:r>
              <a:rPr lang="nb-NO" dirty="0" err="1"/>
              <a:t>elevar</a:t>
            </a:r>
            <a:r>
              <a:rPr lang="nb-NO" dirty="0"/>
              <a:t> treng  eigen </a:t>
            </a:r>
            <a:r>
              <a:rPr lang="nb-NO" dirty="0" err="1"/>
              <a:t>Minid</a:t>
            </a:r>
            <a:r>
              <a:rPr lang="nb-NO" dirty="0"/>
              <a:t> eller </a:t>
            </a:r>
            <a:r>
              <a:rPr lang="nb-NO" dirty="0" err="1"/>
              <a:t>Bankid</a:t>
            </a:r>
            <a:r>
              <a:rPr lang="nb-NO" dirty="0"/>
              <a:t>. 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84641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553B05E-0FAA-0A7A-8A69-620F14605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8871"/>
          </a:xfrm>
        </p:spPr>
        <p:txBody>
          <a:bodyPr/>
          <a:lstStyle/>
          <a:p>
            <a:r>
              <a:rPr lang="nb-NO" dirty="0" err="1"/>
              <a:t>Søkjarhandboka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18F7198-C6A6-5855-3AE9-2C61797FA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4946"/>
            <a:ext cx="10515600" cy="5797684"/>
          </a:xfrm>
        </p:spPr>
        <p:txBody>
          <a:bodyPr>
            <a:normAutofit fontScale="92500" lnSpcReduction="20000"/>
          </a:bodyPr>
          <a:lstStyle/>
          <a:p>
            <a:endParaRPr lang="nb-NO" dirty="0">
              <a:hlinkClick r:id="rId2"/>
            </a:endParaRPr>
          </a:p>
          <a:p>
            <a:endParaRPr lang="nb-NO" dirty="0">
              <a:hlinkClick r:id="rId2"/>
            </a:endParaRPr>
          </a:p>
          <a:p>
            <a:endParaRPr lang="nb-NO" dirty="0">
              <a:hlinkClick r:id="rId2"/>
            </a:endParaRPr>
          </a:p>
          <a:p>
            <a:endParaRPr lang="nb-NO" dirty="0">
              <a:hlinkClick r:id="rId2"/>
            </a:endParaRPr>
          </a:p>
          <a:p>
            <a:endParaRPr lang="nb-NO" dirty="0">
              <a:hlinkClick r:id="rId2"/>
            </a:endParaRPr>
          </a:p>
          <a:p>
            <a:endParaRPr lang="nb-NO" dirty="0">
              <a:hlinkClick r:id="rId2"/>
            </a:endParaRPr>
          </a:p>
          <a:p>
            <a:endParaRPr lang="nb-NO" dirty="0">
              <a:hlinkClick r:id="rId2"/>
            </a:endParaRPr>
          </a:p>
          <a:p>
            <a:endParaRPr lang="nb-NO" dirty="0">
              <a:hlinkClick r:id="rId2"/>
            </a:endParaRPr>
          </a:p>
          <a:p>
            <a:endParaRPr lang="nb-NO" dirty="0">
              <a:hlinkClick r:id="rId2"/>
            </a:endParaRPr>
          </a:p>
          <a:p>
            <a:endParaRPr lang="nb-NO" dirty="0">
              <a:hlinkClick r:id="rId2"/>
            </a:endParaRPr>
          </a:p>
          <a:p>
            <a:endParaRPr lang="nb-NO" dirty="0">
              <a:hlinkClick r:id="rId2"/>
            </a:endParaRPr>
          </a:p>
          <a:p>
            <a:endParaRPr lang="nb-NO" dirty="0">
              <a:hlinkClick r:id="rId2"/>
            </a:endParaRPr>
          </a:p>
          <a:p>
            <a:r>
              <a:rPr lang="nb-NO" dirty="0">
                <a:hlinkClick r:id="rId2"/>
              </a:rPr>
              <a:t>https://www.vestlandfylke.no/globalassets/utdanning-og-karriere/elev/inntak/sokjarhandboka_2023-2024.pdf</a:t>
            </a:r>
            <a:endParaRPr lang="nb-NO" dirty="0"/>
          </a:p>
          <a:p>
            <a:endParaRPr lang="nb-NO" dirty="0"/>
          </a:p>
        </p:txBody>
      </p:sp>
      <p:pic>
        <p:nvPicPr>
          <p:cNvPr id="5" name="Bilde 4" descr="Et bilde som inneholder tekst, skjermbilde, Font">
            <a:extLst>
              <a:ext uri="{FF2B5EF4-FFF2-40B4-BE49-F238E27FC236}">
                <a16:creationId xmlns:a16="http://schemas.microsoft.com/office/drawing/2014/main" id="{369CBE49-37E1-B4CB-53D5-FFA13EEA60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542" y="165370"/>
            <a:ext cx="5509497" cy="5441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599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32ACF35-79AB-4263-8D90-8EB534024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1657"/>
            <a:ext cx="10515600" cy="691318"/>
          </a:xfrm>
        </p:spPr>
        <p:txBody>
          <a:bodyPr>
            <a:noAutofit/>
          </a:bodyPr>
          <a:lstStyle/>
          <a:p>
            <a:r>
              <a:rPr lang="nb-NO" sz="5400" dirty="0">
                <a:latin typeface="+mn-lt"/>
              </a:rPr>
              <a:t>Annan info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BC66675-8671-4980-8FE1-AE74D2C2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0225"/>
            <a:ext cx="10515600" cy="4553195"/>
          </a:xfrm>
        </p:spPr>
        <p:txBody>
          <a:bodyPr>
            <a:normAutofit fontScale="62500" lnSpcReduction="20000"/>
          </a:bodyPr>
          <a:lstStyle/>
          <a:p>
            <a:r>
              <a:rPr lang="nb-NO" sz="4400" dirty="0" err="1"/>
              <a:t>Skulen</a:t>
            </a:r>
            <a:r>
              <a:rPr lang="nb-NO" sz="4400" dirty="0"/>
              <a:t> sin heimeside </a:t>
            </a:r>
            <a:r>
              <a:rPr lang="nb-NO" sz="3200" dirty="0"/>
              <a:t>Informasjon, </a:t>
            </a:r>
            <a:r>
              <a:rPr lang="nb-NO" sz="3200" dirty="0" err="1"/>
              <a:t>arbeidsplanar</a:t>
            </a:r>
            <a:r>
              <a:rPr lang="nb-NO" sz="3200" dirty="0"/>
              <a:t>, </a:t>
            </a:r>
            <a:r>
              <a:rPr lang="nb-NO" sz="3200" dirty="0" err="1"/>
              <a:t>skulerute</a:t>
            </a:r>
            <a:r>
              <a:rPr lang="nb-NO" sz="3200" dirty="0"/>
              <a:t> og kontaktskjema. </a:t>
            </a:r>
          </a:p>
          <a:p>
            <a:r>
              <a:rPr lang="nb-NO" sz="3200" dirty="0"/>
              <a:t>Infohefte </a:t>
            </a:r>
            <a:r>
              <a:rPr lang="nb-NO" sz="3200" dirty="0" err="1"/>
              <a:t>føresette</a:t>
            </a:r>
            <a:r>
              <a:rPr lang="nb-NO" sz="3200" dirty="0"/>
              <a:t> sendt heim i </a:t>
            </a:r>
            <a:r>
              <a:rPr lang="nb-NO" sz="3200" dirty="0" err="1"/>
              <a:t>Vigilo</a:t>
            </a:r>
            <a:r>
              <a:rPr lang="nb-NO" sz="3200" dirty="0"/>
              <a:t> i starten av </a:t>
            </a:r>
            <a:r>
              <a:rPr lang="nb-NO" sz="3200" dirty="0" err="1"/>
              <a:t>skuleåret</a:t>
            </a:r>
            <a:r>
              <a:rPr lang="nb-NO" sz="3200" dirty="0"/>
              <a:t>.</a:t>
            </a:r>
          </a:p>
          <a:p>
            <a:pPr marL="0" indent="0">
              <a:buNone/>
            </a:pPr>
            <a:endParaRPr lang="nb-NO" sz="3200" dirty="0"/>
          </a:p>
          <a:p>
            <a:r>
              <a:rPr lang="nb-NO" sz="4400" dirty="0"/>
              <a:t> 2 </a:t>
            </a:r>
            <a:r>
              <a:rPr lang="nb-NO" sz="4400" dirty="0" err="1"/>
              <a:t>klassekontaktar</a:t>
            </a:r>
            <a:r>
              <a:rPr lang="nb-NO" sz="4400" dirty="0"/>
              <a:t> (derav 1 er vara til FAU), 1 til </a:t>
            </a:r>
            <a:r>
              <a:rPr lang="nb-NO" sz="4400" dirty="0" err="1"/>
              <a:t>Fau</a:t>
            </a:r>
            <a:r>
              <a:rPr lang="nb-NO" sz="4400" dirty="0"/>
              <a:t>.</a:t>
            </a:r>
          </a:p>
          <a:p>
            <a:r>
              <a:rPr lang="nb-NO" sz="4400" dirty="0"/>
              <a:t>Oppstartsmøte FAU 10.sep </a:t>
            </a:r>
            <a:r>
              <a:rPr lang="nb-NO" sz="4400" dirty="0" err="1"/>
              <a:t>kl</a:t>
            </a:r>
            <a:r>
              <a:rPr lang="nb-NO" sz="4400" dirty="0"/>
              <a:t> 20.</a:t>
            </a:r>
          </a:p>
          <a:p>
            <a:endParaRPr lang="nb-NO" sz="4400" dirty="0"/>
          </a:p>
          <a:p>
            <a:r>
              <a:rPr lang="nb-NO" sz="4400" dirty="0"/>
              <a:t>Info om FAU</a:t>
            </a:r>
          </a:p>
          <a:p>
            <a:endParaRPr lang="nb-NO" sz="4400" dirty="0"/>
          </a:p>
          <a:p>
            <a:r>
              <a:rPr lang="nb-NO" sz="4400" dirty="0"/>
              <a:t>Utekontakten </a:t>
            </a:r>
          </a:p>
          <a:p>
            <a:endParaRPr lang="nb-NO" sz="4400" dirty="0"/>
          </a:p>
          <a:p>
            <a:pPr marL="0" indent="0">
              <a:buNone/>
            </a:pPr>
            <a:r>
              <a:rPr lang="nb-NO" sz="4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06715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1839</TotalTime>
  <Words>547</Words>
  <Application>Microsoft Office PowerPoint</Application>
  <PresentationFormat>Widescreen</PresentationFormat>
  <Paragraphs>89</Paragraphs>
  <Slides>11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11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Office-tema</vt:lpstr>
      <vt:lpstr>1_Office-tema</vt:lpstr>
      <vt:lpstr>PowerPoint-presentasjon</vt:lpstr>
      <vt:lpstr>Fellesmøte:</vt:lpstr>
      <vt:lpstr>Opplæringslova § 12</vt:lpstr>
      <vt:lpstr>Opplæringslova § 12 </vt:lpstr>
      <vt:lpstr>SKULEREGLAR  ( tidl. Ordensreglement)</vt:lpstr>
      <vt:lpstr>GRATISPRINSIPPET</vt:lpstr>
      <vt:lpstr>Innsøking vidaregåande opplæring</vt:lpstr>
      <vt:lpstr>Søkjarhandboka</vt:lpstr>
      <vt:lpstr>Annan info</vt:lpstr>
      <vt:lpstr>Helsesjukepleiar</vt:lpstr>
      <vt:lpstr>Lærare på trinnet: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Sundfjord, Bente</dc:creator>
  <cp:lastModifiedBy>Rivenes, Elin Blom</cp:lastModifiedBy>
  <cp:revision>51</cp:revision>
  <dcterms:created xsi:type="dcterms:W3CDTF">2018-09-04T10:08:57Z</dcterms:created>
  <dcterms:modified xsi:type="dcterms:W3CDTF">2024-09-11T10:29:06Z</dcterms:modified>
</cp:coreProperties>
</file>