
<file path=[Content_Types].xml><?xml version="1.0" encoding="utf-8"?>
<Types xmlns="http://schemas.openxmlformats.org/package/2006/content-types">
  <Default Extension="png" ContentType="image/png"/>
  <Default Extension="tmp" ContentType="image/png"/>
  <Default Extension="jpeg" ContentType="image/jpeg"/>
  <Default Extension="wmf" ContentType="image/x-w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2.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3.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4.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15.xml" ContentType="application/vnd.openxmlformats-officedocument.presentationml.notesSlide+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72" r:id="rId2"/>
    <p:sldMasterId id="2147483684" r:id="rId3"/>
  </p:sldMasterIdLst>
  <p:notesMasterIdLst>
    <p:notesMasterId r:id="rId81"/>
  </p:notesMasterIdLst>
  <p:sldIdLst>
    <p:sldId id="256" r:id="rId4"/>
    <p:sldId id="445" r:id="rId5"/>
    <p:sldId id="315" r:id="rId6"/>
    <p:sldId id="420" r:id="rId7"/>
    <p:sldId id="446" r:id="rId8"/>
    <p:sldId id="421" r:id="rId9"/>
    <p:sldId id="422" r:id="rId10"/>
    <p:sldId id="423" r:id="rId11"/>
    <p:sldId id="424" r:id="rId12"/>
    <p:sldId id="436" r:id="rId13"/>
    <p:sldId id="425" r:id="rId14"/>
    <p:sldId id="437" r:id="rId15"/>
    <p:sldId id="426" r:id="rId16"/>
    <p:sldId id="453" r:id="rId17"/>
    <p:sldId id="448" r:id="rId18"/>
    <p:sldId id="447" r:id="rId19"/>
    <p:sldId id="450" r:id="rId20"/>
    <p:sldId id="419" r:id="rId21"/>
    <p:sldId id="418" r:id="rId22"/>
    <p:sldId id="438" r:id="rId23"/>
    <p:sldId id="327" r:id="rId24"/>
    <p:sldId id="430" r:id="rId25"/>
    <p:sldId id="328" r:id="rId26"/>
    <p:sldId id="337" r:id="rId27"/>
    <p:sldId id="335" r:id="rId28"/>
    <p:sldId id="336" r:id="rId29"/>
    <p:sldId id="344" r:id="rId30"/>
    <p:sldId id="439" r:id="rId31"/>
    <p:sldId id="343" r:id="rId32"/>
    <p:sldId id="340" r:id="rId33"/>
    <p:sldId id="326" r:id="rId34"/>
    <p:sldId id="341" r:id="rId35"/>
    <p:sldId id="342" r:id="rId36"/>
    <p:sldId id="345" r:id="rId37"/>
    <p:sldId id="440" r:id="rId38"/>
    <p:sldId id="347" r:id="rId39"/>
    <p:sldId id="349" r:id="rId40"/>
    <p:sldId id="352" r:id="rId41"/>
    <p:sldId id="372" r:id="rId42"/>
    <p:sldId id="363" r:id="rId43"/>
    <p:sldId id="364" r:id="rId44"/>
    <p:sldId id="365" r:id="rId45"/>
    <p:sldId id="366" r:id="rId46"/>
    <p:sldId id="367" r:id="rId47"/>
    <p:sldId id="368" r:id="rId48"/>
    <p:sldId id="432" r:id="rId49"/>
    <p:sldId id="433" r:id="rId50"/>
    <p:sldId id="370" r:id="rId51"/>
    <p:sldId id="434" r:id="rId52"/>
    <p:sldId id="371" r:id="rId53"/>
    <p:sldId id="444" r:id="rId54"/>
    <p:sldId id="389" r:id="rId55"/>
    <p:sldId id="388" r:id="rId56"/>
    <p:sldId id="376" r:id="rId57"/>
    <p:sldId id="378" r:id="rId58"/>
    <p:sldId id="397" r:id="rId59"/>
    <p:sldId id="379" r:id="rId60"/>
    <p:sldId id="386" r:id="rId61"/>
    <p:sldId id="380" r:id="rId62"/>
    <p:sldId id="381" r:id="rId63"/>
    <p:sldId id="384" r:id="rId64"/>
    <p:sldId id="442" r:id="rId65"/>
    <p:sldId id="390" r:id="rId66"/>
    <p:sldId id="394" r:id="rId67"/>
    <p:sldId id="443" r:id="rId68"/>
    <p:sldId id="396" r:id="rId69"/>
    <p:sldId id="393" r:id="rId70"/>
    <p:sldId id="451" r:id="rId71"/>
    <p:sldId id="452" r:id="rId72"/>
    <p:sldId id="387" r:id="rId73"/>
    <p:sldId id="454" r:id="rId74"/>
    <p:sldId id="455" r:id="rId75"/>
    <p:sldId id="301" r:id="rId76"/>
    <p:sldId id="302" r:id="rId77"/>
    <p:sldId id="457" r:id="rId78"/>
    <p:sldId id="303" r:id="rId79"/>
    <p:sldId id="305" r:id="rId80"/>
  </p:sldIdLst>
  <p:sldSz cx="12192000" cy="6858000"/>
  <p:notesSz cx="6858000" cy="9144000"/>
  <p:defaultText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99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001" autoAdjust="0"/>
    <p:restoredTop sz="94660"/>
  </p:normalViewPr>
  <p:slideViewPr>
    <p:cSldViewPr snapToGrid="0" showGuides="1">
      <p:cViewPr varScale="1">
        <p:scale>
          <a:sx n="57" d="100"/>
          <a:sy n="57" d="100"/>
        </p:scale>
        <p:origin x="64" y="30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slide" Target="slides/slide44.xml"/><Relationship Id="rId50" Type="http://schemas.openxmlformats.org/officeDocument/2006/relationships/slide" Target="slides/slide47.xml"/><Relationship Id="rId55" Type="http://schemas.openxmlformats.org/officeDocument/2006/relationships/slide" Target="slides/slide52.xml"/><Relationship Id="rId63" Type="http://schemas.openxmlformats.org/officeDocument/2006/relationships/slide" Target="slides/slide60.xml"/><Relationship Id="rId68" Type="http://schemas.openxmlformats.org/officeDocument/2006/relationships/slide" Target="slides/slide65.xml"/><Relationship Id="rId76" Type="http://schemas.openxmlformats.org/officeDocument/2006/relationships/slide" Target="slides/slide73.xml"/><Relationship Id="rId84" Type="http://schemas.openxmlformats.org/officeDocument/2006/relationships/theme" Target="theme/theme1.xml"/><Relationship Id="rId7" Type="http://schemas.openxmlformats.org/officeDocument/2006/relationships/slide" Target="slides/slide4.xml"/><Relationship Id="rId71" Type="http://schemas.openxmlformats.org/officeDocument/2006/relationships/slide" Target="slides/slide68.xml"/><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slide" Target="slides/slide26.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openxmlformats.org/officeDocument/2006/relationships/slide" Target="slides/slide50.xml"/><Relationship Id="rId58" Type="http://schemas.openxmlformats.org/officeDocument/2006/relationships/slide" Target="slides/slide55.xml"/><Relationship Id="rId66" Type="http://schemas.openxmlformats.org/officeDocument/2006/relationships/slide" Target="slides/slide63.xml"/><Relationship Id="rId74" Type="http://schemas.openxmlformats.org/officeDocument/2006/relationships/slide" Target="slides/slide71.xml"/><Relationship Id="rId79" Type="http://schemas.openxmlformats.org/officeDocument/2006/relationships/slide" Target="slides/slide76.xml"/><Relationship Id="rId5" Type="http://schemas.openxmlformats.org/officeDocument/2006/relationships/slide" Target="slides/slide2.xml"/><Relationship Id="rId61" Type="http://schemas.openxmlformats.org/officeDocument/2006/relationships/slide" Target="slides/slide58.xml"/><Relationship Id="rId82" Type="http://schemas.openxmlformats.org/officeDocument/2006/relationships/presProps" Target="presProps.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slide" Target="slides/slide53.xml"/><Relationship Id="rId64" Type="http://schemas.openxmlformats.org/officeDocument/2006/relationships/slide" Target="slides/slide61.xml"/><Relationship Id="rId69" Type="http://schemas.openxmlformats.org/officeDocument/2006/relationships/slide" Target="slides/slide66.xml"/><Relationship Id="rId77" Type="http://schemas.openxmlformats.org/officeDocument/2006/relationships/slide" Target="slides/slide74.xml"/><Relationship Id="rId8" Type="http://schemas.openxmlformats.org/officeDocument/2006/relationships/slide" Target="slides/slide5.xml"/><Relationship Id="rId51" Type="http://schemas.openxmlformats.org/officeDocument/2006/relationships/slide" Target="slides/slide48.xml"/><Relationship Id="rId72" Type="http://schemas.openxmlformats.org/officeDocument/2006/relationships/slide" Target="slides/slide69.xml"/><Relationship Id="rId80" Type="http://schemas.openxmlformats.org/officeDocument/2006/relationships/slide" Target="slides/slide77.xml"/><Relationship Id="rId85" Type="http://schemas.openxmlformats.org/officeDocument/2006/relationships/tableStyles" Target="tableStyles.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openxmlformats.org/officeDocument/2006/relationships/slide" Target="slides/slide56.xml"/><Relationship Id="rId67" Type="http://schemas.openxmlformats.org/officeDocument/2006/relationships/slide" Target="slides/slide64.xml"/><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slide" Target="slides/slide51.xml"/><Relationship Id="rId62" Type="http://schemas.openxmlformats.org/officeDocument/2006/relationships/slide" Target="slides/slide59.xml"/><Relationship Id="rId70" Type="http://schemas.openxmlformats.org/officeDocument/2006/relationships/slide" Target="slides/slide67.xml"/><Relationship Id="rId75" Type="http://schemas.openxmlformats.org/officeDocument/2006/relationships/slide" Target="slides/slide72.xml"/><Relationship Id="rId83"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slide" Target="slides/slide54.xml"/><Relationship Id="rId10" Type="http://schemas.openxmlformats.org/officeDocument/2006/relationships/slide" Target="slides/slide7.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slide" Target="slides/slide57.xml"/><Relationship Id="rId65" Type="http://schemas.openxmlformats.org/officeDocument/2006/relationships/slide" Target="slides/slide62.xml"/><Relationship Id="rId73" Type="http://schemas.openxmlformats.org/officeDocument/2006/relationships/slide" Target="slides/slide70.xml"/><Relationship Id="rId78" Type="http://schemas.openxmlformats.org/officeDocument/2006/relationships/slide" Target="slides/slide75.xml"/><Relationship Id="rId81"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1#4">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2">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2">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4">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1#4">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1#4">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AA78EBC-E046-44DD-8D5E-944A58896608}"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nb-NO"/>
        </a:p>
      </dgm:t>
    </dgm:pt>
    <dgm:pt modelId="{B9BB58E2-5724-475C-B7E9-C03C3536550C}">
      <dgm:prSet phldrT="[Tekst]" custT="1"/>
      <dgm:spPr/>
      <dgm:t>
        <a:bodyPr/>
        <a:lstStyle/>
        <a:p>
          <a:r>
            <a:rPr lang="nb-NO" sz="2800" dirty="0" smtClean="0"/>
            <a:t>Beslutninger er:</a:t>
          </a:r>
          <a:endParaRPr lang="nb-NO" sz="2800" dirty="0"/>
        </a:p>
      </dgm:t>
    </dgm:pt>
    <dgm:pt modelId="{9DEBECFF-B9C7-42A6-BB2B-975901D12D21}" type="parTrans" cxnId="{6158A732-1626-48F0-AEA2-51645B6D0B6D}">
      <dgm:prSet/>
      <dgm:spPr/>
      <dgm:t>
        <a:bodyPr/>
        <a:lstStyle/>
        <a:p>
          <a:endParaRPr lang="nb-NO"/>
        </a:p>
      </dgm:t>
    </dgm:pt>
    <dgm:pt modelId="{2E4AB3DF-BE83-423A-B300-7248874DC778}" type="sibTrans" cxnId="{6158A732-1626-48F0-AEA2-51645B6D0B6D}">
      <dgm:prSet/>
      <dgm:spPr/>
      <dgm:t>
        <a:bodyPr/>
        <a:lstStyle/>
        <a:p>
          <a:endParaRPr lang="nb-NO"/>
        </a:p>
      </dgm:t>
    </dgm:pt>
    <dgm:pt modelId="{024FBD4D-8BD8-462C-A97B-9A12FBB1BCCD}">
      <dgm:prSet phldrT="[Tekst]" custT="1"/>
      <dgm:spPr/>
      <dgm:t>
        <a:bodyPr/>
        <a:lstStyle/>
        <a:p>
          <a:r>
            <a:rPr lang="nb-NO" sz="2400" dirty="0" smtClean="0"/>
            <a:t>Målrettet  </a:t>
          </a:r>
          <a:endParaRPr lang="nb-NO" sz="2400" dirty="0"/>
        </a:p>
      </dgm:t>
    </dgm:pt>
    <dgm:pt modelId="{B43B2194-4DC0-4C00-B884-499460D89615}" type="parTrans" cxnId="{FD3A5D9C-EB79-4354-943B-D878EAE3606B}">
      <dgm:prSet/>
      <dgm:spPr/>
      <dgm:t>
        <a:bodyPr/>
        <a:lstStyle/>
        <a:p>
          <a:endParaRPr lang="nb-NO"/>
        </a:p>
      </dgm:t>
    </dgm:pt>
    <dgm:pt modelId="{03EFBBF5-A109-4E65-BCA0-CEA1B59145AE}" type="sibTrans" cxnId="{FD3A5D9C-EB79-4354-943B-D878EAE3606B}">
      <dgm:prSet/>
      <dgm:spPr/>
      <dgm:t>
        <a:bodyPr/>
        <a:lstStyle/>
        <a:p>
          <a:endParaRPr lang="nb-NO"/>
        </a:p>
      </dgm:t>
    </dgm:pt>
    <dgm:pt modelId="{62F7C4EA-362A-4A99-8E72-536D0324D566}">
      <dgm:prSet phldrT="[Tekst]" custT="1"/>
      <dgm:spPr/>
      <dgm:t>
        <a:bodyPr/>
        <a:lstStyle/>
        <a:p>
          <a:r>
            <a:rPr lang="nb-NO" sz="2400" dirty="0" smtClean="0">
              <a:solidFill>
                <a:schemeClr val="tx1"/>
              </a:solidFill>
            </a:rPr>
            <a:t>Preget av en avveining – et valg </a:t>
          </a:r>
          <a:endParaRPr lang="nb-NO" sz="2400" dirty="0">
            <a:solidFill>
              <a:schemeClr val="tx1"/>
            </a:solidFill>
          </a:endParaRPr>
        </a:p>
      </dgm:t>
    </dgm:pt>
    <dgm:pt modelId="{F945B275-870C-436D-BFB0-0B0C7ED6E4DD}" type="parTrans" cxnId="{DC3B1671-1CA5-41F0-882C-E205561F61B3}">
      <dgm:prSet/>
      <dgm:spPr/>
      <dgm:t>
        <a:bodyPr/>
        <a:lstStyle/>
        <a:p>
          <a:endParaRPr lang="nb-NO"/>
        </a:p>
      </dgm:t>
    </dgm:pt>
    <dgm:pt modelId="{9748ED78-3155-44FA-B20E-F7207A196096}" type="sibTrans" cxnId="{DC3B1671-1CA5-41F0-882C-E205561F61B3}">
      <dgm:prSet/>
      <dgm:spPr/>
      <dgm:t>
        <a:bodyPr/>
        <a:lstStyle/>
        <a:p>
          <a:endParaRPr lang="nb-NO"/>
        </a:p>
      </dgm:t>
    </dgm:pt>
    <dgm:pt modelId="{426695FE-1CE6-44C4-8442-3EFFE46ACBE3}">
      <dgm:prSet phldrT="[Tekst]" custT="1"/>
      <dgm:spPr/>
      <dgm:t>
        <a:bodyPr/>
        <a:lstStyle/>
        <a:p>
          <a:r>
            <a:rPr lang="nb-NO" sz="2800" dirty="0" smtClean="0"/>
            <a:t>Beslutninger er </a:t>
          </a:r>
          <a:r>
            <a:rPr lang="nb-NO" sz="2800" u="sng" dirty="0" smtClean="0"/>
            <a:t>ikke</a:t>
          </a:r>
          <a:r>
            <a:rPr lang="nb-NO" sz="2800" dirty="0" smtClean="0"/>
            <a:t>:</a:t>
          </a:r>
          <a:endParaRPr lang="nb-NO" sz="2800" dirty="0"/>
        </a:p>
      </dgm:t>
    </dgm:pt>
    <dgm:pt modelId="{023C4D10-3E8B-4718-999B-D43E7E7A23E2}" type="parTrans" cxnId="{C53AAFEB-F968-4A26-A9B9-7BAF063C0FC5}">
      <dgm:prSet/>
      <dgm:spPr/>
      <dgm:t>
        <a:bodyPr/>
        <a:lstStyle/>
        <a:p>
          <a:endParaRPr lang="nb-NO"/>
        </a:p>
      </dgm:t>
    </dgm:pt>
    <dgm:pt modelId="{A5DE9929-7D0C-49B9-997D-DF1045A113C4}" type="sibTrans" cxnId="{C53AAFEB-F968-4A26-A9B9-7BAF063C0FC5}">
      <dgm:prSet/>
      <dgm:spPr/>
      <dgm:t>
        <a:bodyPr/>
        <a:lstStyle/>
        <a:p>
          <a:endParaRPr lang="nb-NO"/>
        </a:p>
      </dgm:t>
    </dgm:pt>
    <dgm:pt modelId="{8DC303D8-1D15-4A6C-8226-855BA7C0A9D5}">
      <dgm:prSet phldrT="[Tekst]" custT="1"/>
      <dgm:spPr/>
      <dgm:t>
        <a:bodyPr/>
        <a:lstStyle/>
        <a:p>
          <a:r>
            <a:rPr lang="nb-NO" sz="2400" dirty="0" smtClean="0"/>
            <a:t>alltid </a:t>
          </a:r>
          <a:r>
            <a:rPr lang="nb-NO" sz="2400" dirty="0" smtClean="0"/>
            <a:t>bevisste </a:t>
          </a:r>
          <a:endParaRPr lang="nb-NO" sz="2400" dirty="0"/>
        </a:p>
      </dgm:t>
    </dgm:pt>
    <dgm:pt modelId="{D687B26E-A3DB-4CA8-8121-33892928BC56}" type="parTrans" cxnId="{75BD9EAB-AAA5-4A8D-922F-23397FF3E695}">
      <dgm:prSet/>
      <dgm:spPr/>
      <dgm:t>
        <a:bodyPr/>
        <a:lstStyle/>
        <a:p>
          <a:endParaRPr lang="nb-NO"/>
        </a:p>
      </dgm:t>
    </dgm:pt>
    <dgm:pt modelId="{ED62E4CA-EFBA-4DBD-BCA8-832BED863494}" type="sibTrans" cxnId="{75BD9EAB-AAA5-4A8D-922F-23397FF3E695}">
      <dgm:prSet/>
      <dgm:spPr/>
      <dgm:t>
        <a:bodyPr/>
        <a:lstStyle/>
        <a:p>
          <a:endParaRPr lang="nb-NO"/>
        </a:p>
      </dgm:t>
    </dgm:pt>
    <dgm:pt modelId="{1C4ED6B8-0F3E-4186-8D64-A104114A67F6}">
      <dgm:prSet phldrT="[Tekst]" custT="1"/>
      <dgm:spPr/>
      <dgm:t>
        <a:bodyPr/>
        <a:lstStyle/>
        <a:p>
          <a:r>
            <a:rPr lang="nb-NO" sz="2400" dirty="0" smtClean="0"/>
            <a:t>alltid </a:t>
          </a:r>
          <a:r>
            <a:rPr lang="nb-NO" sz="2400" dirty="0" smtClean="0"/>
            <a:t>«rasjonelle</a:t>
          </a:r>
          <a:r>
            <a:rPr lang="nb-NO" sz="2400" dirty="0" smtClean="0"/>
            <a:t>»  </a:t>
          </a:r>
          <a:endParaRPr lang="nb-NO" sz="2400" dirty="0"/>
        </a:p>
      </dgm:t>
    </dgm:pt>
    <dgm:pt modelId="{4652E871-2170-4497-B3CB-20727153A13F}" type="parTrans" cxnId="{6D66E633-6840-4274-AC54-645B65270ED0}">
      <dgm:prSet/>
      <dgm:spPr/>
      <dgm:t>
        <a:bodyPr/>
        <a:lstStyle/>
        <a:p>
          <a:endParaRPr lang="nb-NO"/>
        </a:p>
      </dgm:t>
    </dgm:pt>
    <dgm:pt modelId="{F4F29EEC-11E7-474F-9B46-E16CFC3B764C}" type="sibTrans" cxnId="{6D66E633-6840-4274-AC54-645B65270ED0}">
      <dgm:prSet/>
      <dgm:spPr/>
      <dgm:t>
        <a:bodyPr/>
        <a:lstStyle/>
        <a:p>
          <a:endParaRPr lang="nb-NO"/>
        </a:p>
      </dgm:t>
    </dgm:pt>
    <dgm:pt modelId="{D578C092-0A4A-48A5-8F82-BCF24292DE9A}" type="pres">
      <dgm:prSet presAssocID="{4AA78EBC-E046-44DD-8D5E-944A58896608}" presName="Name0" presStyleCnt="0">
        <dgm:presLayoutVars>
          <dgm:dir/>
          <dgm:animLvl val="lvl"/>
          <dgm:resizeHandles val="exact"/>
        </dgm:presLayoutVars>
      </dgm:prSet>
      <dgm:spPr/>
      <dgm:t>
        <a:bodyPr/>
        <a:lstStyle/>
        <a:p>
          <a:endParaRPr lang="nb-NO"/>
        </a:p>
      </dgm:t>
    </dgm:pt>
    <dgm:pt modelId="{B638FADD-B9BB-49FD-B696-578A1715D926}" type="pres">
      <dgm:prSet presAssocID="{B9BB58E2-5724-475C-B7E9-C03C3536550C}" presName="composite" presStyleCnt="0"/>
      <dgm:spPr/>
    </dgm:pt>
    <dgm:pt modelId="{016770F3-FD16-4861-AFBD-56F44584CB94}" type="pres">
      <dgm:prSet presAssocID="{B9BB58E2-5724-475C-B7E9-C03C3536550C}" presName="parTx" presStyleLbl="alignNode1" presStyleIdx="0" presStyleCnt="2" custScaleX="110753" custLinFactNeighborX="-102" custLinFactNeighborY="-33893">
        <dgm:presLayoutVars>
          <dgm:chMax val="0"/>
          <dgm:chPref val="0"/>
          <dgm:bulletEnabled val="1"/>
        </dgm:presLayoutVars>
      </dgm:prSet>
      <dgm:spPr/>
      <dgm:t>
        <a:bodyPr/>
        <a:lstStyle/>
        <a:p>
          <a:endParaRPr lang="nb-NO"/>
        </a:p>
      </dgm:t>
    </dgm:pt>
    <dgm:pt modelId="{C45A3BE9-DA55-4AB5-9FCE-186C9B53B127}" type="pres">
      <dgm:prSet presAssocID="{B9BB58E2-5724-475C-B7E9-C03C3536550C}" presName="desTx" presStyleLbl="alignAccFollowNode1" presStyleIdx="0" presStyleCnt="2" custScaleX="110753" custScaleY="52919" custLinFactNeighborX="-102" custLinFactNeighborY="-35669">
        <dgm:presLayoutVars>
          <dgm:bulletEnabled val="1"/>
        </dgm:presLayoutVars>
      </dgm:prSet>
      <dgm:spPr/>
      <dgm:t>
        <a:bodyPr/>
        <a:lstStyle/>
        <a:p>
          <a:endParaRPr lang="nb-NO"/>
        </a:p>
      </dgm:t>
    </dgm:pt>
    <dgm:pt modelId="{00A4B4D4-25BD-4F58-AD06-9FEE841BADB9}" type="pres">
      <dgm:prSet presAssocID="{2E4AB3DF-BE83-423A-B300-7248874DC778}" presName="space" presStyleCnt="0"/>
      <dgm:spPr/>
    </dgm:pt>
    <dgm:pt modelId="{3EE00E04-8B7C-46BD-9F28-746464D67F63}" type="pres">
      <dgm:prSet presAssocID="{426695FE-1CE6-44C4-8442-3EFFE46ACBE3}" presName="composite" presStyleCnt="0"/>
      <dgm:spPr/>
    </dgm:pt>
    <dgm:pt modelId="{5E041958-2890-44CB-BB9F-514BA568B4B6}" type="pres">
      <dgm:prSet presAssocID="{426695FE-1CE6-44C4-8442-3EFFE46ACBE3}" presName="parTx" presStyleLbl="alignNode1" presStyleIdx="1" presStyleCnt="2" custScaleX="126950" custLinFactNeighborX="-709" custLinFactNeighborY="-29050">
        <dgm:presLayoutVars>
          <dgm:chMax val="0"/>
          <dgm:chPref val="0"/>
          <dgm:bulletEnabled val="1"/>
        </dgm:presLayoutVars>
      </dgm:prSet>
      <dgm:spPr/>
      <dgm:t>
        <a:bodyPr/>
        <a:lstStyle/>
        <a:p>
          <a:endParaRPr lang="nb-NO"/>
        </a:p>
      </dgm:t>
    </dgm:pt>
    <dgm:pt modelId="{AFD37F13-AF27-4824-8078-1F39AED501DE}" type="pres">
      <dgm:prSet presAssocID="{426695FE-1CE6-44C4-8442-3EFFE46ACBE3}" presName="desTx" presStyleLbl="alignAccFollowNode1" presStyleIdx="1" presStyleCnt="2" custScaleX="126950" custScaleY="52919" custLinFactNeighborX="-102" custLinFactNeighborY="-35669">
        <dgm:presLayoutVars>
          <dgm:bulletEnabled val="1"/>
        </dgm:presLayoutVars>
      </dgm:prSet>
      <dgm:spPr/>
      <dgm:t>
        <a:bodyPr/>
        <a:lstStyle/>
        <a:p>
          <a:endParaRPr lang="nb-NO"/>
        </a:p>
      </dgm:t>
    </dgm:pt>
  </dgm:ptLst>
  <dgm:cxnLst>
    <dgm:cxn modelId="{98A5DE23-AEE1-40E0-9466-C655FF893B3B}" type="presOf" srcId="{B9BB58E2-5724-475C-B7E9-C03C3536550C}" destId="{016770F3-FD16-4861-AFBD-56F44584CB94}" srcOrd="0" destOrd="0" presId="urn:microsoft.com/office/officeart/2005/8/layout/hList1"/>
    <dgm:cxn modelId="{8F8570CD-F07E-451A-8A73-5CE2F8EE47B2}" type="presOf" srcId="{8DC303D8-1D15-4A6C-8226-855BA7C0A9D5}" destId="{AFD37F13-AF27-4824-8078-1F39AED501DE}" srcOrd="0" destOrd="0" presId="urn:microsoft.com/office/officeart/2005/8/layout/hList1"/>
    <dgm:cxn modelId="{A78F8399-3D33-4861-BFE3-5B6A194D286C}" type="presOf" srcId="{426695FE-1CE6-44C4-8442-3EFFE46ACBE3}" destId="{5E041958-2890-44CB-BB9F-514BA568B4B6}" srcOrd="0" destOrd="0" presId="urn:microsoft.com/office/officeart/2005/8/layout/hList1"/>
    <dgm:cxn modelId="{6D66E633-6840-4274-AC54-645B65270ED0}" srcId="{426695FE-1CE6-44C4-8442-3EFFE46ACBE3}" destId="{1C4ED6B8-0F3E-4186-8D64-A104114A67F6}" srcOrd="1" destOrd="0" parTransId="{4652E871-2170-4497-B3CB-20727153A13F}" sibTransId="{F4F29EEC-11E7-474F-9B46-E16CFC3B764C}"/>
    <dgm:cxn modelId="{499BE2D3-D9DD-4592-9D00-C530F7AF38F9}" type="presOf" srcId="{4AA78EBC-E046-44DD-8D5E-944A58896608}" destId="{D578C092-0A4A-48A5-8F82-BCF24292DE9A}" srcOrd="0" destOrd="0" presId="urn:microsoft.com/office/officeart/2005/8/layout/hList1"/>
    <dgm:cxn modelId="{75BD9EAB-AAA5-4A8D-922F-23397FF3E695}" srcId="{426695FE-1CE6-44C4-8442-3EFFE46ACBE3}" destId="{8DC303D8-1D15-4A6C-8226-855BA7C0A9D5}" srcOrd="0" destOrd="0" parTransId="{D687B26E-A3DB-4CA8-8121-33892928BC56}" sibTransId="{ED62E4CA-EFBA-4DBD-BCA8-832BED863494}"/>
    <dgm:cxn modelId="{5E2E01E8-8CE5-44D8-ACB2-6A90E5BAEC36}" type="presOf" srcId="{1C4ED6B8-0F3E-4186-8D64-A104114A67F6}" destId="{AFD37F13-AF27-4824-8078-1F39AED501DE}" srcOrd="0" destOrd="1" presId="urn:microsoft.com/office/officeart/2005/8/layout/hList1"/>
    <dgm:cxn modelId="{CE300EF4-91E7-4A7E-A0CA-3BF24F06F2CA}" type="presOf" srcId="{62F7C4EA-362A-4A99-8E72-536D0324D566}" destId="{C45A3BE9-DA55-4AB5-9FCE-186C9B53B127}" srcOrd="0" destOrd="1" presId="urn:microsoft.com/office/officeart/2005/8/layout/hList1"/>
    <dgm:cxn modelId="{DC3B1671-1CA5-41F0-882C-E205561F61B3}" srcId="{B9BB58E2-5724-475C-B7E9-C03C3536550C}" destId="{62F7C4EA-362A-4A99-8E72-536D0324D566}" srcOrd="1" destOrd="0" parTransId="{F945B275-870C-436D-BFB0-0B0C7ED6E4DD}" sibTransId="{9748ED78-3155-44FA-B20E-F7207A196096}"/>
    <dgm:cxn modelId="{6158A732-1626-48F0-AEA2-51645B6D0B6D}" srcId="{4AA78EBC-E046-44DD-8D5E-944A58896608}" destId="{B9BB58E2-5724-475C-B7E9-C03C3536550C}" srcOrd="0" destOrd="0" parTransId="{9DEBECFF-B9C7-42A6-BB2B-975901D12D21}" sibTransId="{2E4AB3DF-BE83-423A-B300-7248874DC778}"/>
    <dgm:cxn modelId="{D5B2611F-7ACE-4262-8B43-CB28DB6CE9CB}" type="presOf" srcId="{024FBD4D-8BD8-462C-A97B-9A12FBB1BCCD}" destId="{C45A3BE9-DA55-4AB5-9FCE-186C9B53B127}" srcOrd="0" destOrd="0" presId="urn:microsoft.com/office/officeart/2005/8/layout/hList1"/>
    <dgm:cxn modelId="{C53AAFEB-F968-4A26-A9B9-7BAF063C0FC5}" srcId="{4AA78EBC-E046-44DD-8D5E-944A58896608}" destId="{426695FE-1CE6-44C4-8442-3EFFE46ACBE3}" srcOrd="1" destOrd="0" parTransId="{023C4D10-3E8B-4718-999B-D43E7E7A23E2}" sibTransId="{A5DE9929-7D0C-49B9-997D-DF1045A113C4}"/>
    <dgm:cxn modelId="{FD3A5D9C-EB79-4354-943B-D878EAE3606B}" srcId="{B9BB58E2-5724-475C-B7E9-C03C3536550C}" destId="{024FBD4D-8BD8-462C-A97B-9A12FBB1BCCD}" srcOrd="0" destOrd="0" parTransId="{B43B2194-4DC0-4C00-B884-499460D89615}" sibTransId="{03EFBBF5-A109-4E65-BCA0-CEA1B59145AE}"/>
    <dgm:cxn modelId="{46932F0C-2ED8-4A26-8C7B-D5E3EC49C836}" type="presParOf" srcId="{D578C092-0A4A-48A5-8F82-BCF24292DE9A}" destId="{B638FADD-B9BB-49FD-B696-578A1715D926}" srcOrd="0" destOrd="0" presId="urn:microsoft.com/office/officeart/2005/8/layout/hList1"/>
    <dgm:cxn modelId="{9AF80948-041E-49AA-81A4-AC21344FD6E0}" type="presParOf" srcId="{B638FADD-B9BB-49FD-B696-578A1715D926}" destId="{016770F3-FD16-4861-AFBD-56F44584CB94}" srcOrd="0" destOrd="0" presId="urn:microsoft.com/office/officeart/2005/8/layout/hList1"/>
    <dgm:cxn modelId="{698BE29C-00D6-44D2-9BEE-BA1FD5BD1DD2}" type="presParOf" srcId="{B638FADD-B9BB-49FD-B696-578A1715D926}" destId="{C45A3BE9-DA55-4AB5-9FCE-186C9B53B127}" srcOrd="1" destOrd="0" presId="urn:microsoft.com/office/officeart/2005/8/layout/hList1"/>
    <dgm:cxn modelId="{D8F2A835-5F00-4732-83B2-C0E8AB8BA6CF}" type="presParOf" srcId="{D578C092-0A4A-48A5-8F82-BCF24292DE9A}" destId="{00A4B4D4-25BD-4F58-AD06-9FEE841BADB9}" srcOrd="1" destOrd="0" presId="urn:microsoft.com/office/officeart/2005/8/layout/hList1"/>
    <dgm:cxn modelId="{AED7C5BF-0B4D-433C-8DE8-FC9D75F3CE6D}" type="presParOf" srcId="{D578C092-0A4A-48A5-8F82-BCF24292DE9A}" destId="{3EE00E04-8B7C-46BD-9F28-746464D67F63}" srcOrd="2" destOrd="0" presId="urn:microsoft.com/office/officeart/2005/8/layout/hList1"/>
    <dgm:cxn modelId="{BE66DE4D-2E3F-4AC5-A771-B6B96C62486F}" type="presParOf" srcId="{3EE00E04-8B7C-46BD-9F28-746464D67F63}" destId="{5E041958-2890-44CB-BB9F-514BA568B4B6}" srcOrd="0" destOrd="0" presId="urn:microsoft.com/office/officeart/2005/8/layout/hList1"/>
    <dgm:cxn modelId="{A7D0B6B5-DEF8-43BB-963D-602F62BB7BEF}" type="presParOf" srcId="{3EE00E04-8B7C-46BD-9F28-746464D67F63}" destId="{AFD37F13-AF27-4824-8078-1F39AED501DE}"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1721F481-C6FA-4949-9584-1A4E433C8BA9}" type="doc">
      <dgm:prSet loTypeId="urn:microsoft.com/office/officeart/2005/8/layout/radial4" loCatId="relationship" qsTypeId="urn:microsoft.com/office/officeart/2005/8/quickstyle/simple1" qsCatId="simple" csTypeId="urn:microsoft.com/office/officeart/2005/8/colors/colorful1#4" csCatId="colorful" phldr="1"/>
      <dgm:spPr/>
      <dgm:t>
        <a:bodyPr/>
        <a:lstStyle/>
        <a:p>
          <a:endParaRPr lang="nb-NO"/>
        </a:p>
      </dgm:t>
    </dgm:pt>
    <dgm:pt modelId="{394FF9C4-822C-4158-B6CD-D5478E7C9749}">
      <dgm:prSet phldrT="[Tekst]" custT="1"/>
      <dgm:spPr>
        <a:noFill/>
        <a:ln>
          <a:solidFill>
            <a:schemeClr val="tx2"/>
          </a:solidFill>
        </a:ln>
      </dgm:spPr>
      <dgm:t>
        <a:bodyPr/>
        <a:lstStyle/>
        <a:p>
          <a:r>
            <a:rPr lang="nb-NO" sz="1600" b="1" dirty="0" smtClean="0">
              <a:solidFill>
                <a:schemeClr val="tx1"/>
              </a:solidFill>
            </a:rPr>
            <a:t>Svekker  </a:t>
          </a:r>
          <a:r>
            <a:rPr lang="nb-NO" sz="1600" b="1" dirty="0" smtClean="0">
              <a:solidFill>
                <a:schemeClr val="tx1"/>
              </a:solidFill>
            </a:rPr>
            <a:t>beslutningsevne  </a:t>
          </a:r>
          <a:endParaRPr lang="nb-NO" sz="1600" b="1" dirty="0">
            <a:solidFill>
              <a:schemeClr val="tx1"/>
            </a:solidFill>
          </a:endParaRPr>
        </a:p>
      </dgm:t>
    </dgm:pt>
    <dgm:pt modelId="{CFA55A3E-B419-4EA0-9A9E-9B245B83F5F0}" type="parTrans" cxnId="{6E049400-70CA-4D90-947C-E75CA246323B}">
      <dgm:prSet/>
      <dgm:spPr/>
      <dgm:t>
        <a:bodyPr/>
        <a:lstStyle/>
        <a:p>
          <a:endParaRPr lang="nb-NO"/>
        </a:p>
      </dgm:t>
    </dgm:pt>
    <dgm:pt modelId="{73DC06C3-D5CD-45D5-B8A2-DC777CC3FA48}" type="sibTrans" cxnId="{6E049400-70CA-4D90-947C-E75CA246323B}">
      <dgm:prSet/>
      <dgm:spPr/>
      <dgm:t>
        <a:bodyPr/>
        <a:lstStyle/>
        <a:p>
          <a:endParaRPr lang="nb-NO"/>
        </a:p>
      </dgm:t>
    </dgm:pt>
    <dgm:pt modelId="{217A0BBD-D632-40C5-AFC5-DDF8ECA1B5F1}">
      <dgm:prSet phldrT="[Tekst]" custT="1"/>
      <dgm:spPr>
        <a:solidFill>
          <a:schemeClr val="accent1">
            <a:lumMod val="75000"/>
          </a:schemeClr>
        </a:solidFill>
      </dgm:spPr>
      <dgm:t>
        <a:bodyPr/>
        <a:lstStyle/>
        <a:p>
          <a:r>
            <a:rPr lang="nb-NO" sz="1600" b="0" smtClean="0"/>
            <a:t>Konsentrasjons / oppmerksomhetsproblemer   </a:t>
          </a:r>
          <a:endParaRPr lang="nb-NO" sz="1600" b="0" dirty="0"/>
        </a:p>
      </dgm:t>
    </dgm:pt>
    <dgm:pt modelId="{4C2AC8DA-7623-440A-B333-5B055F12EB3B}" type="parTrans" cxnId="{0FDE7BA2-65AA-4A4B-B481-DBD9C82FA1D3}">
      <dgm:prSet/>
      <dgm:spPr>
        <a:solidFill>
          <a:schemeClr val="accent1">
            <a:lumMod val="75000"/>
          </a:schemeClr>
        </a:solidFill>
      </dgm:spPr>
      <dgm:t>
        <a:bodyPr/>
        <a:lstStyle/>
        <a:p>
          <a:endParaRPr lang="nb-NO"/>
        </a:p>
      </dgm:t>
    </dgm:pt>
    <dgm:pt modelId="{9F2A7255-1807-45FD-99AF-E0B6F933C381}" type="sibTrans" cxnId="{0FDE7BA2-65AA-4A4B-B481-DBD9C82FA1D3}">
      <dgm:prSet/>
      <dgm:spPr/>
      <dgm:t>
        <a:bodyPr/>
        <a:lstStyle/>
        <a:p>
          <a:endParaRPr lang="nb-NO"/>
        </a:p>
      </dgm:t>
    </dgm:pt>
    <dgm:pt modelId="{85B90B47-3773-4B92-B4DD-8B28B9218E0E}">
      <dgm:prSet phldrT="[Tekst]" custT="1"/>
      <dgm:spPr>
        <a:solidFill>
          <a:schemeClr val="accent1">
            <a:lumMod val="75000"/>
          </a:schemeClr>
        </a:solidFill>
      </dgm:spPr>
      <dgm:t>
        <a:bodyPr/>
        <a:lstStyle/>
        <a:p>
          <a:r>
            <a:rPr lang="nb-NO" sz="1600" b="0" dirty="0" smtClean="0"/>
            <a:t>Hukommelses-vansker  </a:t>
          </a:r>
          <a:endParaRPr lang="nb-NO" sz="1600" b="0" dirty="0"/>
        </a:p>
      </dgm:t>
    </dgm:pt>
    <dgm:pt modelId="{33941BAD-7B2F-44ED-9CAA-F81C407F5ACD}" type="parTrans" cxnId="{E84FF2ED-5A92-4DC8-87D2-A762E1E759F9}">
      <dgm:prSet/>
      <dgm:spPr>
        <a:solidFill>
          <a:schemeClr val="accent1">
            <a:lumMod val="75000"/>
          </a:schemeClr>
        </a:solidFill>
      </dgm:spPr>
      <dgm:t>
        <a:bodyPr/>
        <a:lstStyle/>
        <a:p>
          <a:endParaRPr lang="nb-NO"/>
        </a:p>
      </dgm:t>
    </dgm:pt>
    <dgm:pt modelId="{1EDDF5ED-081B-4FC5-AEE4-F879AE98E21E}" type="sibTrans" cxnId="{E84FF2ED-5A92-4DC8-87D2-A762E1E759F9}">
      <dgm:prSet/>
      <dgm:spPr/>
      <dgm:t>
        <a:bodyPr/>
        <a:lstStyle/>
        <a:p>
          <a:endParaRPr lang="nb-NO"/>
        </a:p>
      </dgm:t>
    </dgm:pt>
    <dgm:pt modelId="{D3A87C85-64C7-4790-98A6-B02BD9034552}">
      <dgm:prSet phldrT="[Tekst]" custT="1"/>
      <dgm:spPr>
        <a:solidFill>
          <a:schemeClr val="accent1">
            <a:lumMod val="75000"/>
          </a:schemeClr>
        </a:solidFill>
      </dgm:spPr>
      <dgm:t>
        <a:bodyPr/>
        <a:lstStyle/>
        <a:p>
          <a:r>
            <a:rPr lang="nb-NO" sz="1600" b="0" dirty="0" smtClean="0"/>
            <a:t>Rigid </a:t>
          </a:r>
        </a:p>
        <a:p>
          <a:r>
            <a:rPr lang="nb-NO" sz="1600" b="0" dirty="0" smtClean="0"/>
            <a:t> tenkning  </a:t>
          </a:r>
          <a:endParaRPr lang="nb-NO" sz="1600" b="0" dirty="0"/>
        </a:p>
      </dgm:t>
    </dgm:pt>
    <dgm:pt modelId="{1C141072-BF30-428B-85D5-7C42F31F5B41}" type="parTrans" cxnId="{F49AA26E-ABF5-46C6-ACEC-DEDD6FCE40E8}">
      <dgm:prSet/>
      <dgm:spPr>
        <a:solidFill>
          <a:schemeClr val="accent1">
            <a:lumMod val="75000"/>
          </a:schemeClr>
        </a:solidFill>
      </dgm:spPr>
      <dgm:t>
        <a:bodyPr/>
        <a:lstStyle/>
        <a:p>
          <a:endParaRPr lang="nb-NO"/>
        </a:p>
      </dgm:t>
    </dgm:pt>
    <dgm:pt modelId="{16052929-4CD7-40CA-BF2A-CA7A7BD25CAF}" type="sibTrans" cxnId="{F49AA26E-ABF5-46C6-ACEC-DEDD6FCE40E8}">
      <dgm:prSet/>
      <dgm:spPr/>
      <dgm:t>
        <a:bodyPr/>
        <a:lstStyle/>
        <a:p>
          <a:endParaRPr lang="nb-NO"/>
        </a:p>
      </dgm:t>
    </dgm:pt>
    <dgm:pt modelId="{F92A879C-B94C-4F94-9873-46E4BD47020D}">
      <dgm:prSet phldrT="[Tekst]" custT="1"/>
      <dgm:spPr>
        <a:solidFill>
          <a:schemeClr val="accent1">
            <a:lumMod val="75000"/>
          </a:schemeClr>
        </a:solidFill>
      </dgm:spPr>
      <dgm:t>
        <a:bodyPr/>
        <a:lstStyle/>
        <a:p>
          <a:r>
            <a:rPr lang="nb-NO" sz="1600" b="0" dirty="0" smtClean="0"/>
            <a:t>Manglende konsekvens-tenkning </a:t>
          </a:r>
          <a:endParaRPr lang="nb-NO" sz="1600" b="0" dirty="0"/>
        </a:p>
      </dgm:t>
    </dgm:pt>
    <dgm:pt modelId="{488A3C35-1F87-47DB-9DBC-B1F4A98D1497}" type="parTrans" cxnId="{8F56D340-2F34-49AC-A2B5-8EF51D547CB3}">
      <dgm:prSet/>
      <dgm:spPr>
        <a:solidFill>
          <a:schemeClr val="accent1">
            <a:lumMod val="75000"/>
          </a:schemeClr>
        </a:solidFill>
      </dgm:spPr>
      <dgm:t>
        <a:bodyPr/>
        <a:lstStyle/>
        <a:p>
          <a:endParaRPr lang="nb-NO"/>
        </a:p>
      </dgm:t>
    </dgm:pt>
    <dgm:pt modelId="{71C245BE-AFA9-44C8-8608-63A7EE23FE02}" type="sibTrans" cxnId="{8F56D340-2F34-49AC-A2B5-8EF51D547CB3}">
      <dgm:prSet/>
      <dgm:spPr/>
      <dgm:t>
        <a:bodyPr/>
        <a:lstStyle/>
        <a:p>
          <a:endParaRPr lang="nb-NO"/>
        </a:p>
      </dgm:t>
    </dgm:pt>
    <dgm:pt modelId="{E47CDDCD-6FA7-40D3-A764-1464914514CA}">
      <dgm:prSet phldrT="[Tekst]" custT="1"/>
      <dgm:spPr>
        <a:solidFill>
          <a:schemeClr val="accent1">
            <a:lumMod val="75000"/>
          </a:schemeClr>
        </a:solidFill>
      </dgm:spPr>
      <dgm:t>
        <a:bodyPr/>
        <a:lstStyle/>
        <a:p>
          <a:r>
            <a:rPr lang="nb-NO" sz="1600" b="1" smtClean="0"/>
            <a:t> </a:t>
          </a:r>
          <a:r>
            <a:rPr lang="nb-NO" sz="1600" b="0" smtClean="0"/>
            <a:t>Sterke affekter </a:t>
          </a:r>
          <a:endParaRPr lang="nb-NO" sz="1600" b="0" dirty="0"/>
        </a:p>
      </dgm:t>
    </dgm:pt>
    <dgm:pt modelId="{E02EC89A-1AE9-4447-8C56-41C73DAC3A22}" type="parTrans" cxnId="{DF487F8B-67A2-4D56-9EBC-5C8BDE8E4088}">
      <dgm:prSet/>
      <dgm:spPr>
        <a:solidFill>
          <a:schemeClr val="accent1">
            <a:lumMod val="75000"/>
          </a:schemeClr>
        </a:solidFill>
      </dgm:spPr>
      <dgm:t>
        <a:bodyPr/>
        <a:lstStyle/>
        <a:p>
          <a:endParaRPr lang="nb-NO"/>
        </a:p>
      </dgm:t>
    </dgm:pt>
    <dgm:pt modelId="{FF8301B1-1278-49E0-813D-35769ABF4EED}" type="sibTrans" cxnId="{DF487F8B-67A2-4D56-9EBC-5C8BDE8E4088}">
      <dgm:prSet/>
      <dgm:spPr/>
      <dgm:t>
        <a:bodyPr/>
        <a:lstStyle/>
        <a:p>
          <a:endParaRPr lang="nb-NO"/>
        </a:p>
      </dgm:t>
    </dgm:pt>
    <dgm:pt modelId="{F30D7AA5-FED8-440D-8752-000FEF952DBD}">
      <dgm:prSet phldrT="[Tekst]" custT="1"/>
      <dgm:spPr>
        <a:solidFill>
          <a:schemeClr val="accent1">
            <a:lumMod val="75000"/>
          </a:schemeClr>
        </a:solidFill>
      </dgm:spPr>
      <dgm:t>
        <a:bodyPr/>
        <a:lstStyle/>
        <a:p>
          <a:r>
            <a:rPr lang="nb-NO" sz="1600" b="0" dirty="0" smtClean="0"/>
            <a:t>Persepsjons-forstyrrelse </a:t>
          </a:r>
        </a:p>
      </dgm:t>
    </dgm:pt>
    <dgm:pt modelId="{844A3594-E0DA-439C-815D-DFA2B1059ED9}" type="sibTrans" cxnId="{0D3A3901-DF74-4478-B0F8-EA64634EDC72}">
      <dgm:prSet/>
      <dgm:spPr/>
      <dgm:t>
        <a:bodyPr/>
        <a:lstStyle/>
        <a:p>
          <a:endParaRPr lang="nb-NO"/>
        </a:p>
      </dgm:t>
    </dgm:pt>
    <dgm:pt modelId="{44EB147F-43B7-4934-A2EC-C27E46B2E4E1}" type="parTrans" cxnId="{0D3A3901-DF74-4478-B0F8-EA64634EDC72}">
      <dgm:prSet/>
      <dgm:spPr>
        <a:solidFill>
          <a:schemeClr val="accent1">
            <a:lumMod val="75000"/>
          </a:schemeClr>
        </a:solidFill>
      </dgm:spPr>
      <dgm:t>
        <a:bodyPr/>
        <a:lstStyle/>
        <a:p>
          <a:endParaRPr lang="nb-NO"/>
        </a:p>
      </dgm:t>
    </dgm:pt>
    <dgm:pt modelId="{6745551C-6AAE-41E4-871E-955EC8D8615E}">
      <dgm:prSet phldrT="[Tekst]" custT="1"/>
      <dgm:spPr>
        <a:solidFill>
          <a:schemeClr val="accent1">
            <a:lumMod val="75000"/>
          </a:schemeClr>
        </a:solidFill>
      </dgm:spPr>
      <dgm:t>
        <a:bodyPr/>
        <a:lstStyle/>
        <a:p>
          <a:r>
            <a:rPr lang="nb-NO" sz="1600" b="0" dirty="0" smtClean="0"/>
            <a:t>Reduserte  kognitive evner </a:t>
          </a:r>
        </a:p>
      </dgm:t>
    </dgm:pt>
    <dgm:pt modelId="{0A8620DA-ED9A-4424-9686-9D94D5B3425F}" type="parTrans" cxnId="{4B9AF7A4-7263-494D-B029-16B27406FD94}">
      <dgm:prSet/>
      <dgm:spPr>
        <a:solidFill>
          <a:schemeClr val="accent1">
            <a:lumMod val="75000"/>
          </a:schemeClr>
        </a:solidFill>
      </dgm:spPr>
      <dgm:t>
        <a:bodyPr/>
        <a:lstStyle/>
        <a:p>
          <a:endParaRPr lang="nb-NO"/>
        </a:p>
      </dgm:t>
    </dgm:pt>
    <dgm:pt modelId="{488AE56F-EC36-4DBD-8539-63C146CE13FC}" type="sibTrans" cxnId="{4B9AF7A4-7263-494D-B029-16B27406FD94}">
      <dgm:prSet/>
      <dgm:spPr/>
      <dgm:t>
        <a:bodyPr/>
        <a:lstStyle/>
        <a:p>
          <a:endParaRPr lang="nb-NO"/>
        </a:p>
      </dgm:t>
    </dgm:pt>
    <dgm:pt modelId="{C9668CC8-1BEE-4502-BD3B-D0D9FB6003B8}" type="pres">
      <dgm:prSet presAssocID="{1721F481-C6FA-4949-9584-1A4E433C8BA9}" presName="cycle" presStyleCnt="0">
        <dgm:presLayoutVars>
          <dgm:chMax val="1"/>
          <dgm:dir/>
          <dgm:animLvl val="ctr"/>
          <dgm:resizeHandles val="exact"/>
        </dgm:presLayoutVars>
      </dgm:prSet>
      <dgm:spPr/>
      <dgm:t>
        <a:bodyPr/>
        <a:lstStyle/>
        <a:p>
          <a:endParaRPr lang="nb-NO"/>
        </a:p>
      </dgm:t>
    </dgm:pt>
    <dgm:pt modelId="{CF2AFEA1-B5E1-4E42-AB78-3CD6E8AD30DA}" type="pres">
      <dgm:prSet presAssocID="{394FF9C4-822C-4158-B6CD-D5478E7C9749}" presName="centerShape" presStyleLbl="node0" presStyleIdx="0" presStyleCnt="1" custScaleX="99097" custLinFactNeighborY="200"/>
      <dgm:spPr/>
      <dgm:t>
        <a:bodyPr/>
        <a:lstStyle/>
        <a:p>
          <a:endParaRPr lang="nb-NO"/>
        </a:p>
      </dgm:t>
    </dgm:pt>
    <dgm:pt modelId="{8C5F266C-622F-4A8B-96EF-2945AAB69ACA}" type="pres">
      <dgm:prSet presAssocID="{4C2AC8DA-7623-440A-B333-5B055F12EB3B}" presName="parTrans" presStyleLbl="bgSibTrans2D1" presStyleIdx="0" presStyleCnt="7"/>
      <dgm:spPr/>
      <dgm:t>
        <a:bodyPr/>
        <a:lstStyle/>
        <a:p>
          <a:endParaRPr lang="nb-NO"/>
        </a:p>
      </dgm:t>
    </dgm:pt>
    <dgm:pt modelId="{95013E8A-3F3C-471E-9551-D20884BE098B}" type="pres">
      <dgm:prSet presAssocID="{217A0BBD-D632-40C5-AFC5-DDF8ECA1B5F1}" presName="node" presStyleLbl="node1" presStyleIdx="0" presStyleCnt="7" custScaleX="115070">
        <dgm:presLayoutVars>
          <dgm:bulletEnabled val="1"/>
        </dgm:presLayoutVars>
      </dgm:prSet>
      <dgm:spPr/>
      <dgm:t>
        <a:bodyPr/>
        <a:lstStyle/>
        <a:p>
          <a:endParaRPr lang="nb-NO"/>
        </a:p>
      </dgm:t>
    </dgm:pt>
    <dgm:pt modelId="{2A11A340-5862-45BF-8DD1-5102BE085454}" type="pres">
      <dgm:prSet presAssocID="{44EB147F-43B7-4934-A2EC-C27E46B2E4E1}" presName="parTrans" presStyleLbl="bgSibTrans2D1" presStyleIdx="1" presStyleCnt="7"/>
      <dgm:spPr/>
      <dgm:t>
        <a:bodyPr/>
        <a:lstStyle/>
        <a:p>
          <a:endParaRPr lang="nb-NO"/>
        </a:p>
      </dgm:t>
    </dgm:pt>
    <dgm:pt modelId="{73952EC7-1027-4EA4-9CC9-7DCE3E89573D}" type="pres">
      <dgm:prSet presAssocID="{F30D7AA5-FED8-440D-8752-000FEF952DBD}" presName="node" presStyleLbl="node1" presStyleIdx="1" presStyleCnt="7" custScaleX="115070" custRadScaleRad="106837" custRadScaleInc="-11535">
        <dgm:presLayoutVars>
          <dgm:bulletEnabled val="1"/>
        </dgm:presLayoutVars>
      </dgm:prSet>
      <dgm:spPr/>
      <dgm:t>
        <a:bodyPr/>
        <a:lstStyle/>
        <a:p>
          <a:endParaRPr lang="nb-NO"/>
        </a:p>
      </dgm:t>
    </dgm:pt>
    <dgm:pt modelId="{3151F942-1049-4BCA-A42D-FA395FCCFAB8}" type="pres">
      <dgm:prSet presAssocID="{0A8620DA-ED9A-4424-9686-9D94D5B3425F}" presName="parTrans" presStyleLbl="bgSibTrans2D1" presStyleIdx="2" presStyleCnt="7"/>
      <dgm:spPr/>
      <dgm:t>
        <a:bodyPr/>
        <a:lstStyle/>
        <a:p>
          <a:endParaRPr lang="nb-NO"/>
        </a:p>
      </dgm:t>
    </dgm:pt>
    <dgm:pt modelId="{FF18C4C8-6024-4705-B11C-41D5F425E99E}" type="pres">
      <dgm:prSet presAssocID="{6745551C-6AAE-41E4-871E-955EC8D8615E}" presName="node" presStyleLbl="node1" presStyleIdx="2" presStyleCnt="7" custRadScaleRad="105081" custRadScaleInc="-7218">
        <dgm:presLayoutVars>
          <dgm:bulletEnabled val="1"/>
        </dgm:presLayoutVars>
      </dgm:prSet>
      <dgm:spPr/>
      <dgm:t>
        <a:bodyPr/>
        <a:lstStyle/>
        <a:p>
          <a:endParaRPr lang="nb-NO"/>
        </a:p>
      </dgm:t>
    </dgm:pt>
    <dgm:pt modelId="{8AAD4D42-5DFC-4038-A4CA-D1FFB7F03A0A}" type="pres">
      <dgm:prSet presAssocID="{33941BAD-7B2F-44ED-9CAA-F81C407F5ACD}" presName="parTrans" presStyleLbl="bgSibTrans2D1" presStyleIdx="3" presStyleCnt="7" custLinFactNeighborX="2085" custLinFactNeighborY="-8132"/>
      <dgm:spPr/>
      <dgm:t>
        <a:bodyPr/>
        <a:lstStyle/>
        <a:p>
          <a:endParaRPr lang="nb-NO"/>
        </a:p>
      </dgm:t>
    </dgm:pt>
    <dgm:pt modelId="{A9A8E1AA-510D-4930-A811-7D350F44CF26}" type="pres">
      <dgm:prSet presAssocID="{85B90B47-3773-4B92-B4DD-8B28B9218E0E}" presName="node" presStyleLbl="node1" presStyleIdx="3" presStyleCnt="7" custScaleX="115070">
        <dgm:presLayoutVars>
          <dgm:bulletEnabled val="1"/>
        </dgm:presLayoutVars>
      </dgm:prSet>
      <dgm:spPr/>
      <dgm:t>
        <a:bodyPr/>
        <a:lstStyle/>
        <a:p>
          <a:endParaRPr lang="nb-NO"/>
        </a:p>
      </dgm:t>
    </dgm:pt>
    <dgm:pt modelId="{B0968281-7728-4C3C-8A6A-F6D1A908063C}" type="pres">
      <dgm:prSet presAssocID="{1C141072-BF30-428B-85D5-7C42F31F5B41}" presName="parTrans" presStyleLbl="bgSibTrans2D1" presStyleIdx="4" presStyleCnt="7"/>
      <dgm:spPr/>
      <dgm:t>
        <a:bodyPr/>
        <a:lstStyle/>
        <a:p>
          <a:endParaRPr lang="nb-NO"/>
        </a:p>
      </dgm:t>
    </dgm:pt>
    <dgm:pt modelId="{27EF4DB5-4A6F-4F11-9988-F4F9FC783DD8}" type="pres">
      <dgm:prSet presAssocID="{D3A87C85-64C7-4790-98A6-B02BD9034552}" presName="node" presStyleLbl="node1" presStyleIdx="4" presStyleCnt="7" custScaleX="115070" custRadScaleRad="108906" custRadScaleInc="19290">
        <dgm:presLayoutVars>
          <dgm:bulletEnabled val="1"/>
        </dgm:presLayoutVars>
      </dgm:prSet>
      <dgm:spPr/>
      <dgm:t>
        <a:bodyPr/>
        <a:lstStyle/>
        <a:p>
          <a:endParaRPr lang="nb-NO"/>
        </a:p>
      </dgm:t>
    </dgm:pt>
    <dgm:pt modelId="{C72A53CC-F180-4202-BC0E-5DB19B91428E}" type="pres">
      <dgm:prSet presAssocID="{488A3C35-1F87-47DB-9DBC-B1F4A98D1497}" presName="parTrans" presStyleLbl="bgSibTrans2D1" presStyleIdx="5" presStyleCnt="7"/>
      <dgm:spPr/>
      <dgm:t>
        <a:bodyPr/>
        <a:lstStyle/>
        <a:p>
          <a:endParaRPr lang="nb-NO"/>
        </a:p>
      </dgm:t>
    </dgm:pt>
    <dgm:pt modelId="{78CD73D2-3CFA-4E14-A7EF-948B5B7A4C33}" type="pres">
      <dgm:prSet presAssocID="{F92A879C-B94C-4F94-9873-46E4BD47020D}" presName="node" presStyleLbl="node1" presStyleIdx="5" presStyleCnt="7" custScaleX="115070" custRadScaleRad="103125" custRadScaleInc="11894">
        <dgm:presLayoutVars>
          <dgm:bulletEnabled val="1"/>
        </dgm:presLayoutVars>
      </dgm:prSet>
      <dgm:spPr/>
      <dgm:t>
        <a:bodyPr/>
        <a:lstStyle/>
        <a:p>
          <a:endParaRPr lang="nb-NO"/>
        </a:p>
      </dgm:t>
    </dgm:pt>
    <dgm:pt modelId="{CCB15A74-76A7-4659-BAD2-8F0F15A4D8B6}" type="pres">
      <dgm:prSet presAssocID="{E02EC89A-1AE9-4447-8C56-41C73DAC3A22}" presName="parTrans" presStyleLbl="bgSibTrans2D1" presStyleIdx="6" presStyleCnt="7"/>
      <dgm:spPr/>
      <dgm:t>
        <a:bodyPr/>
        <a:lstStyle/>
        <a:p>
          <a:endParaRPr lang="nb-NO"/>
        </a:p>
      </dgm:t>
    </dgm:pt>
    <dgm:pt modelId="{BCB5D922-E6E3-4489-9ABB-0F3B5103CBD9}" type="pres">
      <dgm:prSet presAssocID="{E47CDDCD-6FA7-40D3-A764-1464914514CA}" presName="node" presStyleLbl="node1" presStyleIdx="6" presStyleCnt="7" custScaleX="115070">
        <dgm:presLayoutVars>
          <dgm:bulletEnabled val="1"/>
        </dgm:presLayoutVars>
      </dgm:prSet>
      <dgm:spPr/>
      <dgm:t>
        <a:bodyPr/>
        <a:lstStyle/>
        <a:p>
          <a:endParaRPr lang="nb-NO"/>
        </a:p>
      </dgm:t>
    </dgm:pt>
  </dgm:ptLst>
  <dgm:cxnLst>
    <dgm:cxn modelId="{E84FF2ED-5A92-4DC8-87D2-A762E1E759F9}" srcId="{394FF9C4-822C-4158-B6CD-D5478E7C9749}" destId="{85B90B47-3773-4B92-B4DD-8B28B9218E0E}" srcOrd="3" destOrd="0" parTransId="{33941BAD-7B2F-44ED-9CAA-F81C407F5ACD}" sibTransId="{1EDDF5ED-081B-4FC5-AEE4-F879AE98E21E}"/>
    <dgm:cxn modelId="{1D548E22-1B67-48F1-A2B9-FADAB4F1DD26}" type="presOf" srcId="{4C2AC8DA-7623-440A-B333-5B055F12EB3B}" destId="{8C5F266C-622F-4A8B-96EF-2945AAB69ACA}" srcOrd="0" destOrd="0" presId="urn:microsoft.com/office/officeart/2005/8/layout/radial4"/>
    <dgm:cxn modelId="{016B6D2A-2BD5-4667-ADFD-9023D5132073}" type="presOf" srcId="{E47CDDCD-6FA7-40D3-A764-1464914514CA}" destId="{BCB5D922-E6E3-4489-9ABB-0F3B5103CBD9}" srcOrd="0" destOrd="0" presId="urn:microsoft.com/office/officeart/2005/8/layout/radial4"/>
    <dgm:cxn modelId="{585A4F80-4330-4099-BD4D-84EE2955C3EE}" type="presOf" srcId="{F92A879C-B94C-4F94-9873-46E4BD47020D}" destId="{78CD73D2-3CFA-4E14-A7EF-948B5B7A4C33}" srcOrd="0" destOrd="0" presId="urn:microsoft.com/office/officeart/2005/8/layout/radial4"/>
    <dgm:cxn modelId="{0FDE7BA2-65AA-4A4B-B481-DBD9C82FA1D3}" srcId="{394FF9C4-822C-4158-B6CD-D5478E7C9749}" destId="{217A0BBD-D632-40C5-AFC5-DDF8ECA1B5F1}" srcOrd="0" destOrd="0" parTransId="{4C2AC8DA-7623-440A-B333-5B055F12EB3B}" sibTransId="{9F2A7255-1807-45FD-99AF-E0B6F933C381}"/>
    <dgm:cxn modelId="{0D3A3901-DF74-4478-B0F8-EA64634EDC72}" srcId="{394FF9C4-822C-4158-B6CD-D5478E7C9749}" destId="{F30D7AA5-FED8-440D-8752-000FEF952DBD}" srcOrd="1" destOrd="0" parTransId="{44EB147F-43B7-4934-A2EC-C27E46B2E4E1}" sibTransId="{844A3594-E0DA-439C-815D-DFA2B1059ED9}"/>
    <dgm:cxn modelId="{91E84669-914F-4900-AD84-40C087D65E62}" type="presOf" srcId="{85B90B47-3773-4B92-B4DD-8B28B9218E0E}" destId="{A9A8E1AA-510D-4930-A811-7D350F44CF26}" srcOrd="0" destOrd="0" presId="urn:microsoft.com/office/officeart/2005/8/layout/radial4"/>
    <dgm:cxn modelId="{CD27DFE0-8949-4025-93DD-7A7B71096B7B}" type="presOf" srcId="{6745551C-6AAE-41E4-871E-955EC8D8615E}" destId="{FF18C4C8-6024-4705-B11C-41D5F425E99E}" srcOrd="0" destOrd="0" presId="urn:microsoft.com/office/officeart/2005/8/layout/radial4"/>
    <dgm:cxn modelId="{CADDDCE5-BF11-45D3-AEC4-DD1FF0F468A6}" type="presOf" srcId="{F30D7AA5-FED8-440D-8752-000FEF952DBD}" destId="{73952EC7-1027-4EA4-9CC9-7DCE3E89573D}" srcOrd="0" destOrd="0" presId="urn:microsoft.com/office/officeart/2005/8/layout/radial4"/>
    <dgm:cxn modelId="{BE90A79F-BD07-4476-B381-A805E9378487}" type="presOf" srcId="{33941BAD-7B2F-44ED-9CAA-F81C407F5ACD}" destId="{8AAD4D42-5DFC-4038-A4CA-D1FFB7F03A0A}" srcOrd="0" destOrd="0" presId="urn:microsoft.com/office/officeart/2005/8/layout/radial4"/>
    <dgm:cxn modelId="{5F259FF2-7F97-4751-97E2-ED7396A92257}" type="presOf" srcId="{1C141072-BF30-428B-85D5-7C42F31F5B41}" destId="{B0968281-7728-4C3C-8A6A-F6D1A908063C}" srcOrd="0" destOrd="0" presId="urn:microsoft.com/office/officeart/2005/8/layout/radial4"/>
    <dgm:cxn modelId="{7924F445-75FB-43E3-96A8-4CF97FA00A05}" type="presOf" srcId="{44EB147F-43B7-4934-A2EC-C27E46B2E4E1}" destId="{2A11A340-5862-45BF-8DD1-5102BE085454}" srcOrd="0" destOrd="0" presId="urn:microsoft.com/office/officeart/2005/8/layout/radial4"/>
    <dgm:cxn modelId="{C2647A30-64D0-4F33-A094-10DBABC0D319}" type="presOf" srcId="{0A8620DA-ED9A-4424-9686-9D94D5B3425F}" destId="{3151F942-1049-4BCA-A42D-FA395FCCFAB8}" srcOrd="0" destOrd="0" presId="urn:microsoft.com/office/officeart/2005/8/layout/radial4"/>
    <dgm:cxn modelId="{2CB68084-A568-4606-AD38-A8E933D9025B}" type="presOf" srcId="{E02EC89A-1AE9-4447-8C56-41C73DAC3A22}" destId="{CCB15A74-76A7-4659-BAD2-8F0F15A4D8B6}" srcOrd="0" destOrd="0" presId="urn:microsoft.com/office/officeart/2005/8/layout/radial4"/>
    <dgm:cxn modelId="{890D2764-79FA-49BA-A1D9-E4EB6BA4B41B}" type="presOf" srcId="{488A3C35-1F87-47DB-9DBC-B1F4A98D1497}" destId="{C72A53CC-F180-4202-BC0E-5DB19B91428E}" srcOrd="0" destOrd="0" presId="urn:microsoft.com/office/officeart/2005/8/layout/radial4"/>
    <dgm:cxn modelId="{F49AA26E-ABF5-46C6-ACEC-DEDD6FCE40E8}" srcId="{394FF9C4-822C-4158-B6CD-D5478E7C9749}" destId="{D3A87C85-64C7-4790-98A6-B02BD9034552}" srcOrd="4" destOrd="0" parTransId="{1C141072-BF30-428B-85D5-7C42F31F5B41}" sibTransId="{16052929-4CD7-40CA-BF2A-CA7A7BD25CAF}"/>
    <dgm:cxn modelId="{DF487F8B-67A2-4D56-9EBC-5C8BDE8E4088}" srcId="{394FF9C4-822C-4158-B6CD-D5478E7C9749}" destId="{E47CDDCD-6FA7-40D3-A764-1464914514CA}" srcOrd="6" destOrd="0" parTransId="{E02EC89A-1AE9-4447-8C56-41C73DAC3A22}" sibTransId="{FF8301B1-1278-49E0-813D-35769ABF4EED}"/>
    <dgm:cxn modelId="{F4FC7F16-AA3F-4244-ADDA-DE49A90A072A}" type="presOf" srcId="{217A0BBD-D632-40C5-AFC5-DDF8ECA1B5F1}" destId="{95013E8A-3F3C-471E-9551-D20884BE098B}" srcOrd="0" destOrd="0" presId="urn:microsoft.com/office/officeart/2005/8/layout/radial4"/>
    <dgm:cxn modelId="{32CF173D-E75A-4DEA-9799-279188DD3989}" type="presOf" srcId="{1721F481-C6FA-4949-9584-1A4E433C8BA9}" destId="{C9668CC8-1BEE-4502-BD3B-D0D9FB6003B8}" srcOrd="0" destOrd="0" presId="urn:microsoft.com/office/officeart/2005/8/layout/radial4"/>
    <dgm:cxn modelId="{8F56D340-2F34-49AC-A2B5-8EF51D547CB3}" srcId="{394FF9C4-822C-4158-B6CD-D5478E7C9749}" destId="{F92A879C-B94C-4F94-9873-46E4BD47020D}" srcOrd="5" destOrd="0" parTransId="{488A3C35-1F87-47DB-9DBC-B1F4A98D1497}" sibTransId="{71C245BE-AFA9-44C8-8608-63A7EE23FE02}"/>
    <dgm:cxn modelId="{9D49A4F7-C9DA-4846-9C1B-A7BE75FBB30D}" type="presOf" srcId="{394FF9C4-822C-4158-B6CD-D5478E7C9749}" destId="{CF2AFEA1-B5E1-4E42-AB78-3CD6E8AD30DA}" srcOrd="0" destOrd="0" presId="urn:microsoft.com/office/officeart/2005/8/layout/radial4"/>
    <dgm:cxn modelId="{FE788032-AF50-47D7-8831-059315B3C5AE}" type="presOf" srcId="{D3A87C85-64C7-4790-98A6-B02BD9034552}" destId="{27EF4DB5-4A6F-4F11-9988-F4F9FC783DD8}" srcOrd="0" destOrd="0" presId="urn:microsoft.com/office/officeart/2005/8/layout/radial4"/>
    <dgm:cxn modelId="{4B9AF7A4-7263-494D-B029-16B27406FD94}" srcId="{394FF9C4-822C-4158-B6CD-D5478E7C9749}" destId="{6745551C-6AAE-41E4-871E-955EC8D8615E}" srcOrd="2" destOrd="0" parTransId="{0A8620DA-ED9A-4424-9686-9D94D5B3425F}" sibTransId="{488AE56F-EC36-4DBD-8539-63C146CE13FC}"/>
    <dgm:cxn modelId="{6E049400-70CA-4D90-947C-E75CA246323B}" srcId="{1721F481-C6FA-4949-9584-1A4E433C8BA9}" destId="{394FF9C4-822C-4158-B6CD-D5478E7C9749}" srcOrd="0" destOrd="0" parTransId="{CFA55A3E-B419-4EA0-9A9E-9B245B83F5F0}" sibTransId="{73DC06C3-D5CD-45D5-B8A2-DC777CC3FA48}"/>
    <dgm:cxn modelId="{0FDBC760-EC9C-4DCF-B1A9-8DD8B0FC6FCB}" type="presParOf" srcId="{C9668CC8-1BEE-4502-BD3B-D0D9FB6003B8}" destId="{CF2AFEA1-B5E1-4E42-AB78-3CD6E8AD30DA}" srcOrd="0" destOrd="0" presId="urn:microsoft.com/office/officeart/2005/8/layout/radial4"/>
    <dgm:cxn modelId="{FEE50D80-F19E-4867-A827-74F7DE0DB8D8}" type="presParOf" srcId="{C9668CC8-1BEE-4502-BD3B-D0D9FB6003B8}" destId="{8C5F266C-622F-4A8B-96EF-2945AAB69ACA}" srcOrd="1" destOrd="0" presId="urn:microsoft.com/office/officeart/2005/8/layout/radial4"/>
    <dgm:cxn modelId="{C3C2DD78-035E-47E5-B8CA-F6C81B477E0D}" type="presParOf" srcId="{C9668CC8-1BEE-4502-BD3B-D0D9FB6003B8}" destId="{95013E8A-3F3C-471E-9551-D20884BE098B}" srcOrd="2" destOrd="0" presId="urn:microsoft.com/office/officeart/2005/8/layout/radial4"/>
    <dgm:cxn modelId="{7A6D52A9-4AF4-45A8-931D-B5E273B9EA93}" type="presParOf" srcId="{C9668CC8-1BEE-4502-BD3B-D0D9FB6003B8}" destId="{2A11A340-5862-45BF-8DD1-5102BE085454}" srcOrd="3" destOrd="0" presId="urn:microsoft.com/office/officeart/2005/8/layout/radial4"/>
    <dgm:cxn modelId="{86EF3FC4-416C-4B69-9F30-1FF467F143C5}" type="presParOf" srcId="{C9668CC8-1BEE-4502-BD3B-D0D9FB6003B8}" destId="{73952EC7-1027-4EA4-9CC9-7DCE3E89573D}" srcOrd="4" destOrd="0" presId="urn:microsoft.com/office/officeart/2005/8/layout/radial4"/>
    <dgm:cxn modelId="{64D8144B-129E-4551-8A1C-1EE8C4B789B3}" type="presParOf" srcId="{C9668CC8-1BEE-4502-BD3B-D0D9FB6003B8}" destId="{3151F942-1049-4BCA-A42D-FA395FCCFAB8}" srcOrd="5" destOrd="0" presId="urn:microsoft.com/office/officeart/2005/8/layout/radial4"/>
    <dgm:cxn modelId="{50F89981-2741-4790-87F6-5F5E0B390DB6}" type="presParOf" srcId="{C9668CC8-1BEE-4502-BD3B-D0D9FB6003B8}" destId="{FF18C4C8-6024-4705-B11C-41D5F425E99E}" srcOrd="6" destOrd="0" presId="urn:microsoft.com/office/officeart/2005/8/layout/radial4"/>
    <dgm:cxn modelId="{F590B023-ECBB-41CE-8D71-03E2C75A6E48}" type="presParOf" srcId="{C9668CC8-1BEE-4502-BD3B-D0D9FB6003B8}" destId="{8AAD4D42-5DFC-4038-A4CA-D1FFB7F03A0A}" srcOrd="7" destOrd="0" presId="urn:microsoft.com/office/officeart/2005/8/layout/radial4"/>
    <dgm:cxn modelId="{20D42258-9AED-487D-88BC-189C76233F0D}" type="presParOf" srcId="{C9668CC8-1BEE-4502-BD3B-D0D9FB6003B8}" destId="{A9A8E1AA-510D-4930-A811-7D350F44CF26}" srcOrd="8" destOrd="0" presId="urn:microsoft.com/office/officeart/2005/8/layout/radial4"/>
    <dgm:cxn modelId="{46A9A529-CC7A-4B29-B28E-66DE214AF0A6}" type="presParOf" srcId="{C9668CC8-1BEE-4502-BD3B-D0D9FB6003B8}" destId="{B0968281-7728-4C3C-8A6A-F6D1A908063C}" srcOrd="9" destOrd="0" presId="urn:microsoft.com/office/officeart/2005/8/layout/radial4"/>
    <dgm:cxn modelId="{859B43EE-FAA1-4D96-B832-1617F4B510DC}" type="presParOf" srcId="{C9668CC8-1BEE-4502-BD3B-D0D9FB6003B8}" destId="{27EF4DB5-4A6F-4F11-9988-F4F9FC783DD8}" srcOrd="10" destOrd="0" presId="urn:microsoft.com/office/officeart/2005/8/layout/radial4"/>
    <dgm:cxn modelId="{3EF7A7D2-8D26-44CE-92C6-FE213448B7E5}" type="presParOf" srcId="{C9668CC8-1BEE-4502-BD3B-D0D9FB6003B8}" destId="{C72A53CC-F180-4202-BC0E-5DB19B91428E}" srcOrd="11" destOrd="0" presId="urn:microsoft.com/office/officeart/2005/8/layout/radial4"/>
    <dgm:cxn modelId="{C1F8D887-748A-4930-950D-E0BA8EB2FDCD}" type="presParOf" srcId="{C9668CC8-1BEE-4502-BD3B-D0D9FB6003B8}" destId="{78CD73D2-3CFA-4E14-A7EF-948B5B7A4C33}" srcOrd="12" destOrd="0" presId="urn:microsoft.com/office/officeart/2005/8/layout/radial4"/>
    <dgm:cxn modelId="{4FE519A3-8C65-46F2-A5D5-C9FA3CDD6DA8}" type="presParOf" srcId="{C9668CC8-1BEE-4502-BD3B-D0D9FB6003B8}" destId="{CCB15A74-76A7-4659-BAD2-8F0F15A4D8B6}" srcOrd="13" destOrd="0" presId="urn:microsoft.com/office/officeart/2005/8/layout/radial4"/>
    <dgm:cxn modelId="{ACE37677-1760-4468-977C-DE7DBDE03197}" type="presParOf" srcId="{C9668CC8-1BEE-4502-BD3B-D0D9FB6003B8}" destId="{BCB5D922-E6E3-4489-9ABB-0F3B5103CBD9}" srcOrd="14" destOrd="0" presId="urn:microsoft.com/office/officeart/2005/8/layout/radial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C87F2D80-81A4-4763-B93F-E1D4C4485FA1}" type="doc">
      <dgm:prSet loTypeId="urn:microsoft.com/office/officeart/2005/8/layout/venn1" loCatId="relationship" qsTypeId="urn:microsoft.com/office/officeart/2005/8/quickstyle/simple1" qsCatId="simple" csTypeId="urn:microsoft.com/office/officeart/2005/8/colors/accent1_2" csCatId="accent1" phldr="1"/>
      <dgm:spPr/>
      <dgm:t>
        <a:bodyPr/>
        <a:lstStyle/>
        <a:p>
          <a:endParaRPr lang="nb-NO"/>
        </a:p>
      </dgm:t>
    </dgm:pt>
    <dgm:pt modelId="{3A7B074C-5242-4AC6-ADA6-F85DAA03A6A7}">
      <dgm:prSet phldrT="[Tekst]"/>
      <dgm:spPr>
        <a:solidFill>
          <a:schemeClr val="accent3">
            <a:lumMod val="50000"/>
            <a:alpha val="75000"/>
          </a:schemeClr>
        </a:solidFill>
      </dgm:spPr>
      <dgm:t>
        <a:bodyPr/>
        <a:lstStyle/>
        <a:p>
          <a:r>
            <a:rPr lang="nb-NO" dirty="0" smtClean="0">
              <a:solidFill>
                <a:schemeClr val="bg1"/>
              </a:solidFill>
            </a:rPr>
            <a:t>Motivere til vold </a:t>
          </a:r>
          <a:endParaRPr lang="nb-NO" dirty="0">
            <a:solidFill>
              <a:schemeClr val="bg1"/>
            </a:solidFill>
          </a:endParaRPr>
        </a:p>
      </dgm:t>
    </dgm:pt>
    <dgm:pt modelId="{F2AF13A3-76EC-491B-9C03-9B5861EEC2C4}" type="parTrans" cxnId="{D5D7ECC6-9C35-4591-84F5-4CA604B72A53}">
      <dgm:prSet/>
      <dgm:spPr/>
      <dgm:t>
        <a:bodyPr/>
        <a:lstStyle/>
        <a:p>
          <a:endParaRPr lang="nb-NO"/>
        </a:p>
      </dgm:t>
    </dgm:pt>
    <dgm:pt modelId="{B0E5C992-7CB5-45F1-BAEC-83ED352F6F46}" type="sibTrans" cxnId="{D5D7ECC6-9C35-4591-84F5-4CA604B72A53}">
      <dgm:prSet/>
      <dgm:spPr/>
      <dgm:t>
        <a:bodyPr/>
        <a:lstStyle/>
        <a:p>
          <a:endParaRPr lang="nb-NO"/>
        </a:p>
      </dgm:t>
    </dgm:pt>
    <dgm:pt modelId="{E628AA43-BFC0-4B5F-8A1D-221786C373EC}">
      <dgm:prSet phldrT="[Tekst]"/>
      <dgm:spPr>
        <a:solidFill>
          <a:srgbClr val="C00000">
            <a:alpha val="50000"/>
          </a:srgbClr>
        </a:solidFill>
      </dgm:spPr>
      <dgm:t>
        <a:bodyPr/>
        <a:lstStyle/>
        <a:p>
          <a:r>
            <a:rPr lang="nb-NO" dirty="0" smtClean="0">
              <a:solidFill>
                <a:schemeClr val="bg1"/>
              </a:solidFill>
            </a:rPr>
            <a:t>Redusere hemninger mot vold</a:t>
          </a:r>
          <a:endParaRPr lang="nb-NO" dirty="0">
            <a:solidFill>
              <a:schemeClr val="bg1"/>
            </a:solidFill>
          </a:endParaRPr>
        </a:p>
      </dgm:t>
    </dgm:pt>
    <dgm:pt modelId="{AE7E0697-6B29-425C-A81F-1AD8D1D8027D}" type="parTrans" cxnId="{FFAC26DA-E3C5-4049-BF01-1214A3EE2582}">
      <dgm:prSet/>
      <dgm:spPr/>
      <dgm:t>
        <a:bodyPr/>
        <a:lstStyle/>
        <a:p>
          <a:endParaRPr lang="nb-NO"/>
        </a:p>
      </dgm:t>
    </dgm:pt>
    <dgm:pt modelId="{C4472C85-8113-4879-B2FE-4530DE40A87D}" type="sibTrans" cxnId="{FFAC26DA-E3C5-4049-BF01-1214A3EE2582}">
      <dgm:prSet/>
      <dgm:spPr/>
      <dgm:t>
        <a:bodyPr/>
        <a:lstStyle/>
        <a:p>
          <a:endParaRPr lang="nb-NO"/>
        </a:p>
      </dgm:t>
    </dgm:pt>
    <dgm:pt modelId="{AA8DF181-3400-4437-8C33-52B655195480}">
      <dgm:prSet phldrT="[Tekst]"/>
      <dgm:spPr>
        <a:solidFill>
          <a:srgbClr val="0070C0">
            <a:alpha val="50000"/>
          </a:srgbClr>
        </a:solidFill>
      </dgm:spPr>
      <dgm:t>
        <a:bodyPr/>
        <a:lstStyle/>
        <a:p>
          <a:r>
            <a:rPr lang="nb-NO" dirty="0" smtClean="0">
              <a:solidFill>
                <a:schemeClr val="bg1"/>
              </a:solidFill>
            </a:rPr>
            <a:t>Destabilisere beslutningsevnen</a:t>
          </a:r>
          <a:endParaRPr lang="nb-NO" dirty="0">
            <a:solidFill>
              <a:schemeClr val="bg1"/>
            </a:solidFill>
          </a:endParaRPr>
        </a:p>
      </dgm:t>
    </dgm:pt>
    <dgm:pt modelId="{F28E9994-F9BC-49DB-B5FA-3D4F209F14BA}" type="parTrans" cxnId="{EB2F6E16-933F-4D7B-AA8D-F7B8902EEEB8}">
      <dgm:prSet/>
      <dgm:spPr/>
      <dgm:t>
        <a:bodyPr/>
        <a:lstStyle/>
        <a:p>
          <a:endParaRPr lang="nb-NO"/>
        </a:p>
      </dgm:t>
    </dgm:pt>
    <dgm:pt modelId="{9681A9C1-B5BA-4F7F-ACFF-D662F4A3F415}" type="sibTrans" cxnId="{EB2F6E16-933F-4D7B-AA8D-F7B8902EEEB8}">
      <dgm:prSet/>
      <dgm:spPr/>
      <dgm:t>
        <a:bodyPr/>
        <a:lstStyle/>
        <a:p>
          <a:endParaRPr lang="nb-NO"/>
        </a:p>
      </dgm:t>
    </dgm:pt>
    <dgm:pt modelId="{1D808018-A0BD-49A1-A7CA-FFA5DD7F4D25}" type="pres">
      <dgm:prSet presAssocID="{C87F2D80-81A4-4763-B93F-E1D4C4485FA1}" presName="compositeShape" presStyleCnt="0">
        <dgm:presLayoutVars>
          <dgm:chMax val="7"/>
          <dgm:dir/>
          <dgm:resizeHandles val="exact"/>
        </dgm:presLayoutVars>
      </dgm:prSet>
      <dgm:spPr/>
      <dgm:t>
        <a:bodyPr/>
        <a:lstStyle/>
        <a:p>
          <a:endParaRPr lang="nb-NO"/>
        </a:p>
      </dgm:t>
    </dgm:pt>
    <dgm:pt modelId="{23FDAC44-16F5-4540-8568-9C5AB48DECEF}" type="pres">
      <dgm:prSet presAssocID="{3A7B074C-5242-4AC6-ADA6-F85DAA03A6A7}" presName="circ1" presStyleLbl="vennNode1" presStyleIdx="0" presStyleCnt="3"/>
      <dgm:spPr/>
      <dgm:t>
        <a:bodyPr/>
        <a:lstStyle/>
        <a:p>
          <a:endParaRPr lang="nb-NO"/>
        </a:p>
      </dgm:t>
    </dgm:pt>
    <dgm:pt modelId="{8898F747-4631-4979-89F6-A549CFF6DEBF}" type="pres">
      <dgm:prSet presAssocID="{3A7B074C-5242-4AC6-ADA6-F85DAA03A6A7}" presName="circ1Tx" presStyleLbl="revTx" presStyleIdx="0" presStyleCnt="0">
        <dgm:presLayoutVars>
          <dgm:chMax val="0"/>
          <dgm:chPref val="0"/>
          <dgm:bulletEnabled val="1"/>
        </dgm:presLayoutVars>
      </dgm:prSet>
      <dgm:spPr/>
      <dgm:t>
        <a:bodyPr/>
        <a:lstStyle/>
        <a:p>
          <a:endParaRPr lang="nb-NO"/>
        </a:p>
      </dgm:t>
    </dgm:pt>
    <dgm:pt modelId="{21AD11CD-2B35-43C7-ACA7-26F8207A6A57}" type="pres">
      <dgm:prSet presAssocID="{E628AA43-BFC0-4B5F-8A1D-221786C373EC}" presName="circ2" presStyleLbl="vennNode1" presStyleIdx="1" presStyleCnt="3" custLinFactNeighborX="-270" custLinFactNeighborY="1618"/>
      <dgm:spPr/>
      <dgm:t>
        <a:bodyPr/>
        <a:lstStyle/>
        <a:p>
          <a:endParaRPr lang="nb-NO"/>
        </a:p>
      </dgm:t>
    </dgm:pt>
    <dgm:pt modelId="{37A75589-217A-4ED6-ADD3-B1602FEF585E}" type="pres">
      <dgm:prSet presAssocID="{E628AA43-BFC0-4B5F-8A1D-221786C373EC}" presName="circ2Tx" presStyleLbl="revTx" presStyleIdx="0" presStyleCnt="0">
        <dgm:presLayoutVars>
          <dgm:chMax val="0"/>
          <dgm:chPref val="0"/>
          <dgm:bulletEnabled val="1"/>
        </dgm:presLayoutVars>
      </dgm:prSet>
      <dgm:spPr/>
      <dgm:t>
        <a:bodyPr/>
        <a:lstStyle/>
        <a:p>
          <a:endParaRPr lang="nb-NO"/>
        </a:p>
      </dgm:t>
    </dgm:pt>
    <dgm:pt modelId="{942CAA7F-B82C-4818-B776-762D450DEE55}" type="pres">
      <dgm:prSet presAssocID="{AA8DF181-3400-4437-8C33-52B655195480}" presName="circ3" presStyleLbl="vennNode1" presStyleIdx="2" presStyleCnt="3"/>
      <dgm:spPr/>
      <dgm:t>
        <a:bodyPr/>
        <a:lstStyle/>
        <a:p>
          <a:endParaRPr lang="nb-NO"/>
        </a:p>
      </dgm:t>
    </dgm:pt>
    <dgm:pt modelId="{11104497-8ED1-471B-9706-F0BBBF5374B3}" type="pres">
      <dgm:prSet presAssocID="{AA8DF181-3400-4437-8C33-52B655195480}" presName="circ3Tx" presStyleLbl="revTx" presStyleIdx="0" presStyleCnt="0">
        <dgm:presLayoutVars>
          <dgm:chMax val="0"/>
          <dgm:chPref val="0"/>
          <dgm:bulletEnabled val="1"/>
        </dgm:presLayoutVars>
      </dgm:prSet>
      <dgm:spPr/>
      <dgm:t>
        <a:bodyPr/>
        <a:lstStyle/>
        <a:p>
          <a:endParaRPr lang="nb-NO"/>
        </a:p>
      </dgm:t>
    </dgm:pt>
  </dgm:ptLst>
  <dgm:cxnLst>
    <dgm:cxn modelId="{D1C81524-C7B8-435F-ABD3-5118082DEEE6}" type="presOf" srcId="{3A7B074C-5242-4AC6-ADA6-F85DAA03A6A7}" destId="{8898F747-4631-4979-89F6-A549CFF6DEBF}" srcOrd="1" destOrd="0" presId="urn:microsoft.com/office/officeart/2005/8/layout/venn1"/>
    <dgm:cxn modelId="{FFAC26DA-E3C5-4049-BF01-1214A3EE2582}" srcId="{C87F2D80-81A4-4763-B93F-E1D4C4485FA1}" destId="{E628AA43-BFC0-4B5F-8A1D-221786C373EC}" srcOrd="1" destOrd="0" parTransId="{AE7E0697-6B29-425C-A81F-1AD8D1D8027D}" sibTransId="{C4472C85-8113-4879-B2FE-4530DE40A87D}"/>
    <dgm:cxn modelId="{D38BA816-9FC1-44AE-ABCE-9E7AC9C3D563}" type="presOf" srcId="{AA8DF181-3400-4437-8C33-52B655195480}" destId="{942CAA7F-B82C-4818-B776-762D450DEE55}" srcOrd="0" destOrd="0" presId="urn:microsoft.com/office/officeart/2005/8/layout/venn1"/>
    <dgm:cxn modelId="{B0501C1B-9178-412B-AB50-D627B39C4050}" type="presOf" srcId="{E628AA43-BFC0-4B5F-8A1D-221786C373EC}" destId="{37A75589-217A-4ED6-ADD3-B1602FEF585E}" srcOrd="1" destOrd="0" presId="urn:microsoft.com/office/officeart/2005/8/layout/venn1"/>
    <dgm:cxn modelId="{EB2F6E16-933F-4D7B-AA8D-F7B8902EEEB8}" srcId="{C87F2D80-81A4-4763-B93F-E1D4C4485FA1}" destId="{AA8DF181-3400-4437-8C33-52B655195480}" srcOrd="2" destOrd="0" parTransId="{F28E9994-F9BC-49DB-B5FA-3D4F209F14BA}" sibTransId="{9681A9C1-B5BA-4F7F-ACFF-D662F4A3F415}"/>
    <dgm:cxn modelId="{5E179E03-AC26-4152-84C4-C827C5244B7A}" type="presOf" srcId="{AA8DF181-3400-4437-8C33-52B655195480}" destId="{11104497-8ED1-471B-9706-F0BBBF5374B3}" srcOrd="1" destOrd="0" presId="urn:microsoft.com/office/officeart/2005/8/layout/venn1"/>
    <dgm:cxn modelId="{F68C9795-54A7-4457-A908-ACF1CFD7E257}" type="presOf" srcId="{3A7B074C-5242-4AC6-ADA6-F85DAA03A6A7}" destId="{23FDAC44-16F5-4540-8568-9C5AB48DECEF}" srcOrd="0" destOrd="0" presId="urn:microsoft.com/office/officeart/2005/8/layout/venn1"/>
    <dgm:cxn modelId="{D5D7ECC6-9C35-4591-84F5-4CA604B72A53}" srcId="{C87F2D80-81A4-4763-B93F-E1D4C4485FA1}" destId="{3A7B074C-5242-4AC6-ADA6-F85DAA03A6A7}" srcOrd="0" destOrd="0" parTransId="{F2AF13A3-76EC-491B-9C03-9B5861EEC2C4}" sibTransId="{B0E5C992-7CB5-45F1-BAEC-83ED352F6F46}"/>
    <dgm:cxn modelId="{40C3DAA6-8965-4F03-B50E-DC69F629077A}" type="presOf" srcId="{E628AA43-BFC0-4B5F-8A1D-221786C373EC}" destId="{21AD11CD-2B35-43C7-ACA7-26F8207A6A57}" srcOrd="0" destOrd="0" presId="urn:microsoft.com/office/officeart/2005/8/layout/venn1"/>
    <dgm:cxn modelId="{7A61DDB0-1D2B-4D19-8175-AF14AF6BD400}" type="presOf" srcId="{C87F2D80-81A4-4763-B93F-E1D4C4485FA1}" destId="{1D808018-A0BD-49A1-A7CA-FFA5DD7F4D25}" srcOrd="0" destOrd="0" presId="urn:microsoft.com/office/officeart/2005/8/layout/venn1"/>
    <dgm:cxn modelId="{C339D7C6-1463-400F-AEBF-E6F88F04306A}" type="presParOf" srcId="{1D808018-A0BD-49A1-A7CA-FFA5DD7F4D25}" destId="{23FDAC44-16F5-4540-8568-9C5AB48DECEF}" srcOrd="0" destOrd="0" presId="urn:microsoft.com/office/officeart/2005/8/layout/venn1"/>
    <dgm:cxn modelId="{AF07E246-F859-4E7F-A13D-177BAF1EF871}" type="presParOf" srcId="{1D808018-A0BD-49A1-A7CA-FFA5DD7F4D25}" destId="{8898F747-4631-4979-89F6-A549CFF6DEBF}" srcOrd="1" destOrd="0" presId="urn:microsoft.com/office/officeart/2005/8/layout/venn1"/>
    <dgm:cxn modelId="{54A1BF0A-5471-4CBF-8670-73898DA16572}" type="presParOf" srcId="{1D808018-A0BD-49A1-A7CA-FFA5DD7F4D25}" destId="{21AD11CD-2B35-43C7-ACA7-26F8207A6A57}" srcOrd="2" destOrd="0" presId="urn:microsoft.com/office/officeart/2005/8/layout/venn1"/>
    <dgm:cxn modelId="{6964F1EA-EC6E-4C21-B455-323DCD60E5A4}" type="presParOf" srcId="{1D808018-A0BD-49A1-A7CA-FFA5DD7F4D25}" destId="{37A75589-217A-4ED6-ADD3-B1602FEF585E}" srcOrd="3" destOrd="0" presId="urn:microsoft.com/office/officeart/2005/8/layout/venn1"/>
    <dgm:cxn modelId="{1D6AAAE9-C2AF-4B84-A6DF-AC1EC512C097}" type="presParOf" srcId="{1D808018-A0BD-49A1-A7CA-FFA5DD7F4D25}" destId="{942CAA7F-B82C-4818-B776-762D450DEE55}" srcOrd="4" destOrd="0" presId="urn:microsoft.com/office/officeart/2005/8/layout/venn1"/>
    <dgm:cxn modelId="{C3C3598F-03C3-44C9-832D-110A7EBF29DD}" type="presParOf" srcId="{1D808018-A0BD-49A1-A7CA-FFA5DD7F4D25}" destId="{11104497-8ED1-471B-9706-F0BBBF5374B3}" srcOrd="5" destOrd="0" presId="urn:microsoft.com/office/officeart/2005/8/layout/ven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C87F2D80-81A4-4763-B93F-E1D4C4485FA1}" type="doc">
      <dgm:prSet loTypeId="urn:microsoft.com/office/officeart/2005/8/layout/venn1" loCatId="relationship" qsTypeId="urn:microsoft.com/office/officeart/2005/8/quickstyle/simple1" qsCatId="simple" csTypeId="urn:microsoft.com/office/officeart/2005/8/colors/accent1_2" csCatId="accent1" phldr="1"/>
      <dgm:spPr/>
      <dgm:t>
        <a:bodyPr/>
        <a:lstStyle/>
        <a:p>
          <a:endParaRPr lang="nb-NO"/>
        </a:p>
      </dgm:t>
    </dgm:pt>
    <dgm:pt modelId="{3A7B074C-5242-4AC6-ADA6-F85DAA03A6A7}">
      <dgm:prSet phldrT="[Tekst]"/>
      <dgm:spPr>
        <a:solidFill>
          <a:schemeClr val="accent3">
            <a:lumMod val="50000"/>
            <a:alpha val="75000"/>
          </a:schemeClr>
        </a:solidFill>
      </dgm:spPr>
      <dgm:t>
        <a:bodyPr/>
        <a:lstStyle/>
        <a:p>
          <a:r>
            <a:rPr lang="nb-NO" dirty="0" smtClean="0">
              <a:solidFill>
                <a:schemeClr val="bg1"/>
              </a:solidFill>
            </a:rPr>
            <a:t>Motivere til vold </a:t>
          </a:r>
          <a:endParaRPr lang="nb-NO" dirty="0">
            <a:solidFill>
              <a:schemeClr val="bg1"/>
            </a:solidFill>
          </a:endParaRPr>
        </a:p>
      </dgm:t>
    </dgm:pt>
    <dgm:pt modelId="{F2AF13A3-76EC-491B-9C03-9B5861EEC2C4}" type="parTrans" cxnId="{D5D7ECC6-9C35-4591-84F5-4CA604B72A53}">
      <dgm:prSet/>
      <dgm:spPr/>
      <dgm:t>
        <a:bodyPr/>
        <a:lstStyle/>
        <a:p>
          <a:endParaRPr lang="nb-NO"/>
        </a:p>
      </dgm:t>
    </dgm:pt>
    <dgm:pt modelId="{B0E5C992-7CB5-45F1-BAEC-83ED352F6F46}" type="sibTrans" cxnId="{D5D7ECC6-9C35-4591-84F5-4CA604B72A53}">
      <dgm:prSet/>
      <dgm:spPr/>
      <dgm:t>
        <a:bodyPr/>
        <a:lstStyle/>
        <a:p>
          <a:endParaRPr lang="nb-NO"/>
        </a:p>
      </dgm:t>
    </dgm:pt>
    <dgm:pt modelId="{E628AA43-BFC0-4B5F-8A1D-221786C373EC}">
      <dgm:prSet phldrT="[Tekst]"/>
      <dgm:spPr>
        <a:solidFill>
          <a:srgbClr val="C00000">
            <a:alpha val="50000"/>
          </a:srgbClr>
        </a:solidFill>
      </dgm:spPr>
      <dgm:t>
        <a:bodyPr/>
        <a:lstStyle/>
        <a:p>
          <a:r>
            <a:rPr lang="nb-NO" dirty="0" smtClean="0">
              <a:solidFill>
                <a:schemeClr val="bg1"/>
              </a:solidFill>
            </a:rPr>
            <a:t>Redusere hemninger mot vold</a:t>
          </a:r>
          <a:endParaRPr lang="nb-NO" dirty="0">
            <a:solidFill>
              <a:schemeClr val="bg1"/>
            </a:solidFill>
          </a:endParaRPr>
        </a:p>
      </dgm:t>
    </dgm:pt>
    <dgm:pt modelId="{AE7E0697-6B29-425C-A81F-1AD8D1D8027D}" type="parTrans" cxnId="{FFAC26DA-E3C5-4049-BF01-1214A3EE2582}">
      <dgm:prSet/>
      <dgm:spPr/>
      <dgm:t>
        <a:bodyPr/>
        <a:lstStyle/>
        <a:p>
          <a:endParaRPr lang="nb-NO"/>
        </a:p>
      </dgm:t>
    </dgm:pt>
    <dgm:pt modelId="{C4472C85-8113-4879-B2FE-4530DE40A87D}" type="sibTrans" cxnId="{FFAC26DA-E3C5-4049-BF01-1214A3EE2582}">
      <dgm:prSet/>
      <dgm:spPr/>
      <dgm:t>
        <a:bodyPr/>
        <a:lstStyle/>
        <a:p>
          <a:endParaRPr lang="nb-NO"/>
        </a:p>
      </dgm:t>
    </dgm:pt>
    <dgm:pt modelId="{AA8DF181-3400-4437-8C33-52B655195480}">
      <dgm:prSet phldrT="[Tekst]"/>
      <dgm:spPr>
        <a:solidFill>
          <a:srgbClr val="0070C0">
            <a:alpha val="50000"/>
          </a:srgbClr>
        </a:solidFill>
      </dgm:spPr>
      <dgm:t>
        <a:bodyPr/>
        <a:lstStyle/>
        <a:p>
          <a:r>
            <a:rPr lang="nb-NO" dirty="0" smtClean="0">
              <a:solidFill>
                <a:schemeClr val="bg1"/>
              </a:solidFill>
            </a:rPr>
            <a:t>Destabilisere beslutningsevnen</a:t>
          </a:r>
          <a:endParaRPr lang="nb-NO" dirty="0">
            <a:solidFill>
              <a:schemeClr val="bg1"/>
            </a:solidFill>
          </a:endParaRPr>
        </a:p>
      </dgm:t>
    </dgm:pt>
    <dgm:pt modelId="{F28E9994-F9BC-49DB-B5FA-3D4F209F14BA}" type="parTrans" cxnId="{EB2F6E16-933F-4D7B-AA8D-F7B8902EEEB8}">
      <dgm:prSet/>
      <dgm:spPr/>
      <dgm:t>
        <a:bodyPr/>
        <a:lstStyle/>
        <a:p>
          <a:endParaRPr lang="nb-NO"/>
        </a:p>
      </dgm:t>
    </dgm:pt>
    <dgm:pt modelId="{9681A9C1-B5BA-4F7F-ACFF-D662F4A3F415}" type="sibTrans" cxnId="{EB2F6E16-933F-4D7B-AA8D-F7B8902EEEB8}">
      <dgm:prSet/>
      <dgm:spPr/>
      <dgm:t>
        <a:bodyPr/>
        <a:lstStyle/>
        <a:p>
          <a:endParaRPr lang="nb-NO"/>
        </a:p>
      </dgm:t>
    </dgm:pt>
    <dgm:pt modelId="{1D808018-A0BD-49A1-A7CA-FFA5DD7F4D25}" type="pres">
      <dgm:prSet presAssocID="{C87F2D80-81A4-4763-B93F-E1D4C4485FA1}" presName="compositeShape" presStyleCnt="0">
        <dgm:presLayoutVars>
          <dgm:chMax val="7"/>
          <dgm:dir/>
          <dgm:resizeHandles val="exact"/>
        </dgm:presLayoutVars>
      </dgm:prSet>
      <dgm:spPr/>
      <dgm:t>
        <a:bodyPr/>
        <a:lstStyle/>
        <a:p>
          <a:endParaRPr lang="nb-NO"/>
        </a:p>
      </dgm:t>
    </dgm:pt>
    <dgm:pt modelId="{23FDAC44-16F5-4540-8568-9C5AB48DECEF}" type="pres">
      <dgm:prSet presAssocID="{3A7B074C-5242-4AC6-ADA6-F85DAA03A6A7}" presName="circ1" presStyleLbl="vennNode1" presStyleIdx="0" presStyleCnt="3"/>
      <dgm:spPr/>
      <dgm:t>
        <a:bodyPr/>
        <a:lstStyle/>
        <a:p>
          <a:endParaRPr lang="nb-NO"/>
        </a:p>
      </dgm:t>
    </dgm:pt>
    <dgm:pt modelId="{8898F747-4631-4979-89F6-A549CFF6DEBF}" type="pres">
      <dgm:prSet presAssocID="{3A7B074C-5242-4AC6-ADA6-F85DAA03A6A7}" presName="circ1Tx" presStyleLbl="revTx" presStyleIdx="0" presStyleCnt="0">
        <dgm:presLayoutVars>
          <dgm:chMax val="0"/>
          <dgm:chPref val="0"/>
          <dgm:bulletEnabled val="1"/>
        </dgm:presLayoutVars>
      </dgm:prSet>
      <dgm:spPr/>
      <dgm:t>
        <a:bodyPr/>
        <a:lstStyle/>
        <a:p>
          <a:endParaRPr lang="nb-NO"/>
        </a:p>
      </dgm:t>
    </dgm:pt>
    <dgm:pt modelId="{21AD11CD-2B35-43C7-ACA7-26F8207A6A57}" type="pres">
      <dgm:prSet presAssocID="{E628AA43-BFC0-4B5F-8A1D-221786C373EC}" presName="circ2" presStyleLbl="vennNode1" presStyleIdx="1" presStyleCnt="3" custLinFactNeighborX="-270" custLinFactNeighborY="1618"/>
      <dgm:spPr/>
      <dgm:t>
        <a:bodyPr/>
        <a:lstStyle/>
        <a:p>
          <a:endParaRPr lang="nb-NO"/>
        </a:p>
      </dgm:t>
    </dgm:pt>
    <dgm:pt modelId="{37A75589-217A-4ED6-ADD3-B1602FEF585E}" type="pres">
      <dgm:prSet presAssocID="{E628AA43-BFC0-4B5F-8A1D-221786C373EC}" presName="circ2Tx" presStyleLbl="revTx" presStyleIdx="0" presStyleCnt="0">
        <dgm:presLayoutVars>
          <dgm:chMax val="0"/>
          <dgm:chPref val="0"/>
          <dgm:bulletEnabled val="1"/>
        </dgm:presLayoutVars>
      </dgm:prSet>
      <dgm:spPr/>
      <dgm:t>
        <a:bodyPr/>
        <a:lstStyle/>
        <a:p>
          <a:endParaRPr lang="nb-NO"/>
        </a:p>
      </dgm:t>
    </dgm:pt>
    <dgm:pt modelId="{942CAA7F-B82C-4818-B776-762D450DEE55}" type="pres">
      <dgm:prSet presAssocID="{AA8DF181-3400-4437-8C33-52B655195480}" presName="circ3" presStyleLbl="vennNode1" presStyleIdx="2" presStyleCnt="3"/>
      <dgm:spPr/>
      <dgm:t>
        <a:bodyPr/>
        <a:lstStyle/>
        <a:p>
          <a:endParaRPr lang="nb-NO"/>
        </a:p>
      </dgm:t>
    </dgm:pt>
    <dgm:pt modelId="{11104497-8ED1-471B-9706-F0BBBF5374B3}" type="pres">
      <dgm:prSet presAssocID="{AA8DF181-3400-4437-8C33-52B655195480}" presName="circ3Tx" presStyleLbl="revTx" presStyleIdx="0" presStyleCnt="0">
        <dgm:presLayoutVars>
          <dgm:chMax val="0"/>
          <dgm:chPref val="0"/>
          <dgm:bulletEnabled val="1"/>
        </dgm:presLayoutVars>
      </dgm:prSet>
      <dgm:spPr/>
      <dgm:t>
        <a:bodyPr/>
        <a:lstStyle/>
        <a:p>
          <a:endParaRPr lang="nb-NO"/>
        </a:p>
      </dgm:t>
    </dgm:pt>
  </dgm:ptLst>
  <dgm:cxnLst>
    <dgm:cxn modelId="{D1C81524-C7B8-435F-ABD3-5118082DEEE6}" type="presOf" srcId="{3A7B074C-5242-4AC6-ADA6-F85DAA03A6A7}" destId="{8898F747-4631-4979-89F6-A549CFF6DEBF}" srcOrd="1" destOrd="0" presId="urn:microsoft.com/office/officeart/2005/8/layout/venn1"/>
    <dgm:cxn modelId="{FFAC26DA-E3C5-4049-BF01-1214A3EE2582}" srcId="{C87F2D80-81A4-4763-B93F-E1D4C4485FA1}" destId="{E628AA43-BFC0-4B5F-8A1D-221786C373EC}" srcOrd="1" destOrd="0" parTransId="{AE7E0697-6B29-425C-A81F-1AD8D1D8027D}" sibTransId="{C4472C85-8113-4879-B2FE-4530DE40A87D}"/>
    <dgm:cxn modelId="{D38BA816-9FC1-44AE-ABCE-9E7AC9C3D563}" type="presOf" srcId="{AA8DF181-3400-4437-8C33-52B655195480}" destId="{942CAA7F-B82C-4818-B776-762D450DEE55}" srcOrd="0" destOrd="0" presId="urn:microsoft.com/office/officeart/2005/8/layout/venn1"/>
    <dgm:cxn modelId="{B0501C1B-9178-412B-AB50-D627B39C4050}" type="presOf" srcId="{E628AA43-BFC0-4B5F-8A1D-221786C373EC}" destId="{37A75589-217A-4ED6-ADD3-B1602FEF585E}" srcOrd="1" destOrd="0" presId="urn:microsoft.com/office/officeart/2005/8/layout/venn1"/>
    <dgm:cxn modelId="{EB2F6E16-933F-4D7B-AA8D-F7B8902EEEB8}" srcId="{C87F2D80-81A4-4763-B93F-E1D4C4485FA1}" destId="{AA8DF181-3400-4437-8C33-52B655195480}" srcOrd="2" destOrd="0" parTransId="{F28E9994-F9BC-49DB-B5FA-3D4F209F14BA}" sibTransId="{9681A9C1-B5BA-4F7F-ACFF-D662F4A3F415}"/>
    <dgm:cxn modelId="{5E179E03-AC26-4152-84C4-C827C5244B7A}" type="presOf" srcId="{AA8DF181-3400-4437-8C33-52B655195480}" destId="{11104497-8ED1-471B-9706-F0BBBF5374B3}" srcOrd="1" destOrd="0" presId="urn:microsoft.com/office/officeart/2005/8/layout/venn1"/>
    <dgm:cxn modelId="{F68C9795-54A7-4457-A908-ACF1CFD7E257}" type="presOf" srcId="{3A7B074C-5242-4AC6-ADA6-F85DAA03A6A7}" destId="{23FDAC44-16F5-4540-8568-9C5AB48DECEF}" srcOrd="0" destOrd="0" presId="urn:microsoft.com/office/officeart/2005/8/layout/venn1"/>
    <dgm:cxn modelId="{D5D7ECC6-9C35-4591-84F5-4CA604B72A53}" srcId="{C87F2D80-81A4-4763-B93F-E1D4C4485FA1}" destId="{3A7B074C-5242-4AC6-ADA6-F85DAA03A6A7}" srcOrd="0" destOrd="0" parTransId="{F2AF13A3-76EC-491B-9C03-9B5861EEC2C4}" sibTransId="{B0E5C992-7CB5-45F1-BAEC-83ED352F6F46}"/>
    <dgm:cxn modelId="{40C3DAA6-8965-4F03-B50E-DC69F629077A}" type="presOf" srcId="{E628AA43-BFC0-4B5F-8A1D-221786C373EC}" destId="{21AD11CD-2B35-43C7-ACA7-26F8207A6A57}" srcOrd="0" destOrd="0" presId="urn:microsoft.com/office/officeart/2005/8/layout/venn1"/>
    <dgm:cxn modelId="{7A61DDB0-1D2B-4D19-8175-AF14AF6BD400}" type="presOf" srcId="{C87F2D80-81A4-4763-B93F-E1D4C4485FA1}" destId="{1D808018-A0BD-49A1-A7CA-FFA5DD7F4D25}" srcOrd="0" destOrd="0" presId="urn:microsoft.com/office/officeart/2005/8/layout/venn1"/>
    <dgm:cxn modelId="{C339D7C6-1463-400F-AEBF-E6F88F04306A}" type="presParOf" srcId="{1D808018-A0BD-49A1-A7CA-FFA5DD7F4D25}" destId="{23FDAC44-16F5-4540-8568-9C5AB48DECEF}" srcOrd="0" destOrd="0" presId="urn:microsoft.com/office/officeart/2005/8/layout/venn1"/>
    <dgm:cxn modelId="{AF07E246-F859-4E7F-A13D-177BAF1EF871}" type="presParOf" srcId="{1D808018-A0BD-49A1-A7CA-FFA5DD7F4D25}" destId="{8898F747-4631-4979-89F6-A549CFF6DEBF}" srcOrd="1" destOrd="0" presId="urn:microsoft.com/office/officeart/2005/8/layout/venn1"/>
    <dgm:cxn modelId="{54A1BF0A-5471-4CBF-8670-73898DA16572}" type="presParOf" srcId="{1D808018-A0BD-49A1-A7CA-FFA5DD7F4D25}" destId="{21AD11CD-2B35-43C7-ACA7-26F8207A6A57}" srcOrd="2" destOrd="0" presId="urn:microsoft.com/office/officeart/2005/8/layout/venn1"/>
    <dgm:cxn modelId="{6964F1EA-EC6E-4C21-B455-323DCD60E5A4}" type="presParOf" srcId="{1D808018-A0BD-49A1-A7CA-FFA5DD7F4D25}" destId="{37A75589-217A-4ED6-ADD3-B1602FEF585E}" srcOrd="3" destOrd="0" presId="urn:microsoft.com/office/officeart/2005/8/layout/venn1"/>
    <dgm:cxn modelId="{1D6AAAE9-C2AF-4B84-A6DF-AC1EC512C097}" type="presParOf" srcId="{1D808018-A0BD-49A1-A7CA-FFA5DD7F4D25}" destId="{942CAA7F-B82C-4818-B776-762D450DEE55}" srcOrd="4" destOrd="0" presId="urn:microsoft.com/office/officeart/2005/8/layout/venn1"/>
    <dgm:cxn modelId="{C3C3598F-03C3-44C9-832D-110A7EBF29DD}" type="presParOf" srcId="{1D808018-A0BD-49A1-A7CA-FFA5DD7F4D25}" destId="{11104497-8ED1-471B-9706-F0BBBF5374B3}" srcOrd="5" destOrd="0" presId="urn:microsoft.com/office/officeart/2005/8/layout/ven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C32E93AC-99C0-4423-AB17-BB1EC3897946}" type="doc">
      <dgm:prSet loTypeId="urn:microsoft.com/office/officeart/2005/8/layout/process4" loCatId="list" qsTypeId="urn:microsoft.com/office/officeart/2005/8/quickstyle/simple1" qsCatId="simple" csTypeId="urn:microsoft.com/office/officeart/2005/8/colors/accent1_2" csCatId="accent1" phldr="1"/>
      <dgm:spPr/>
      <dgm:t>
        <a:bodyPr/>
        <a:lstStyle/>
        <a:p>
          <a:endParaRPr lang="nb-NO"/>
        </a:p>
      </dgm:t>
    </dgm:pt>
    <dgm:pt modelId="{2F13573E-6977-4E4E-A9CD-8E1F3386F237}">
      <dgm:prSet phldrT="[Tekst]" custT="1"/>
      <dgm:spPr/>
      <dgm:t>
        <a:bodyPr/>
        <a:lstStyle/>
        <a:p>
          <a:r>
            <a:rPr lang="nb-NO" sz="2800" dirty="0" smtClean="0"/>
            <a:t>Utvikle scenarier</a:t>
          </a:r>
          <a:endParaRPr lang="nb-NO" sz="2800" dirty="0"/>
        </a:p>
      </dgm:t>
    </dgm:pt>
    <dgm:pt modelId="{1A46F597-6AA9-4E8C-B6DE-9B7DE3C0FD15}" type="parTrans" cxnId="{72737705-B0A5-4065-9F45-7293C9039C06}">
      <dgm:prSet/>
      <dgm:spPr/>
      <dgm:t>
        <a:bodyPr/>
        <a:lstStyle/>
        <a:p>
          <a:endParaRPr lang="nb-NO"/>
        </a:p>
      </dgm:t>
    </dgm:pt>
    <dgm:pt modelId="{9999973B-70FD-4402-A39A-3601BDC1AF32}" type="sibTrans" cxnId="{72737705-B0A5-4065-9F45-7293C9039C06}">
      <dgm:prSet/>
      <dgm:spPr/>
      <dgm:t>
        <a:bodyPr/>
        <a:lstStyle/>
        <a:p>
          <a:endParaRPr lang="nb-NO"/>
        </a:p>
      </dgm:t>
    </dgm:pt>
    <dgm:pt modelId="{707F41AC-7FAF-4AD1-9804-4EE1B5D8916F}">
      <dgm:prSet phldrT="[Tekst]" custT="1"/>
      <dgm:spPr/>
      <dgm:t>
        <a:bodyPr/>
        <a:lstStyle/>
        <a:p>
          <a:r>
            <a:rPr lang="nb-NO" sz="2400" dirty="0" smtClean="0"/>
            <a:t>Hva er </a:t>
          </a:r>
          <a:r>
            <a:rPr lang="nb-NO" sz="2400" dirty="0" smtClean="0"/>
            <a:t>det rimelig å tro kan skje ut fra det vi vet om personen – konteksten</a:t>
          </a:r>
          <a:endParaRPr lang="nb-NO" sz="2400" dirty="0"/>
        </a:p>
      </dgm:t>
    </dgm:pt>
    <dgm:pt modelId="{9E6EDD91-131C-4A04-8A28-D5F67FA10C5F}" type="parTrans" cxnId="{8DBCA67D-3D9C-44A5-8709-9AE7DD44495A}">
      <dgm:prSet/>
      <dgm:spPr/>
      <dgm:t>
        <a:bodyPr/>
        <a:lstStyle/>
        <a:p>
          <a:endParaRPr lang="nb-NO"/>
        </a:p>
      </dgm:t>
    </dgm:pt>
    <dgm:pt modelId="{8DF28D9F-07B0-4E73-8C04-367316D6E46F}" type="sibTrans" cxnId="{8DBCA67D-3D9C-44A5-8709-9AE7DD44495A}">
      <dgm:prSet/>
      <dgm:spPr/>
      <dgm:t>
        <a:bodyPr/>
        <a:lstStyle/>
        <a:p>
          <a:endParaRPr lang="nb-NO"/>
        </a:p>
      </dgm:t>
    </dgm:pt>
    <dgm:pt modelId="{FEE346F3-BA12-417B-A659-4B74332DABA2}">
      <dgm:prSet phldrT="[Tekst]" custT="1"/>
      <dgm:spPr/>
      <dgm:t>
        <a:bodyPr/>
        <a:lstStyle/>
        <a:p>
          <a:r>
            <a:rPr lang="nb-NO" sz="2800" dirty="0" smtClean="0"/>
            <a:t>Evaluere scenariene</a:t>
          </a:r>
          <a:endParaRPr lang="nb-NO" sz="2800" dirty="0"/>
        </a:p>
      </dgm:t>
    </dgm:pt>
    <dgm:pt modelId="{E725CEAD-7D74-4EB6-A0BF-2D2A653C4716}" type="parTrans" cxnId="{78065590-6646-4565-AB37-FECDAFBD4E46}">
      <dgm:prSet/>
      <dgm:spPr/>
      <dgm:t>
        <a:bodyPr/>
        <a:lstStyle/>
        <a:p>
          <a:endParaRPr lang="nb-NO"/>
        </a:p>
      </dgm:t>
    </dgm:pt>
    <dgm:pt modelId="{1CC1C6E2-1F8B-42EC-8AAF-D269AF37276F}" type="sibTrans" cxnId="{78065590-6646-4565-AB37-FECDAFBD4E46}">
      <dgm:prSet/>
      <dgm:spPr/>
      <dgm:t>
        <a:bodyPr/>
        <a:lstStyle/>
        <a:p>
          <a:endParaRPr lang="nb-NO"/>
        </a:p>
      </dgm:t>
    </dgm:pt>
    <dgm:pt modelId="{B62E304D-0A0E-42E2-95BF-D23F24D49ED4}">
      <dgm:prSet phldrT="[Tekst]" custT="1"/>
      <dgm:spPr/>
      <dgm:t>
        <a:bodyPr/>
        <a:lstStyle/>
        <a:p>
          <a:r>
            <a:rPr lang="nb-NO" sz="2400" dirty="0" smtClean="0"/>
            <a:t>Hvilke av de </a:t>
          </a:r>
          <a:r>
            <a:rPr lang="nb-NO" sz="2400" dirty="0" smtClean="0"/>
            <a:t>«mulige framtidene</a:t>
          </a:r>
          <a:r>
            <a:rPr lang="nb-NO" sz="2400" dirty="0" smtClean="0">
              <a:solidFill>
                <a:schemeClr val="tx1"/>
              </a:solidFill>
            </a:rPr>
            <a:t>» krever mest </a:t>
          </a:r>
          <a:r>
            <a:rPr lang="nb-NO" sz="2400" dirty="0" smtClean="0"/>
            <a:t>oppmerksomhet?</a:t>
          </a:r>
          <a:endParaRPr lang="nb-NO" sz="2400" dirty="0"/>
        </a:p>
      </dgm:t>
    </dgm:pt>
    <dgm:pt modelId="{A48D3336-74AE-403F-9A95-145611E70A4C}" type="parTrans" cxnId="{1C426B95-B28C-4BA7-9C04-82EA0AE3EFB4}">
      <dgm:prSet/>
      <dgm:spPr/>
      <dgm:t>
        <a:bodyPr/>
        <a:lstStyle/>
        <a:p>
          <a:endParaRPr lang="nb-NO"/>
        </a:p>
      </dgm:t>
    </dgm:pt>
    <dgm:pt modelId="{211F8C54-F198-4372-9EA3-4A479E4CEA14}" type="sibTrans" cxnId="{1C426B95-B28C-4BA7-9C04-82EA0AE3EFB4}">
      <dgm:prSet/>
      <dgm:spPr/>
      <dgm:t>
        <a:bodyPr/>
        <a:lstStyle/>
        <a:p>
          <a:endParaRPr lang="nb-NO"/>
        </a:p>
      </dgm:t>
    </dgm:pt>
    <dgm:pt modelId="{1D7C7141-2FFE-41B9-AD53-684125552E22}">
      <dgm:prSet phldrT="[Tekst]" custT="1"/>
      <dgm:spPr/>
      <dgm:t>
        <a:bodyPr/>
        <a:lstStyle/>
        <a:p>
          <a:r>
            <a:rPr lang="nb-NO" sz="2800" dirty="0" smtClean="0"/>
            <a:t>Bruk scenariene til planlegging</a:t>
          </a:r>
          <a:endParaRPr lang="nb-NO" sz="2800" dirty="0"/>
        </a:p>
      </dgm:t>
    </dgm:pt>
    <dgm:pt modelId="{EFC10550-A36C-4544-A681-12C32FEF2EB7}" type="parTrans" cxnId="{D5789FDE-25EB-4BF3-8BBE-971D6F0170C0}">
      <dgm:prSet/>
      <dgm:spPr/>
      <dgm:t>
        <a:bodyPr/>
        <a:lstStyle/>
        <a:p>
          <a:endParaRPr lang="nb-NO"/>
        </a:p>
      </dgm:t>
    </dgm:pt>
    <dgm:pt modelId="{88DFB294-D787-4699-AA5C-8B5587A49F71}" type="sibTrans" cxnId="{D5789FDE-25EB-4BF3-8BBE-971D6F0170C0}">
      <dgm:prSet/>
      <dgm:spPr/>
      <dgm:t>
        <a:bodyPr/>
        <a:lstStyle/>
        <a:p>
          <a:endParaRPr lang="nb-NO"/>
        </a:p>
      </dgm:t>
    </dgm:pt>
    <dgm:pt modelId="{CF1E8D3A-2A67-44DA-A433-4C7479FF0750}">
      <dgm:prSet phldrT="[Tekst]" custT="1"/>
      <dgm:spPr/>
      <dgm:t>
        <a:bodyPr/>
        <a:lstStyle/>
        <a:p>
          <a:r>
            <a:rPr lang="nb-NO" sz="2400" dirty="0" smtClean="0"/>
            <a:t>Hvilke </a:t>
          </a:r>
          <a:r>
            <a:rPr lang="nb-NO" sz="2400" dirty="0" smtClean="0"/>
            <a:t>tiltak kan trolig forebygge scenariene effektivt?   </a:t>
          </a:r>
          <a:endParaRPr lang="nb-NO" sz="2400" dirty="0"/>
        </a:p>
      </dgm:t>
    </dgm:pt>
    <dgm:pt modelId="{C0740EB1-FDCD-4FEF-AD8B-E72075AB5167}" type="parTrans" cxnId="{E91B37C1-7A98-451A-ABE8-383FA770F7DA}">
      <dgm:prSet/>
      <dgm:spPr/>
      <dgm:t>
        <a:bodyPr/>
        <a:lstStyle/>
        <a:p>
          <a:endParaRPr lang="nb-NO"/>
        </a:p>
      </dgm:t>
    </dgm:pt>
    <dgm:pt modelId="{2D849AF7-3D0D-46FC-9356-DA7DFA05C91A}" type="sibTrans" cxnId="{E91B37C1-7A98-451A-ABE8-383FA770F7DA}">
      <dgm:prSet/>
      <dgm:spPr/>
      <dgm:t>
        <a:bodyPr/>
        <a:lstStyle/>
        <a:p>
          <a:endParaRPr lang="nb-NO"/>
        </a:p>
      </dgm:t>
    </dgm:pt>
    <dgm:pt modelId="{A9C29A89-B679-4BDC-98D6-ACA875A3900F}" type="pres">
      <dgm:prSet presAssocID="{C32E93AC-99C0-4423-AB17-BB1EC3897946}" presName="Name0" presStyleCnt="0">
        <dgm:presLayoutVars>
          <dgm:dir/>
          <dgm:animLvl val="lvl"/>
          <dgm:resizeHandles val="exact"/>
        </dgm:presLayoutVars>
      </dgm:prSet>
      <dgm:spPr/>
      <dgm:t>
        <a:bodyPr/>
        <a:lstStyle/>
        <a:p>
          <a:endParaRPr lang="nb-NO"/>
        </a:p>
      </dgm:t>
    </dgm:pt>
    <dgm:pt modelId="{E163E812-6035-410D-A084-FCA28C3EA343}" type="pres">
      <dgm:prSet presAssocID="{1D7C7141-2FFE-41B9-AD53-684125552E22}" presName="boxAndChildren" presStyleCnt="0"/>
      <dgm:spPr/>
    </dgm:pt>
    <dgm:pt modelId="{D7C2D0E7-E678-4262-B512-5F29FB8810FE}" type="pres">
      <dgm:prSet presAssocID="{1D7C7141-2FFE-41B9-AD53-684125552E22}" presName="parentTextBox" presStyleLbl="node1" presStyleIdx="0" presStyleCnt="3"/>
      <dgm:spPr/>
      <dgm:t>
        <a:bodyPr/>
        <a:lstStyle/>
        <a:p>
          <a:endParaRPr lang="nb-NO"/>
        </a:p>
      </dgm:t>
    </dgm:pt>
    <dgm:pt modelId="{942451AB-5327-4064-A852-0BF09611FCF5}" type="pres">
      <dgm:prSet presAssocID="{1D7C7141-2FFE-41B9-AD53-684125552E22}" presName="entireBox" presStyleLbl="node1" presStyleIdx="0" presStyleCnt="3" custLinFactNeighborX="1739" custLinFactNeighborY="25137"/>
      <dgm:spPr/>
      <dgm:t>
        <a:bodyPr/>
        <a:lstStyle/>
        <a:p>
          <a:endParaRPr lang="nb-NO"/>
        </a:p>
      </dgm:t>
    </dgm:pt>
    <dgm:pt modelId="{BE4084D6-7A2C-4EED-80D9-3AE8DAAE1BE8}" type="pres">
      <dgm:prSet presAssocID="{1D7C7141-2FFE-41B9-AD53-684125552E22}" presName="descendantBox" presStyleCnt="0"/>
      <dgm:spPr/>
    </dgm:pt>
    <dgm:pt modelId="{D249A78C-E091-4648-B58C-3E3E2158AA87}" type="pres">
      <dgm:prSet presAssocID="{CF1E8D3A-2A67-44DA-A433-4C7479FF0750}" presName="childTextBox" presStyleLbl="fgAccFollowNode1" presStyleIdx="0" presStyleCnt="3">
        <dgm:presLayoutVars>
          <dgm:bulletEnabled val="1"/>
        </dgm:presLayoutVars>
      </dgm:prSet>
      <dgm:spPr/>
      <dgm:t>
        <a:bodyPr/>
        <a:lstStyle/>
        <a:p>
          <a:endParaRPr lang="nb-NO"/>
        </a:p>
      </dgm:t>
    </dgm:pt>
    <dgm:pt modelId="{55DAB534-DAC4-45B1-864E-4EE0CF38E68C}" type="pres">
      <dgm:prSet presAssocID="{1CC1C6E2-1F8B-42EC-8AAF-D269AF37276F}" presName="sp" presStyleCnt="0"/>
      <dgm:spPr/>
    </dgm:pt>
    <dgm:pt modelId="{CA62038A-9EDD-44D1-AAF1-6E6425406BBD}" type="pres">
      <dgm:prSet presAssocID="{FEE346F3-BA12-417B-A659-4B74332DABA2}" presName="arrowAndChildren" presStyleCnt="0"/>
      <dgm:spPr/>
    </dgm:pt>
    <dgm:pt modelId="{28538702-75F3-4997-B01B-C0AF58807D74}" type="pres">
      <dgm:prSet presAssocID="{FEE346F3-BA12-417B-A659-4B74332DABA2}" presName="parentTextArrow" presStyleLbl="node1" presStyleIdx="0" presStyleCnt="3"/>
      <dgm:spPr/>
      <dgm:t>
        <a:bodyPr/>
        <a:lstStyle/>
        <a:p>
          <a:endParaRPr lang="nb-NO"/>
        </a:p>
      </dgm:t>
    </dgm:pt>
    <dgm:pt modelId="{48CCEFB3-252B-49D2-8955-7BA006F793B6}" type="pres">
      <dgm:prSet presAssocID="{FEE346F3-BA12-417B-A659-4B74332DABA2}" presName="arrow" presStyleLbl="node1" presStyleIdx="1" presStyleCnt="3"/>
      <dgm:spPr/>
      <dgm:t>
        <a:bodyPr/>
        <a:lstStyle/>
        <a:p>
          <a:endParaRPr lang="nb-NO"/>
        </a:p>
      </dgm:t>
    </dgm:pt>
    <dgm:pt modelId="{8317DAD7-98FB-4070-AC47-4F9E9595F5E8}" type="pres">
      <dgm:prSet presAssocID="{FEE346F3-BA12-417B-A659-4B74332DABA2}" presName="descendantArrow" presStyleCnt="0"/>
      <dgm:spPr/>
    </dgm:pt>
    <dgm:pt modelId="{A5CD8C62-7245-4B52-B8E5-752FFB9D140E}" type="pres">
      <dgm:prSet presAssocID="{B62E304D-0A0E-42E2-95BF-D23F24D49ED4}" presName="childTextArrow" presStyleLbl="fgAccFollowNode1" presStyleIdx="1" presStyleCnt="3">
        <dgm:presLayoutVars>
          <dgm:bulletEnabled val="1"/>
        </dgm:presLayoutVars>
      </dgm:prSet>
      <dgm:spPr/>
      <dgm:t>
        <a:bodyPr/>
        <a:lstStyle/>
        <a:p>
          <a:endParaRPr lang="nb-NO"/>
        </a:p>
      </dgm:t>
    </dgm:pt>
    <dgm:pt modelId="{745E72AD-7CFA-4759-8155-E18E54025402}" type="pres">
      <dgm:prSet presAssocID="{9999973B-70FD-4402-A39A-3601BDC1AF32}" presName="sp" presStyleCnt="0"/>
      <dgm:spPr/>
    </dgm:pt>
    <dgm:pt modelId="{673183D5-3DC3-4987-94F2-192F4CD03EA6}" type="pres">
      <dgm:prSet presAssocID="{2F13573E-6977-4E4E-A9CD-8E1F3386F237}" presName="arrowAndChildren" presStyleCnt="0"/>
      <dgm:spPr/>
    </dgm:pt>
    <dgm:pt modelId="{1D68F1C6-3EA1-455F-B3F8-3932E2AD3469}" type="pres">
      <dgm:prSet presAssocID="{2F13573E-6977-4E4E-A9CD-8E1F3386F237}" presName="parentTextArrow" presStyleLbl="node1" presStyleIdx="1" presStyleCnt="3"/>
      <dgm:spPr/>
      <dgm:t>
        <a:bodyPr/>
        <a:lstStyle/>
        <a:p>
          <a:endParaRPr lang="nb-NO"/>
        </a:p>
      </dgm:t>
    </dgm:pt>
    <dgm:pt modelId="{8EBF8361-5867-4240-8F7C-57645FC9B1A5}" type="pres">
      <dgm:prSet presAssocID="{2F13573E-6977-4E4E-A9CD-8E1F3386F237}" presName="arrow" presStyleLbl="node1" presStyleIdx="2" presStyleCnt="3" custLinFactNeighborX="917" custLinFactNeighborY="-47"/>
      <dgm:spPr/>
      <dgm:t>
        <a:bodyPr/>
        <a:lstStyle/>
        <a:p>
          <a:endParaRPr lang="nb-NO"/>
        </a:p>
      </dgm:t>
    </dgm:pt>
    <dgm:pt modelId="{E042AC14-2AB0-457A-9DA2-FA02B1B07075}" type="pres">
      <dgm:prSet presAssocID="{2F13573E-6977-4E4E-A9CD-8E1F3386F237}" presName="descendantArrow" presStyleCnt="0"/>
      <dgm:spPr/>
    </dgm:pt>
    <dgm:pt modelId="{CED6FB55-9946-4233-850A-C2A450F6A11B}" type="pres">
      <dgm:prSet presAssocID="{707F41AC-7FAF-4AD1-9804-4EE1B5D8916F}" presName="childTextArrow" presStyleLbl="fgAccFollowNode1" presStyleIdx="2" presStyleCnt="3">
        <dgm:presLayoutVars>
          <dgm:bulletEnabled val="1"/>
        </dgm:presLayoutVars>
      </dgm:prSet>
      <dgm:spPr/>
      <dgm:t>
        <a:bodyPr/>
        <a:lstStyle/>
        <a:p>
          <a:endParaRPr lang="nb-NO"/>
        </a:p>
      </dgm:t>
    </dgm:pt>
  </dgm:ptLst>
  <dgm:cxnLst>
    <dgm:cxn modelId="{72737705-B0A5-4065-9F45-7293C9039C06}" srcId="{C32E93AC-99C0-4423-AB17-BB1EC3897946}" destId="{2F13573E-6977-4E4E-A9CD-8E1F3386F237}" srcOrd="0" destOrd="0" parTransId="{1A46F597-6AA9-4E8C-B6DE-9B7DE3C0FD15}" sibTransId="{9999973B-70FD-4402-A39A-3601BDC1AF32}"/>
    <dgm:cxn modelId="{E91B37C1-7A98-451A-ABE8-383FA770F7DA}" srcId="{1D7C7141-2FFE-41B9-AD53-684125552E22}" destId="{CF1E8D3A-2A67-44DA-A433-4C7479FF0750}" srcOrd="0" destOrd="0" parTransId="{C0740EB1-FDCD-4FEF-AD8B-E72075AB5167}" sibTransId="{2D849AF7-3D0D-46FC-9356-DA7DFA05C91A}"/>
    <dgm:cxn modelId="{E0D792CA-7B18-4892-8C87-1404FF87EEF1}" type="presOf" srcId="{FEE346F3-BA12-417B-A659-4B74332DABA2}" destId="{28538702-75F3-4997-B01B-C0AF58807D74}" srcOrd="0" destOrd="0" presId="urn:microsoft.com/office/officeart/2005/8/layout/process4"/>
    <dgm:cxn modelId="{BB0B2A2A-9B6C-4295-84F4-EEC02A176262}" type="presOf" srcId="{2F13573E-6977-4E4E-A9CD-8E1F3386F237}" destId="{1D68F1C6-3EA1-455F-B3F8-3932E2AD3469}" srcOrd="0" destOrd="0" presId="urn:microsoft.com/office/officeart/2005/8/layout/process4"/>
    <dgm:cxn modelId="{D5789FDE-25EB-4BF3-8BBE-971D6F0170C0}" srcId="{C32E93AC-99C0-4423-AB17-BB1EC3897946}" destId="{1D7C7141-2FFE-41B9-AD53-684125552E22}" srcOrd="2" destOrd="0" parTransId="{EFC10550-A36C-4544-A681-12C32FEF2EB7}" sibTransId="{88DFB294-D787-4699-AA5C-8B5587A49F71}"/>
    <dgm:cxn modelId="{B301A93D-8023-499F-9AF9-351E543DE4B6}" type="presOf" srcId="{1D7C7141-2FFE-41B9-AD53-684125552E22}" destId="{D7C2D0E7-E678-4262-B512-5F29FB8810FE}" srcOrd="0" destOrd="0" presId="urn:microsoft.com/office/officeart/2005/8/layout/process4"/>
    <dgm:cxn modelId="{9E292BD6-2886-41D5-9030-3FA3FB80DC5D}" type="presOf" srcId="{CF1E8D3A-2A67-44DA-A433-4C7479FF0750}" destId="{D249A78C-E091-4648-B58C-3E3E2158AA87}" srcOrd="0" destOrd="0" presId="urn:microsoft.com/office/officeart/2005/8/layout/process4"/>
    <dgm:cxn modelId="{4862745A-50BE-469D-8FAD-7AB369FB0C3F}" type="presOf" srcId="{2F13573E-6977-4E4E-A9CD-8E1F3386F237}" destId="{8EBF8361-5867-4240-8F7C-57645FC9B1A5}" srcOrd="1" destOrd="0" presId="urn:microsoft.com/office/officeart/2005/8/layout/process4"/>
    <dgm:cxn modelId="{1C426B95-B28C-4BA7-9C04-82EA0AE3EFB4}" srcId="{FEE346F3-BA12-417B-A659-4B74332DABA2}" destId="{B62E304D-0A0E-42E2-95BF-D23F24D49ED4}" srcOrd="0" destOrd="0" parTransId="{A48D3336-74AE-403F-9A95-145611E70A4C}" sibTransId="{211F8C54-F198-4372-9EA3-4A479E4CEA14}"/>
    <dgm:cxn modelId="{8DBCA67D-3D9C-44A5-8709-9AE7DD44495A}" srcId="{2F13573E-6977-4E4E-A9CD-8E1F3386F237}" destId="{707F41AC-7FAF-4AD1-9804-4EE1B5D8916F}" srcOrd="0" destOrd="0" parTransId="{9E6EDD91-131C-4A04-8A28-D5F67FA10C5F}" sibTransId="{8DF28D9F-07B0-4E73-8C04-367316D6E46F}"/>
    <dgm:cxn modelId="{EEC5AE97-352B-4F97-A1B2-4C6B830A5D84}" type="presOf" srcId="{1D7C7141-2FFE-41B9-AD53-684125552E22}" destId="{942451AB-5327-4064-A852-0BF09611FCF5}" srcOrd="1" destOrd="0" presId="urn:microsoft.com/office/officeart/2005/8/layout/process4"/>
    <dgm:cxn modelId="{9B0A1972-475A-474B-8140-0C87C26D7F42}" type="presOf" srcId="{C32E93AC-99C0-4423-AB17-BB1EC3897946}" destId="{A9C29A89-B679-4BDC-98D6-ACA875A3900F}" srcOrd="0" destOrd="0" presId="urn:microsoft.com/office/officeart/2005/8/layout/process4"/>
    <dgm:cxn modelId="{B964B8B8-6D8C-4C8F-9B9A-6155BD537764}" type="presOf" srcId="{B62E304D-0A0E-42E2-95BF-D23F24D49ED4}" destId="{A5CD8C62-7245-4B52-B8E5-752FFB9D140E}" srcOrd="0" destOrd="0" presId="urn:microsoft.com/office/officeart/2005/8/layout/process4"/>
    <dgm:cxn modelId="{78065590-6646-4565-AB37-FECDAFBD4E46}" srcId="{C32E93AC-99C0-4423-AB17-BB1EC3897946}" destId="{FEE346F3-BA12-417B-A659-4B74332DABA2}" srcOrd="1" destOrd="0" parTransId="{E725CEAD-7D74-4EB6-A0BF-2D2A653C4716}" sibTransId="{1CC1C6E2-1F8B-42EC-8AAF-D269AF37276F}"/>
    <dgm:cxn modelId="{57A674D5-91CA-4887-9F73-4BFB2690223E}" type="presOf" srcId="{707F41AC-7FAF-4AD1-9804-4EE1B5D8916F}" destId="{CED6FB55-9946-4233-850A-C2A450F6A11B}" srcOrd="0" destOrd="0" presId="urn:microsoft.com/office/officeart/2005/8/layout/process4"/>
    <dgm:cxn modelId="{94756DF4-8C42-4F34-9232-D992A86F403D}" type="presOf" srcId="{FEE346F3-BA12-417B-A659-4B74332DABA2}" destId="{48CCEFB3-252B-49D2-8955-7BA006F793B6}" srcOrd="1" destOrd="0" presId="urn:microsoft.com/office/officeart/2005/8/layout/process4"/>
    <dgm:cxn modelId="{251C4752-DE53-4428-8A49-FB64B7EC1621}" type="presParOf" srcId="{A9C29A89-B679-4BDC-98D6-ACA875A3900F}" destId="{E163E812-6035-410D-A084-FCA28C3EA343}" srcOrd="0" destOrd="0" presId="urn:microsoft.com/office/officeart/2005/8/layout/process4"/>
    <dgm:cxn modelId="{47701B97-C245-4D14-9A23-67DDCDD70443}" type="presParOf" srcId="{E163E812-6035-410D-A084-FCA28C3EA343}" destId="{D7C2D0E7-E678-4262-B512-5F29FB8810FE}" srcOrd="0" destOrd="0" presId="urn:microsoft.com/office/officeart/2005/8/layout/process4"/>
    <dgm:cxn modelId="{582214CE-239C-4102-8D92-59953E749EE2}" type="presParOf" srcId="{E163E812-6035-410D-A084-FCA28C3EA343}" destId="{942451AB-5327-4064-A852-0BF09611FCF5}" srcOrd="1" destOrd="0" presId="urn:microsoft.com/office/officeart/2005/8/layout/process4"/>
    <dgm:cxn modelId="{4CE9BE60-C7FD-4974-8DCC-B7ED5D42D725}" type="presParOf" srcId="{E163E812-6035-410D-A084-FCA28C3EA343}" destId="{BE4084D6-7A2C-4EED-80D9-3AE8DAAE1BE8}" srcOrd="2" destOrd="0" presId="urn:microsoft.com/office/officeart/2005/8/layout/process4"/>
    <dgm:cxn modelId="{0D9945BC-8BE8-4E6E-BF58-BD2278E9312D}" type="presParOf" srcId="{BE4084D6-7A2C-4EED-80D9-3AE8DAAE1BE8}" destId="{D249A78C-E091-4648-B58C-3E3E2158AA87}" srcOrd="0" destOrd="0" presId="urn:microsoft.com/office/officeart/2005/8/layout/process4"/>
    <dgm:cxn modelId="{A17B3EFC-3CD1-4191-BCD3-D36F74E24290}" type="presParOf" srcId="{A9C29A89-B679-4BDC-98D6-ACA875A3900F}" destId="{55DAB534-DAC4-45B1-864E-4EE0CF38E68C}" srcOrd="1" destOrd="0" presId="urn:microsoft.com/office/officeart/2005/8/layout/process4"/>
    <dgm:cxn modelId="{A991F0EF-5ACF-4CFA-9734-8A1F1E58C6F2}" type="presParOf" srcId="{A9C29A89-B679-4BDC-98D6-ACA875A3900F}" destId="{CA62038A-9EDD-44D1-AAF1-6E6425406BBD}" srcOrd="2" destOrd="0" presId="urn:microsoft.com/office/officeart/2005/8/layout/process4"/>
    <dgm:cxn modelId="{AAC87391-2309-410D-9689-49F9D0B23F17}" type="presParOf" srcId="{CA62038A-9EDD-44D1-AAF1-6E6425406BBD}" destId="{28538702-75F3-4997-B01B-C0AF58807D74}" srcOrd="0" destOrd="0" presId="urn:microsoft.com/office/officeart/2005/8/layout/process4"/>
    <dgm:cxn modelId="{C70E3C93-4424-4447-9B06-3D261741DD68}" type="presParOf" srcId="{CA62038A-9EDD-44D1-AAF1-6E6425406BBD}" destId="{48CCEFB3-252B-49D2-8955-7BA006F793B6}" srcOrd="1" destOrd="0" presId="urn:microsoft.com/office/officeart/2005/8/layout/process4"/>
    <dgm:cxn modelId="{6FBD46A8-FEC3-4A28-AECE-04149F9B950F}" type="presParOf" srcId="{CA62038A-9EDD-44D1-AAF1-6E6425406BBD}" destId="{8317DAD7-98FB-4070-AC47-4F9E9595F5E8}" srcOrd="2" destOrd="0" presId="urn:microsoft.com/office/officeart/2005/8/layout/process4"/>
    <dgm:cxn modelId="{ECD1295A-AF97-4863-AED7-4676FAA21235}" type="presParOf" srcId="{8317DAD7-98FB-4070-AC47-4F9E9595F5E8}" destId="{A5CD8C62-7245-4B52-B8E5-752FFB9D140E}" srcOrd="0" destOrd="0" presId="urn:microsoft.com/office/officeart/2005/8/layout/process4"/>
    <dgm:cxn modelId="{FE105FF3-53AD-4AE6-A999-2568011B08DE}" type="presParOf" srcId="{A9C29A89-B679-4BDC-98D6-ACA875A3900F}" destId="{745E72AD-7CFA-4759-8155-E18E54025402}" srcOrd="3" destOrd="0" presId="urn:microsoft.com/office/officeart/2005/8/layout/process4"/>
    <dgm:cxn modelId="{34E3C239-80D4-4AE8-A534-39EF15F8E010}" type="presParOf" srcId="{A9C29A89-B679-4BDC-98D6-ACA875A3900F}" destId="{673183D5-3DC3-4987-94F2-192F4CD03EA6}" srcOrd="4" destOrd="0" presId="urn:microsoft.com/office/officeart/2005/8/layout/process4"/>
    <dgm:cxn modelId="{F4123C08-F3A2-40F7-ADF7-24EC153044F9}" type="presParOf" srcId="{673183D5-3DC3-4987-94F2-192F4CD03EA6}" destId="{1D68F1C6-3EA1-455F-B3F8-3932E2AD3469}" srcOrd="0" destOrd="0" presId="urn:microsoft.com/office/officeart/2005/8/layout/process4"/>
    <dgm:cxn modelId="{4F4A370F-7C90-42C6-9414-6B2DEF7278D2}" type="presParOf" srcId="{673183D5-3DC3-4987-94F2-192F4CD03EA6}" destId="{8EBF8361-5867-4240-8F7C-57645FC9B1A5}" srcOrd="1" destOrd="0" presId="urn:microsoft.com/office/officeart/2005/8/layout/process4"/>
    <dgm:cxn modelId="{5F4F1C91-E2C9-45CF-A50B-9A375E01B538}" type="presParOf" srcId="{673183D5-3DC3-4987-94F2-192F4CD03EA6}" destId="{E042AC14-2AB0-457A-9DA2-FA02B1B07075}" srcOrd="2" destOrd="0" presId="urn:microsoft.com/office/officeart/2005/8/layout/process4"/>
    <dgm:cxn modelId="{8FFBAC06-75D8-4552-927A-2955792933AD}" type="presParOf" srcId="{E042AC14-2AB0-457A-9DA2-FA02B1B07075}" destId="{CED6FB55-9946-4233-850A-C2A450F6A11B}" srcOrd="0"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490923D7-B4D6-40D7-BEBE-9A40F867235E}" type="doc">
      <dgm:prSet loTypeId="urn:microsoft.com/office/officeart/2005/8/layout/radial3" loCatId="cycle" qsTypeId="urn:microsoft.com/office/officeart/2005/8/quickstyle/simple1" qsCatId="simple" csTypeId="urn:microsoft.com/office/officeart/2005/8/colors/accent1_2" csCatId="accent1" phldr="1"/>
      <dgm:spPr/>
      <dgm:t>
        <a:bodyPr/>
        <a:lstStyle/>
        <a:p>
          <a:endParaRPr lang="nb-NO"/>
        </a:p>
      </dgm:t>
    </dgm:pt>
    <dgm:pt modelId="{185C16CB-3103-402D-81B5-731CD6D3D9DF}">
      <dgm:prSet phldrT="[Tekst]"/>
      <dgm:spPr>
        <a:solidFill>
          <a:srgbClr val="FF0000">
            <a:alpha val="50000"/>
          </a:srgbClr>
        </a:solidFill>
      </dgm:spPr>
      <dgm:t>
        <a:bodyPr/>
        <a:lstStyle/>
        <a:p>
          <a:r>
            <a:rPr lang="nb-NO" dirty="0" smtClean="0">
              <a:solidFill>
                <a:schemeClr val="tx1">
                  <a:lumMod val="50000"/>
                  <a:lumOff val="50000"/>
                </a:schemeClr>
              </a:solidFill>
            </a:rPr>
            <a:t>Risiko</a:t>
          </a:r>
          <a:endParaRPr lang="nb-NO" dirty="0">
            <a:solidFill>
              <a:schemeClr val="tx1">
                <a:lumMod val="50000"/>
                <a:lumOff val="50000"/>
              </a:schemeClr>
            </a:solidFill>
          </a:endParaRPr>
        </a:p>
      </dgm:t>
    </dgm:pt>
    <dgm:pt modelId="{961D0BFC-84A3-429B-B1F9-F19395778358}" type="parTrans" cxnId="{0E3E07B0-C35E-4343-8FF9-647767E76A30}">
      <dgm:prSet/>
      <dgm:spPr/>
      <dgm:t>
        <a:bodyPr/>
        <a:lstStyle/>
        <a:p>
          <a:endParaRPr lang="nb-NO"/>
        </a:p>
      </dgm:t>
    </dgm:pt>
    <dgm:pt modelId="{7810EB9F-74B4-4EEB-BEC0-34EA4509136C}" type="sibTrans" cxnId="{0E3E07B0-C35E-4343-8FF9-647767E76A30}">
      <dgm:prSet/>
      <dgm:spPr/>
      <dgm:t>
        <a:bodyPr/>
        <a:lstStyle/>
        <a:p>
          <a:endParaRPr lang="nb-NO"/>
        </a:p>
      </dgm:t>
    </dgm:pt>
    <dgm:pt modelId="{5BFD3511-0406-4DD1-A95D-23690E683CF8}">
      <dgm:prSet phldrT="[Tekst]" custT="1"/>
      <dgm:spPr/>
      <dgm:t>
        <a:bodyPr/>
        <a:lstStyle/>
        <a:p>
          <a:r>
            <a:rPr lang="nb-NO" sz="2200" dirty="0" err="1" smtClean="0"/>
            <a:t>Monitorering</a:t>
          </a:r>
          <a:endParaRPr lang="nb-NO" sz="2200" dirty="0"/>
        </a:p>
      </dgm:t>
    </dgm:pt>
    <dgm:pt modelId="{7CA6C26C-99D3-4556-BEB4-37A48DCFEB51}" type="parTrans" cxnId="{D4E20DAB-1174-4A1F-947B-B748CDD0F3C5}">
      <dgm:prSet/>
      <dgm:spPr/>
      <dgm:t>
        <a:bodyPr/>
        <a:lstStyle/>
        <a:p>
          <a:endParaRPr lang="nb-NO"/>
        </a:p>
      </dgm:t>
    </dgm:pt>
    <dgm:pt modelId="{6BF26EE5-3E80-4809-91C4-349DAFC54EC5}" type="sibTrans" cxnId="{D4E20DAB-1174-4A1F-947B-B748CDD0F3C5}">
      <dgm:prSet/>
      <dgm:spPr/>
      <dgm:t>
        <a:bodyPr/>
        <a:lstStyle/>
        <a:p>
          <a:endParaRPr lang="nb-NO"/>
        </a:p>
      </dgm:t>
    </dgm:pt>
    <dgm:pt modelId="{C210E5B8-E08A-45BC-99B3-8896E178F4C9}">
      <dgm:prSet phldrT="[Tekst]" custT="1"/>
      <dgm:spPr/>
      <dgm:t>
        <a:bodyPr/>
        <a:lstStyle/>
        <a:p>
          <a:r>
            <a:rPr lang="nb-NO" sz="2200" dirty="0" smtClean="0"/>
            <a:t>Restriksjoner</a:t>
          </a:r>
          <a:endParaRPr lang="nb-NO" sz="2200" dirty="0"/>
        </a:p>
      </dgm:t>
    </dgm:pt>
    <dgm:pt modelId="{5ABD5BA7-4F97-4691-96D6-2F9DDB6CC01B}" type="parTrans" cxnId="{1E57E4B4-ABFE-48F3-929E-65BCC94DB008}">
      <dgm:prSet/>
      <dgm:spPr/>
      <dgm:t>
        <a:bodyPr/>
        <a:lstStyle/>
        <a:p>
          <a:endParaRPr lang="nb-NO"/>
        </a:p>
      </dgm:t>
    </dgm:pt>
    <dgm:pt modelId="{355CD35B-1AC2-48B9-AA13-698C872A71F0}" type="sibTrans" cxnId="{1E57E4B4-ABFE-48F3-929E-65BCC94DB008}">
      <dgm:prSet/>
      <dgm:spPr/>
      <dgm:t>
        <a:bodyPr/>
        <a:lstStyle/>
        <a:p>
          <a:endParaRPr lang="nb-NO"/>
        </a:p>
      </dgm:t>
    </dgm:pt>
    <dgm:pt modelId="{FC86B1FA-2518-4E30-B38C-DDF494D78E9E}">
      <dgm:prSet phldrT="[Tekst]" custT="1"/>
      <dgm:spPr/>
      <dgm:t>
        <a:bodyPr/>
        <a:lstStyle/>
        <a:p>
          <a:r>
            <a:rPr lang="nb-NO" sz="2200" dirty="0" smtClean="0"/>
            <a:t>Offerbeskyttelse</a:t>
          </a:r>
        </a:p>
        <a:p>
          <a:r>
            <a:rPr lang="nb-NO" sz="2200" dirty="0" smtClean="0"/>
            <a:t>Tiltak mot voldsutsatte</a:t>
          </a:r>
          <a:endParaRPr lang="nb-NO" sz="2200" dirty="0"/>
        </a:p>
      </dgm:t>
    </dgm:pt>
    <dgm:pt modelId="{AAE21F70-A127-4FEA-94D9-32B4049F1876}" type="parTrans" cxnId="{04FE9F4C-2889-4DF2-BE77-752788187727}">
      <dgm:prSet/>
      <dgm:spPr/>
      <dgm:t>
        <a:bodyPr/>
        <a:lstStyle/>
        <a:p>
          <a:endParaRPr lang="nb-NO"/>
        </a:p>
      </dgm:t>
    </dgm:pt>
    <dgm:pt modelId="{B94EEBA7-2F24-4CE8-9E01-A352CA1E6430}" type="sibTrans" cxnId="{04FE9F4C-2889-4DF2-BE77-752788187727}">
      <dgm:prSet/>
      <dgm:spPr/>
      <dgm:t>
        <a:bodyPr/>
        <a:lstStyle/>
        <a:p>
          <a:endParaRPr lang="nb-NO"/>
        </a:p>
      </dgm:t>
    </dgm:pt>
    <dgm:pt modelId="{25314AFA-2804-4EBE-A714-89FFF939FB76}">
      <dgm:prSet phldrT="[Tekst]" custScaleX="181020" custScaleY="115177" custRadScaleRad="108387" custRadScaleInc="-3063"/>
      <dgm:spPr/>
      <dgm:t>
        <a:bodyPr/>
        <a:lstStyle/>
        <a:p>
          <a:endParaRPr lang="nb-NO"/>
        </a:p>
      </dgm:t>
    </dgm:pt>
    <dgm:pt modelId="{B3CAAAD3-F2B1-4BF8-8E07-2805C35A2F93}" type="parTrans" cxnId="{700BC55F-0132-41A5-8866-5A0DB3952192}">
      <dgm:prSet/>
      <dgm:spPr/>
      <dgm:t>
        <a:bodyPr/>
        <a:lstStyle/>
        <a:p>
          <a:endParaRPr lang="nb-NO"/>
        </a:p>
      </dgm:t>
    </dgm:pt>
    <dgm:pt modelId="{AF730777-7CBD-45E6-929A-DE1AAC7889CD}" type="sibTrans" cxnId="{700BC55F-0132-41A5-8866-5A0DB3952192}">
      <dgm:prSet/>
      <dgm:spPr/>
      <dgm:t>
        <a:bodyPr/>
        <a:lstStyle/>
        <a:p>
          <a:endParaRPr lang="nb-NO"/>
        </a:p>
      </dgm:t>
    </dgm:pt>
    <dgm:pt modelId="{49E8FF53-F600-49C4-A08B-4850F822BD99}">
      <dgm:prSet phldrT="[Tekst]" custT="1"/>
      <dgm:spPr/>
      <dgm:t>
        <a:bodyPr/>
        <a:lstStyle/>
        <a:p>
          <a:r>
            <a:rPr lang="nb-NO" sz="2200" dirty="0" smtClean="0"/>
            <a:t>Behandling/ utredning  </a:t>
          </a:r>
          <a:endParaRPr lang="nb-NO" sz="2200" dirty="0"/>
        </a:p>
      </dgm:t>
    </dgm:pt>
    <dgm:pt modelId="{A838D572-D147-4565-88BE-BE09C58447F3}" type="parTrans" cxnId="{6D101E6A-A9B3-45D2-8F5A-8070F5F40E44}">
      <dgm:prSet/>
      <dgm:spPr/>
      <dgm:t>
        <a:bodyPr/>
        <a:lstStyle/>
        <a:p>
          <a:endParaRPr lang="nb-NO"/>
        </a:p>
      </dgm:t>
    </dgm:pt>
    <dgm:pt modelId="{68455903-728C-4BC8-A3BD-740FBD61FC14}" type="sibTrans" cxnId="{6D101E6A-A9B3-45D2-8F5A-8070F5F40E44}">
      <dgm:prSet/>
      <dgm:spPr/>
      <dgm:t>
        <a:bodyPr/>
        <a:lstStyle/>
        <a:p>
          <a:endParaRPr lang="nb-NO"/>
        </a:p>
      </dgm:t>
    </dgm:pt>
    <dgm:pt modelId="{9F08C54D-7259-4958-934B-EB343A816430}" type="pres">
      <dgm:prSet presAssocID="{490923D7-B4D6-40D7-BEBE-9A40F867235E}" presName="composite" presStyleCnt="0">
        <dgm:presLayoutVars>
          <dgm:chMax val="1"/>
          <dgm:dir/>
          <dgm:resizeHandles val="exact"/>
        </dgm:presLayoutVars>
      </dgm:prSet>
      <dgm:spPr/>
      <dgm:t>
        <a:bodyPr/>
        <a:lstStyle/>
        <a:p>
          <a:endParaRPr lang="nb-NO"/>
        </a:p>
      </dgm:t>
    </dgm:pt>
    <dgm:pt modelId="{AE091BDA-1F43-49AB-B2E4-40881B779AB9}" type="pres">
      <dgm:prSet presAssocID="{490923D7-B4D6-40D7-BEBE-9A40F867235E}" presName="radial" presStyleCnt="0">
        <dgm:presLayoutVars>
          <dgm:animLvl val="ctr"/>
        </dgm:presLayoutVars>
      </dgm:prSet>
      <dgm:spPr/>
    </dgm:pt>
    <dgm:pt modelId="{77146CE4-65AE-45DD-8DB3-DA5BCB938232}" type="pres">
      <dgm:prSet presAssocID="{185C16CB-3103-402D-81B5-731CD6D3D9DF}" presName="centerShape" presStyleLbl="vennNode1" presStyleIdx="0" presStyleCnt="5" custLinFactNeighborY="-5264"/>
      <dgm:spPr/>
      <dgm:t>
        <a:bodyPr/>
        <a:lstStyle/>
        <a:p>
          <a:endParaRPr lang="nb-NO"/>
        </a:p>
      </dgm:t>
    </dgm:pt>
    <dgm:pt modelId="{35249E72-9DF9-4EBD-9B29-3A6F20445CD2}" type="pres">
      <dgm:prSet presAssocID="{5BFD3511-0406-4DD1-A95D-23690E683CF8}" presName="node" presStyleLbl="vennNode1" presStyleIdx="1" presStyleCnt="5" custScaleX="179219" custScaleY="102220" custRadScaleRad="68037" custRadScaleInc="-3417">
        <dgm:presLayoutVars>
          <dgm:bulletEnabled val="1"/>
        </dgm:presLayoutVars>
      </dgm:prSet>
      <dgm:spPr/>
      <dgm:t>
        <a:bodyPr/>
        <a:lstStyle/>
        <a:p>
          <a:endParaRPr lang="nb-NO"/>
        </a:p>
      </dgm:t>
    </dgm:pt>
    <dgm:pt modelId="{6F84AA13-D85A-476F-AB25-4E50746DFF06}" type="pres">
      <dgm:prSet presAssocID="{C210E5B8-E08A-45BC-99B3-8896E178F4C9}" presName="node" presStyleLbl="vennNode1" presStyleIdx="2" presStyleCnt="5" custScaleX="181020" custScaleY="115177" custRadScaleRad="79295" custRadScaleInc="-12305">
        <dgm:presLayoutVars>
          <dgm:bulletEnabled val="1"/>
        </dgm:presLayoutVars>
      </dgm:prSet>
      <dgm:spPr/>
      <dgm:t>
        <a:bodyPr/>
        <a:lstStyle/>
        <a:p>
          <a:endParaRPr lang="nb-NO"/>
        </a:p>
      </dgm:t>
    </dgm:pt>
    <dgm:pt modelId="{58136C07-9164-43E3-A8EA-20D96632FE53}" type="pres">
      <dgm:prSet presAssocID="{FC86B1FA-2518-4E30-B38C-DDF494D78E9E}" presName="node" presStyleLbl="vennNode1" presStyleIdx="3" presStyleCnt="5" custScaleX="176330" custScaleY="99455" custRadScaleRad="38883" custRadScaleInc="2807">
        <dgm:presLayoutVars>
          <dgm:bulletEnabled val="1"/>
        </dgm:presLayoutVars>
      </dgm:prSet>
      <dgm:spPr/>
      <dgm:t>
        <a:bodyPr/>
        <a:lstStyle/>
        <a:p>
          <a:endParaRPr lang="nb-NO"/>
        </a:p>
      </dgm:t>
    </dgm:pt>
    <dgm:pt modelId="{036315CF-0DC6-45F2-AC29-039B67DE0C0A}" type="pres">
      <dgm:prSet presAssocID="{49E8FF53-F600-49C4-A08B-4850F822BD99}" presName="node" presStyleLbl="vennNode1" presStyleIdx="4" presStyleCnt="5" custScaleX="169190" custScaleY="113802" custRadScaleRad="82021" custRadScaleInc="12881">
        <dgm:presLayoutVars>
          <dgm:bulletEnabled val="1"/>
        </dgm:presLayoutVars>
      </dgm:prSet>
      <dgm:spPr/>
      <dgm:t>
        <a:bodyPr/>
        <a:lstStyle/>
        <a:p>
          <a:endParaRPr lang="nb-NO"/>
        </a:p>
      </dgm:t>
    </dgm:pt>
  </dgm:ptLst>
  <dgm:cxnLst>
    <dgm:cxn modelId="{700BC55F-0132-41A5-8866-5A0DB3952192}" srcId="{490923D7-B4D6-40D7-BEBE-9A40F867235E}" destId="{25314AFA-2804-4EBE-A714-89FFF939FB76}" srcOrd="1" destOrd="0" parTransId="{B3CAAAD3-F2B1-4BF8-8E07-2805C35A2F93}" sibTransId="{AF730777-7CBD-45E6-929A-DE1AAC7889CD}"/>
    <dgm:cxn modelId="{BF6813B5-1043-422E-934D-F1156167EC5A}" type="presOf" srcId="{185C16CB-3103-402D-81B5-731CD6D3D9DF}" destId="{77146CE4-65AE-45DD-8DB3-DA5BCB938232}" srcOrd="0" destOrd="0" presId="urn:microsoft.com/office/officeart/2005/8/layout/radial3"/>
    <dgm:cxn modelId="{6D101E6A-A9B3-45D2-8F5A-8070F5F40E44}" srcId="{185C16CB-3103-402D-81B5-731CD6D3D9DF}" destId="{49E8FF53-F600-49C4-A08B-4850F822BD99}" srcOrd="3" destOrd="0" parTransId="{A838D572-D147-4565-88BE-BE09C58447F3}" sibTransId="{68455903-728C-4BC8-A3BD-740FBD61FC14}"/>
    <dgm:cxn modelId="{F4DDC700-3B31-4B7A-A42D-273D92EB7257}" type="presOf" srcId="{C210E5B8-E08A-45BC-99B3-8896E178F4C9}" destId="{6F84AA13-D85A-476F-AB25-4E50746DFF06}" srcOrd="0" destOrd="0" presId="urn:microsoft.com/office/officeart/2005/8/layout/radial3"/>
    <dgm:cxn modelId="{8AE041F4-670A-4C14-B17A-B8289F879432}" type="presOf" srcId="{FC86B1FA-2518-4E30-B38C-DDF494D78E9E}" destId="{58136C07-9164-43E3-A8EA-20D96632FE53}" srcOrd="0" destOrd="0" presId="urn:microsoft.com/office/officeart/2005/8/layout/radial3"/>
    <dgm:cxn modelId="{1E57E4B4-ABFE-48F3-929E-65BCC94DB008}" srcId="{185C16CB-3103-402D-81B5-731CD6D3D9DF}" destId="{C210E5B8-E08A-45BC-99B3-8896E178F4C9}" srcOrd="1" destOrd="0" parTransId="{5ABD5BA7-4F97-4691-96D6-2F9DDB6CC01B}" sibTransId="{355CD35B-1AC2-48B9-AA13-698C872A71F0}"/>
    <dgm:cxn modelId="{FB38C09D-2596-403A-B5C8-B10D31363206}" type="presOf" srcId="{490923D7-B4D6-40D7-BEBE-9A40F867235E}" destId="{9F08C54D-7259-4958-934B-EB343A816430}" srcOrd="0" destOrd="0" presId="urn:microsoft.com/office/officeart/2005/8/layout/radial3"/>
    <dgm:cxn modelId="{D4E20DAB-1174-4A1F-947B-B748CDD0F3C5}" srcId="{185C16CB-3103-402D-81B5-731CD6D3D9DF}" destId="{5BFD3511-0406-4DD1-A95D-23690E683CF8}" srcOrd="0" destOrd="0" parTransId="{7CA6C26C-99D3-4556-BEB4-37A48DCFEB51}" sibTransId="{6BF26EE5-3E80-4809-91C4-349DAFC54EC5}"/>
    <dgm:cxn modelId="{B0F2EFE8-8C34-4BD9-A029-08CB296AA385}" type="presOf" srcId="{49E8FF53-F600-49C4-A08B-4850F822BD99}" destId="{036315CF-0DC6-45F2-AC29-039B67DE0C0A}" srcOrd="0" destOrd="0" presId="urn:microsoft.com/office/officeart/2005/8/layout/radial3"/>
    <dgm:cxn modelId="{6E183920-F4D4-4F6B-808A-62DF993430B3}" type="presOf" srcId="{5BFD3511-0406-4DD1-A95D-23690E683CF8}" destId="{35249E72-9DF9-4EBD-9B29-3A6F20445CD2}" srcOrd="0" destOrd="0" presId="urn:microsoft.com/office/officeart/2005/8/layout/radial3"/>
    <dgm:cxn modelId="{04FE9F4C-2889-4DF2-BE77-752788187727}" srcId="{185C16CB-3103-402D-81B5-731CD6D3D9DF}" destId="{FC86B1FA-2518-4E30-B38C-DDF494D78E9E}" srcOrd="2" destOrd="0" parTransId="{AAE21F70-A127-4FEA-94D9-32B4049F1876}" sibTransId="{B94EEBA7-2F24-4CE8-9E01-A352CA1E6430}"/>
    <dgm:cxn modelId="{0E3E07B0-C35E-4343-8FF9-647767E76A30}" srcId="{490923D7-B4D6-40D7-BEBE-9A40F867235E}" destId="{185C16CB-3103-402D-81B5-731CD6D3D9DF}" srcOrd="0" destOrd="0" parTransId="{961D0BFC-84A3-429B-B1F9-F19395778358}" sibTransId="{7810EB9F-74B4-4EEB-BEC0-34EA4509136C}"/>
    <dgm:cxn modelId="{AA27424A-D671-46FB-A957-4A576D93D20C}" type="presParOf" srcId="{9F08C54D-7259-4958-934B-EB343A816430}" destId="{AE091BDA-1F43-49AB-B2E4-40881B779AB9}" srcOrd="0" destOrd="0" presId="urn:microsoft.com/office/officeart/2005/8/layout/radial3"/>
    <dgm:cxn modelId="{26FA58E0-2172-45E8-AA07-45997ECE7C28}" type="presParOf" srcId="{AE091BDA-1F43-49AB-B2E4-40881B779AB9}" destId="{77146CE4-65AE-45DD-8DB3-DA5BCB938232}" srcOrd="0" destOrd="0" presId="urn:microsoft.com/office/officeart/2005/8/layout/radial3"/>
    <dgm:cxn modelId="{067FBE5C-A702-4499-ADFF-2DCEA84C0FAD}" type="presParOf" srcId="{AE091BDA-1F43-49AB-B2E4-40881B779AB9}" destId="{35249E72-9DF9-4EBD-9B29-3A6F20445CD2}" srcOrd="1" destOrd="0" presId="urn:microsoft.com/office/officeart/2005/8/layout/radial3"/>
    <dgm:cxn modelId="{23CAE984-E78D-4386-BEA6-7A0005F1D326}" type="presParOf" srcId="{AE091BDA-1F43-49AB-B2E4-40881B779AB9}" destId="{6F84AA13-D85A-476F-AB25-4E50746DFF06}" srcOrd="2" destOrd="0" presId="urn:microsoft.com/office/officeart/2005/8/layout/radial3"/>
    <dgm:cxn modelId="{48ABDFBA-5352-43E6-B815-51C01404E036}" type="presParOf" srcId="{AE091BDA-1F43-49AB-B2E4-40881B779AB9}" destId="{58136C07-9164-43E3-A8EA-20D96632FE53}" srcOrd="3" destOrd="0" presId="urn:microsoft.com/office/officeart/2005/8/layout/radial3"/>
    <dgm:cxn modelId="{F96C5E56-21CF-46C8-97BD-885BFF321F46}" type="presParOf" srcId="{AE091BDA-1F43-49AB-B2E4-40881B779AB9}" destId="{036315CF-0DC6-45F2-AC29-039B67DE0C0A}" srcOrd="4" destOrd="0" presId="urn:microsoft.com/office/officeart/2005/8/layout/radial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A8621E7E-FB8B-40E5-8FC1-5FC37B5AA4BA}" type="doc">
      <dgm:prSet loTypeId="urn:microsoft.com/office/officeart/2005/8/layout/arrow2" loCatId="process" qsTypeId="urn:microsoft.com/office/officeart/2005/8/quickstyle/simple1" qsCatId="simple" csTypeId="urn:microsoft.com/office/officeart/2005/8/colors/accent1_2" csCatId="accent1" phldr="1"/>
      <dgm:spPr/>
    </dgm:pt>
    <dgm:pt modelId="{D6F0CC13-B115-456B-A6FD-37F7E42F8F4C}">
      <dgm:prSet phldrT="[Tekst]" custT="1"/>
      <dgm:spPr/>
      <dgm:t>
        <a:bodyPr/>
        <a:lstStyle/>
        <a:p>
          <a:r>
            <a:rPr lang="nb-NO" sz="2400" dirty="0" smtClean="0"/>
            <a:t>Impuls</a:t>
          </a:r>
          <a:r>
            <a:rPr lang="nb-NO" sz="2700" dirty="0" smtClean="0"/>
            <a:t> </a:t>
          </a:r>
          <a:endParaRPr lang="nb-NO" sz="2700" dirty="0"/>
        </a:p>
      </dgm:t>
    </dgm:pt>
    <dgm:pt modelId="{DD5CF47A-1593-4CA3-B247-A8504F2A65E8}" type="parTrans" cxnId="{AB3B05F2-EF0D-40CD-A3CB-D0AEEA1065F9}">
      <dgm:prSet/>
      <dgm:spPr/>
      <dgm:t>
        <a:bodyPr/>
        <a:lstStyle/>
        <a:p>
          <a:endParaRPr lang="nb-NO"/>
        </a:p>
      </dgm:t>
    </dgm:pt>
    <dgm:pt modelId="{D6C850DD-EA8F-4296-A494-D400D5313CD6}" type="sibTrans" cxnId="{AB3B05F2-EF0D-40CD-A3CB-D0AEEA1065F9}">
      <dgm:prSet/>
      <dgm:spPr/>
      <dgm:t>
        <a:bodyPr/>
        <a:lstStyle/>
        <a:p>
          <a:endParaRPr lang="nb-NO"/>
        </a:p>
      </dgm:t>
    </dgm:pt>
    <dgm:pt modelId="{F06A576D-DF21-4F3C-ACE0-2007DD74BAA9}">
      <dgm:prSet phldrT="[Tekst]" custT="1"/>
      <dgm:spPr/>
      <dgm:t>
        <a:bodyPr/>
        <a:lstStyle/>
        <a:p>
          <a:r>
            <a:rPr lang="nb-NO" sz="2400" dirty="0" smtClean="0"/>
            <a:t>Hva kan jeg oppnå? </a:t>
          </a:r>
          <a:endParaRPr lang="nb-NO" sz="2400" dirty="0"/>
        </a:p>
      </dgm:t>
    </dgm:pt>
    <dgm:pt modelId="{495928CC-20F5-4EC9-A040-A3B769973161}" type="parTrans" cxnId="{585BC2B2-ADEB-471B-87AA-DDE539B9F5CF}">
      <dgm:prSet/>
      <dgm:spPr/>
      <dgm:t>
        <a:bodyPr/>
        <a:lstStyle/>
        <a:p>
          <a:endParaRPr lang="nb-NO"/>
        </a:p>
      </dgm:t>
    </dgm:pt>
    <dgm:pt modelId="{939F09C9-2F00-4067-819C-D0CBB6E8A559}" type="sibTrans" cxnId="{585BC2B2-ADEB-471B-87AA-DDE539B9F5CF}">
      <dgm:prSet/>
      <dgm:spPr/>
      <dgm:t>
        <a:bodyPr/>
        <a:lstStyle/>
        <a:p>
          <a:endParaRPr lang="nb-NO"/>
        </a:p>
      </dgm:t>
    </dgm:pt>
    <dgm:pt modelId="{7C6A9B5B-02E5-479F-AD71-B3AE3CE4F266}">
      <dgm:prSet phldrT="[Tekst]" custT="1"/>
      <dgm:spPr/>
      <dgm:t>
        <a:bodyPr/>
        <a:lstStyle/>
        <a:p>
          <a:r>
            <a:rPr lang="nb-NO" sz="2400" dirty="0" smtClean="0"/>
            <a:t>handling</a:t>
          </a:r>
          <a:endParaRPr lang="nb-NO" sz="2400" dirty="0"/>
        </a:p>
      </dgm:t>
    </dgm:pt>
    <dgm:pt modelId="{601D4222-1111-49D4-BB3D-D91FB82D06BE}" type="parTrans" cxnId="{5CDE5D12-6D37-4314-87AC-88EB48268711}">
      <dgm:prSet/>
      <dgm:spPr/>
      <dgm:t>
        <a:bodyPr/>
        <a:lstStyle/>
        <a:p>
          <a:endParaRPr lang="nb-NO"/>
        </a:p>
      </dgm:t>
    </dgm:pt>
    <dgm:pt modelId="{19180D3E-CB03-48B3-9314-C7FDAE20DCC1}" type="sibTrans" cxnId="{5CDE5D12-6D37-4314-87AC-88EB48268711}">
      <dgm:prSet/>
      <dgm:spPr/>
      <dgm:t>
        <a:bodyPr/>
        <a:lstStyle/>
        <a:p>
          <a:endParaRPr lang="nb-NO"/>
        </a:p>
      </dgm:t>
    </dgm:pt>
    <dgm:pt modelId="{A0D9BA9E-F969-4843-BCC5-C7775E73CCEE}">
      <dgm:prSet phldrT="[Tekst]" custT="1"/>
      <dgm:spPr/>
      <dgm:t>
        <a:bodyPr/>
        <a:lstStyle/>
        <a:p>
          <a:r>
            <a:rPr lang="nb-NO" sz="2400" dirty="0" smtClean="0"/>
            <a:t>Er det verdt det?</a:t>
          </a:r>
          <a:endParaRPr lang="nb-NO" sz="2400" dirty="0"/>
        </a:p>
      </dgm:t>
    </dgm:pt>
    <dgm:pt modelId="{1F8D0B50-EFB0-4D3F-AAEC-4AD83BBDD22F}" type="parTrans" cxnId="{88279758-3510-4B25-BAEA-123089A796B8}">
      <dgm:prSet/>
      <dgm:spPr/>
      <dgm:t>
        <a:bodyPr/>
        <a:lstStyle/>
        <a:p>
          <a:endParaRPr lang="nb-NO"/>
        </a:p>
      </dgm:t>
    </dgm:pt>
    <dgm:pt modelId="{22A15D83-E0E9-4527-A73D-F8599308F043}" type="sibTrans" cxnId="{88279758-3510-4B25-BAEA-123089A796B8}">
      <dgm:prSet/>
      <dgm:spPr/>
      <dgm:t>
        <a:bodyPr/>
        <a:lstStyle/>
        <a:p>
          <a:endParaRPr lang="nb-NO"/>
        </a:p>
      </dgm:t>
    </dgm:pt>
    <dgm:pt modelId="{5058EFF0-2AA2-4397-96DF-EFE0E410B889}">
      <dgm:prSet phldrT="[Tekst]" custT="1"/>
      <dgm:spPr/>
      <dgm:t>
        <a:bodyPr/>
        <a:lstStyle/>
        <a:p>
          <a:r>
            <a:rPr lang="nb-NO" sz="2400" dirty="0" smtClean="0"/>
            <a:t>Får jeg det til?</a:t>
          </a:r>
          <a:endParaRPr lang="nb-NO" sz="2400" dirty="0"/>
        </a:p>
      </dgm:t>
    </dgm:pt>
    <dgm:pt modelId="{CF47C66D-0D01-444F-80CC-92E4429DA62E}" type="parTrans" cxnId="{290C8AFE-DE9E-4357-A42E-D7D944E05805}">
      <dgm:prSet/>
      <dgm:spPr/>
      <dgm:t>
        <a:bodyPr/>
        <a:lstStyle/>
        <a:p>
          <a:endParaRPr lang="nb-NO"/>
        </a:p>
      </dgm:t>
    </dgm:pt>
    <dgm:pt modelId="{4B7505F9-AD32-4AD1-88C1-4D7C4091941C}" type="sibTrans" cxnId="{290C8AFE-DE9E-4357-A42E-D7D944E05805}">
      <dgm:prSet/>
      <dgm:spPr/>
      <dgm:t>
        <a:bodyPr/>
        <a:lstStyle/>
        <a:p>
          <a:endParaRPr lang="nb-NO"/>
        </a:p>
      </dgm:t>
    </dgm:pt>
    <dgm:pt modelId="{E33F8101-9856-4337-8F13-F31C50768CB4}" type="pres">
      <dgm:prSet presAssocID="{A8621E7E-FB8B-40E5-8FC1-5FC37B5AA4BA}" presName="arrowDiagram" presStyleCnt="0">
        <dgm:presLayoutVars>
          <dgm:chMax val="5"/>
          <dgm:dir/>
          <dgm:resizeHandles val="exact"/>
        </dgm:presLayoutVars>
      </dgm:prSet>
      <dgm:spPr/>
    </dgm:pt>
    <dgm:pt modelId="{13B3174F-742D-42F7-9174-FB552917ED4E}" type="pres">
      <dgm:prSet presAssocID="{A8621E7E-FB8B-40E5-8FC1-5FC37B5AA4BA}" presName="arrow" presStyleLbl="bgShp" presStyleIdx="0" presStyleCnt="1"/>
      <dgm:spPr/>
    </dgm:pt>
    <dgm:pt modelId="{285D0734-B820-4837-8396-8487880A9F6E}" type="pres">
      <dgm:prSet presAssocID="{A8621E7E-FB8B-40E5-8FC1-5FC37B5AA4BA}" presName="arrowDiagram5" presStyleCnt="0"/>
      <dgm:spPr/>
    </dgm:pt>
    <dgm:pt modelId="{8837801C-1F8E-4B2D-8488-5BD632BD1B4D}" type="pres">
      <dgm:prSet presAssocID="{D6F0CC13-B115-456B-A6FD-37F7E42F8F4C}" presName="bullet5a" presStyleLbl="node1" presStyleIdx="0" presStyleCnt="5"/>
      <dgm:spPr/>
    </dgm:pt>
    <dgm:pt modelId="{9CB4D745-A65D-461B-983B-92CC76C68E02}" type="pres">
      <dgm:prSet presAssocID="{D6F0CC13-B115-456B-A6FD-37F7E42F8F4C}" presName="textBox5a" presStyleLbl="revTx" presStyleIdx="0" presStyleCnt="5">
        <dgm:presLayoutVars>
          <dgm:bulletEnabled val="1"/>
        </dgm:presLayoutVars>
      </dgm:prSet>
      <dgm:spPr/>
    </dgm:pt>
    <dgm:pt modelId="{ADFCA9D8-0AF5-40C7-86D0-EFADB3D471E3}" type="pres">
      <dgm:prSet presAssocID="{F06A576D-DF21-4F3C-ACE0-2007DD74BAA9}" presName="bullet5b" presStyleLbl="node1" presStyleIdx="1" presStyleCnt="5"/>
      <dgm:spPr/>
    </dgm:pt>
    <dgm:pt modelId="{26698FB1-D2A9-4798-864C-7E30E6509273}" type="pres">
      <dgm:prSet presAssocID="{F06A576D-DF21-4F3C-ACE0-2007DD74BAA9}" presName="textBox5b" presStyleLbl="revTx" presStyleIdx="1" presStyleCnt="5" custScaleX="128681" custLinFactNeighborX="20283" custLinFactNeighborY="3215">
        <dgm:presLayoutVars>
          <dgm:bulletEnabled val="1"/>
        </dgm:presLayoutVars>
      </dgm:prSet>
      <dgm:spPr/>
    </dgm:pt>
    <dgm:pt modelId="{C76DCF0F-8EA5-4532-8185-DC45BD3193F7}" type="pres">
      <dgm:prSet presAssocID="{A0D9BA9E-F969-4843-BCC5-C7775E73CCEE}" presName="bullet5c" presStyleLbl="node1" presStyleIdx="2" presStyleCnt="5"/>
      <dgm:spPr/>
    </dgm:pt>
    <dgm:pt modelId="{1F2929E7-37C3-4F5E-878E-4C9F6931667D}" type="pres">
      <dgm:prSet presAssocID="{A0D9BA9E-F969-4843-BCC5-C7775E73CCEE}" presName="textBox5c" presStyleLbl="revTx" presStyleIdx="2" presStyleCnt="5">
        <dgm:presLayoutVars>
          <dgm:bulletEnabled val="1"/>
        </dgm:presLayoutVars>
      </dgm:prSet>
      <dgm:spPr/>
      <dgm:t>
        <a:bodyPr/>
        <a:lstStyle/>
        <a:p>
          <a:endParaRPr lang="nb-NO"/>
        </a:p>
      </dgm:t>
    </dgm:pt>
    <dgm:pt modelId="{F01EAFE1-A396-451A-8615-DB7ED40AFE1E}" type="pres">
      <dgm:prSet presAssocID="{5058EFF0-2AA2-4397-96DF-EFE0E410B889}" presName="bullet5d" presStyleLbl="node1" presStyleIdx="3" presStyleCnt="5"/>
      <dgm:spPr/>
    </dgm:pt>
    <dgm:pt modelId="{FA927A11-FEDD-4A37-8F2C-567F22F962B1}" type="pres">
      <dgm:prSet presAssocID="{5058EFF0-2AA2-4397-96DF-EFE0E410B889}" presName="textBox5d" presStyleLbl="revTx" presStyleIdx="3" presStyleCnt="5">
        <dgm:presLayoutVars>
          <dgm:bulletEnabled val="1"/>
        </dgm:presLayoutVars>
      </dgm:prSet>
      <dgm:spPr/>
    </dgm:pt>
    <dgm:pt modelId="{473E60C3-EB1F-4039-8A81-F98DA4C6A128}" type="pres">
      <dgm:prSet presAssocID="{7C6A9B5B-02E5-479F-AD71-B3AE3CE4F266}" presName="bullet5e" presStyleLbl="node1" presStyleIdx="4" presStyleCnt="5" custLinFactX="17207" custLinFactNeighborX="100000" custLinFactNeighborY="-33488"/>
      <dgm:spPr/>
    </dgm:pt>
    <dgm:pt modelId="{7B812A00-D7B3-4876-950B-A6584F9CAAF9}" type="pres">
      <dgm:prSet presAssocID="{7C6A9B5B-02E5-479F-AD71-B3AE3CE4F266}" presName="textBox5e" presStyleLbl="revTx" presStyleIdx="4" presStyleCnt="5" custScaleY="18050" custLinFactNeighborX="60726" custLinFactNeighborY="-45748">
        <dgm:presLayoutVars>
          <dgm:bulletEnabled val="1"/>
        </dgm:presLayoutVars>
      </dgm:prSet>
      <dgm:spPr/>
      <dgm:t>
        <a:bodyPr/>
        <a:lstStyle/>
        <a:p>
          <a:endParaRPr lang="nb-NO"/>
        </a:p>
      </dgm:t>
    </dgm:pt>
  </dgm:ptLst>
  <dgm:cxnLst>
    <dgm:cxn modelId="{B828693F-3859-4290-8C76-E21097DDD851}" type="presOf" srcId="{5058EFF0-2AA2-4397-96DF-EFE0E410B889}" destId="{FA927A11-FEDD-4A37-8F2C-567F22F962B1}" srcOrd="0" destOrd="0" presId="urn:microsoft.com/office/officeart/2005/8/layout/arrow2"/>
    <dgm:cxn modelId="{AB3B05F2-EF0D-40CD-A3CB-D0AEEA1065F9}" srcId="{A8621E7E-FB8B-40E5-8FC1-5FC37B5AA4BA}" destId="{D6F0CC13-B115-456B-A6FD-37F7E42F8F4C}" srcOrd="0" destOrd="0" parTransId="{DD5CF47A-1593-4CA3-B247-A8504F2A65E8}" sibTransId="{D6C850DD-EA8F-4296-A494-D400D5313CD6}"/>
    <dgm:cxn modelId="{585BC2B2-ADEB-471B-87AA-DDE539B9F5CF}" srcId="{A8621E7E-FB8B-40E5-8FC1-5FC37B5AA4BA}" destId="{F06A576D-DF21-4F3C-ACE0-2007DD74BAA9}" srcOrd="1" destOrd="0" parTransId="{495928CC-20F5-4EC9-A040-A3B769973161}" sibTransId="{939F09C9-2F00-4067-819C-D0CBB6E8A559}"/>
    <dgm:cxn modelId="{9C4700C9-059A-49A6-81C4-AC06C2198B3E}" type="presOf" srcId="{A8621E7E-FB8B-40E5-8FC1-5FC37B5AA4BA}" destId="{E33F8101-9856-4337-8F13-F31C50768CB4}" srcOrd="0" destOrd="0" presId="urn:microsoft.com/office/officeart/2005/8/layout/arrow2"/>
    <dgm:cxn modelId="{0D1A6B63-E4CA-4A1E-A240-EE12418B5B34}" type="presOf" srcId="{F06A576D-DF21-4F3C-ACE0-2007DD74BAA9}" destId="{26698FB1-D2A9-4798-864C-7E30E6509273}" srcOrd="0" destOrd="0" presId="urn:microsoft.com/office/officeart/2005/8/layout/arrow2"/>
    <dgm:cxn modelId="{88279758-3510-4B25-BAEA-123089A796B8}" srcId="{A8621E7E-FB8B-40E5-8FC1-5FC37B5AA4BA}" destId="{A0D9BA9E-F969-4843-BCC5-C7775E73CCEE}" srcOrd="2" destOrd="0" parTransId="{1F8D0B50-EFB0-4D3F-AAEC-4AD83BBDD22F}" sibTransId="{22A15D83-E0E9-4527-A73D-F8599308F043}"/>
    <dgm:cxn modelId="{1D4D6E4E-EB92-4DD9-BDD0-797CFBCB9519}" type="presOf" srcId="{A0D9BA9E-F969-4843-BCC5-C7775E73CCEE}" destId="{1F2929E7-37C3-4F5E-878E-4C9F6931667D}" srcOrd="0" destOrd="0" presId="urn:microsoft.com/office/officeart/2005/8/layout/arrow2"/>
    <dgm:cxn modelId="{136BFE81-87E9-4FA1-A5AB-A6502D18BB0B}" type="presOf" srcId="{7C6A9B5B-02E5-479F-AD71-B3AE3CE4F266}" destId="{7B812A00-D7B3-4876-950B-A6584F9CAAF9}" srcOrd="0" destOrd="0" presId="urn:microsoft.com/office/officeart/2005/8/layout/arrow2"/>
    <dgm:cxn modelId="{5CDE5D12-6D37-4314-87AC-88EB48268711}" srcId="{A8621E7E-FB8B-40E5-8FC1-5FC37B5AA4BA}" destId="{7C6A9B5B-02E5-479F-AD71-B3AE3CE4F266}" srcOrd="4" destOrd="0" parTransId="{601D4222-1111-49D4-BB3D-D91FB82D06BE}" sibTransId="{19180D3E-CB03-48B3-9314-C7FDAE20DCC1}"/>
    <dgm:cxn modelId="{290C8AFE-DE9E-4357-A42E-D7D944E05805}" srcId="{A8621E7E-FB8B-40E5-8FC1-5FC37B5AA4BA}" destId="{5058EFF0-2AA2-4397-96DF-EFE0E410B889}" srcOrd="3" destOrd="0" parTransId="{CF47C66D-0D01-444F-80CC-92E4429DA62E}" sibTransId="{4B7505F9-AD32-4AD1-88C1-4D7C4091941C}"/>
    <dgm:cxn modelId="{A4099E2B-A589-4D5B-B275-664E0DB4A37F}" type="presOf" srcId="{D6F0CC13-B115-456B-A6FD-37F7E42F8F4C}" destId="{9CB4D745-A65D-461B-983B-92CC76C68E02}" srcOrd="0" destOrd="0" presId="urn:microsoft.com/office/officeart/2005/8/layout/arrow2"/>
    <dgm:cxn modelId="{C79F4A84-A30A-42B5-82DA-8E4FC49F4ED0}" type="presParOf" srcId="{E33F8101-9856-4337-8F13-F31C50768CB4}" destId="{13B3174F-742D-42F7-9174-FB552917ED4E}" srcOrd="0" destOrd="0" presId="urn:microsoft.com/office/officeart/2005/8/layout/arrow2"/>
    <dgm:cxn modelId="{938047DE-ED69-4C18-B077-8D05C02E2BFA}" type="presParOf" srcId="{E33F8101-9856-4337-8F13-F31C50768CB4}" destId="{285D0734-B820-4837-8396-8487880A9F6E}" srcOrd="1" destOrd="0" presId="urn:microsoft.com/office/officeart/2005/8/layout/arrow2"/>
    <dgm:cxn modelId="{81A70984-7B1B-48AF-B882-2F01F78CE432}" type="presParOf" srcId="{285D0734-B820-4837-8396-8487880A9F6E}" destId="{8837801C-1F8E-4B2D-8488-5BD632BD1B4D}" srcOrd="0" destOrd="0" presId="urn:microsoft.com/office/officeart/2005/8/layout/arrow2"/>
    <dgm:cxn modelId="{35903AFB-2710-48ED-AC70-85D81101F642}" type="presParOf" srcId="{285D0734-B820-4837-8396-8487880A9F6E}" destId="{9CB4D745-A65D-461B-983B-92CC76C68E02}" srcOrd="1" destOrd="0" presId="urn:microsoft.com/office/officeart/2005/8/layout/arrow2"/>
    <dgm:cxn modelId="{60752529-9741-4C1A-8C1D-7E138533DFFA}" type="presParOf" srcId="{285D0734-B820-4837-8396-8487880A9F6E}" destId="{ADFCA9D8-0AF5-40C7-86D0-EFADB3D471E3}" srcOrd="2" destOrd="0" presId="urn:microsoft.com/office/officeart/2005/8/layout/arrow2"/>
    <dgm:cxn modelId="{793D817D-81D8-46D7-AAF4-07E1C9E7E65C}" type="presParOf" srcId="{285D0734-B820-4837-8396-8487880A9F6E}" destId="{26698FB1-D2A9-4798-864C-7E30E6509273}" srcOrd="3" destOrd="0" presId="urn:microsoft.com/office/officeart/2005/8/layout/arrow2"/>
    <dgm:cxn modelId="{A31DB289-4D6D-43F6-AD3E-224771012C49}" type="presParOf" srcId="{285D0734-B820-4837-8396-8487880A9F6E}" destId="{C76DCF0F-8EA5-4532-8185-DC45BD3193F7}" srcOrd="4" destOrd="0" presId="urn:microsoft.com/office/officeart/2005/8/layout/arrow2"/>
    <dgm:cxn modelId="{39B3276E-C7E5-4BE0-A3FB-04B27D516632}" type="presParOf" srcId="{285D0734-B820-4837-8396-8487880A9F6E}" destId="{1F2929E7-37C3-4F5E-878E-4C9F6931667D}" srcOrd="5" destOrd="0" presId="urn:microsoft.com/office/officeart/2005/8/layout/arrow2"/>
    <dgm:cxn modelId="{13629E02-EA6A-4507-BD42-C2C32026F2A7}" type="presParOf" srcId="{285D0734-B820-4837-8396-8487880A9F6E}" destId="{F01EAFE1-A396-451A-8615-DB7ED40AFE1E}" srcOrd="6" destOrd="0" presId="urn:microsoft.com/office/officeart/2005/8/layout/arrow2"/>
    <dgm:cxn modelId="{0A6F8F48-0238-4F8B-850B-91DD63C8CBD3}" type="presParOf" srcId="{285D0734-B820-4837-8396-8487880A9F6E}" destId="{FA927A11-FEDD-4A37-8F2C-567F22F962B1}" srcOrd="7" destOrd="0" presId="urn:microsoft.com/office/officeart/2005/8/layout/arrow2"/>
    <dgm:cxn modelId="{BA27B672-DA6D-4F5D-92A6-CD71D7DFA705}" type="presParOf" srcId="{285D0734-B820-4837-8396-8487880A9F6E}" destId="{473E60C3-EB1F-4039-8A81-F98DA4C6A128}" srcOrd="8" destOrd="0" presId="urn:microsoft.com/office/officeart/2005/8/layout/arrow2"/>
    <dgm:cxn modelId="{3492771D-D9A3-4EE1-B3E3-2629952DB0CE}" type="presParOf" srcId="{285D0734-B820-4837-8396-8487880A9F6E}" destId="{7B812A00-D7B3-4876-950B-A6584F9CAAF9}" srcOrd="9" destOrd="0" presId="urn:microsoft.com/office/officeart/2005/8/layout/arrow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A8621E7E-FB8B-40E5-8FC1-5FC37B5AA4BA}" type="doc">
      <dgm:prSet loTypeId="urn:microsoft.com/office/officeart/2005/8/layout/arrow2" loCatId="process" qsTypeId="urn:microsoft.com/office/officeart/2005/8/quickstyle/simple1" qsCatId="simple" csTypeId="urn:microsoft.com/office/officeart/2005/8/colors/accent1_2" csCatId="accent1" phldr="1"/>
      <dgm:spPr/>
    </dgm:pt>
    <dgm:pt modelId="{D6F0CC13-B115-456B-A6FD-37F7E42F8F4C}">
      <dgm:prSet phldrT="[Tekst]" custT="1"/>
      <dgm:spPr/>
      <dgm:t>
        <a:bodyPr/>
        <a:lstStyle/>
        <a:p>
          <a:r>
            <a:rPr lang="nb-NO" sz="2400" dirty="0" smtClean="0"/>
            <a:t>Impuls</a:t>
          </a:r>
          <a:r>
            <a:rPr lang="nb-NO" sz="2700" dirty="0" smtClean="0"/>
            <a:t> </a:t>
          </a:r>
          <a:endParaRPr lang="nb-NO" sz="2700" dirty="0"/>
        </a:p>
      </dgm:t>
    </dgm:pt>
    <dgm:pt modelId="{DD5CF47A-1593-4CA3-B247-A8504F2A65E8}" type="parTrans" cxnId="{AB3B05F2-EF0D-40CD-A3CB-D0AEEA1065F9}">
      <dgm:prSet/>
      <dgm:spPr/>
      <dgm:t>
        <a:bodyPr/>
        <a:lstStyle/>
        <a:p>
          <a:endParaRPr lang="nb-NO"/>
        </a:p>
      </dgm:t>
    </dgm:pt>
    <dgm:pt modelId="{D6C850DD-EA8F-4296-A494-D400D5313CD6}" type="sibTrans" cxnId="{AB3B05F2-EF0D-40CD-A3CB-D0AEEA1065F9}">
      <dgm:prSet/>
      <dgm:spPr/>
      <dgm:t>
        <a:bodyPr/>
        <a:lstStyle/>
        <a:p>
          <a:endParaRPr lang="nb-NO"/>
        </a:p>
      </dgm:t>
    </dgm:pt>
    <dgm:pt modelId="{F06A576D-DF21-4F3C-ACE0-2007DD74BAA9}">
      <dgm:prSet phldrT="[Tekst]" custT="1"/>
      <dgm:spPr/>
      <dgm:t>
        <a:bodyPr/>
        <a:lstStyle/>
        <a:p>
          <a:r>
            <a:rPr lang="nb-NO" sz="2400" dirty="0" smtClean="0"/>
            <a:t>Hva kan jeg oppnå? </a:t>
          </a:r>
          <a:endParaRPr lang="nb-NO" sz="2400" dirty="0"/>
        </a:p>
      </dgm:t>
    </dgm:pt>
    <dgm:pt modelId="{495928CC-20F5-4EC9-A040-A3B769973161}" type="parTrans" cxnId="{585BC2B2-ADEB-471B-87AA-DDE539B9F5CF}">
      <dgm:prSet/>
      <dgm:spPr/>
      <dgm:t>
        <a:bodyPr/>
        <a:lstStyle/>
        <a:p>
          <a:endParaRPr lang="nb-NO"/>
        </a:p>
      </dgm:t>
    </dgm:pt>
    <dgm:pt modelId="{939F09C9-2F00-4067-819C-D0CBB6E8A559}" type="sibTrans" cxnId="{585BC2B2-ADEB-471B-87AA-DDE539B9F5CF}">
      <dgm:prSet/>
      <dgm:spPr/>
      <dgm:t>
        <a:bodyPr/>
        <a:lstStyle/>
        <a:p>
          <a:endParaRPr lang="nb-NO"/>
        </a:p>
      </dgm:t>
    </dgm:pt>
    <dgm:pt modelId="{7C6A9B5B-02E5-479F-AD71-B3AE3CE4F266}">
      <dgm:prSet phldrT="[Tekst]" custT="1"/>
      <dgm:spPr/>
      <dgm:t>
        <a:bodyPr/>
        <a:lstStyle/>
        <a:p>
          <a:r>
            <a:rPr lang="nb-NO" sz="2400" dirty="0" smtClean="0"/>
            <a:t>handling</a:t>
          </a:r>
          <a:endParaRPr lang="nb-NO" sz="2400" dirty="0"/>
        </a:p>
      </dgm:t>
    </dgm:pt>
    <dgm:pt modelId="{601D4222-1111-49D4-BB3D-D91FB82D06BE}" type="parTrans" cxnId="{5CDE5D12-6D37-4314-87AC-88EB48268711}">
      <dgm:prSet/>
      <dgm:spPr/>
      <dgm:t>
        <a:bodyPr/>
        <a:lstStyle/>
        <a:p>
          <a:endParaRPr lang="nb-NO"/>
        </a:p>
      </dgm:t>
    </dgm:pt>
    <dgm:pt modelId="{19180D3E-CB03-48B3-9314-C7FDAE20DCC1}" type="sibTrans" cxnId="{5CDE5D12-6D37-4314-87AC-88EB48268711}">
      <dgm:prSet/>
      <dgm:spPr/>
      <dgm:t>
        <a:bodyPr/>
        <a:lstStyle/>
        <a:p>
          <a:endParaRPr lang="nb-NO"/>
        </a:p>
      </dgm:t>
    </dgm:pt>
    <dgm:pt modelId="{A0D9BA9E-F969-4843-BCC5-C7775E73CCEE}">
      <dgm:prSet phldrT="[Tekst]" custT="1"/>
      <dgm:spPr/>
      <dgm:t>
        <a:bodyPr/>
        <a:lstStyle/>
        <a:p>
          <a:r>
            <a:rPr lang="nb-NO" sz="2400" dirty="0" smtClean="0"/>
            <a:t>Er det verdt det?</a:t>
          </a:r>
          <a:endParaRPr lang="nb-NO" sz="2400" dirty="0"/>
        </a:p>
      </dgm:t>
    </dgm:pt>
    <dgm:pt modelId="{1F8D0B50-EFB0-4D3F-AAEC-4AD83BBDD22F}" type="parTrans" cxnId="{88279758-3510-4B25-BAEA-123089A796B8}">
      <dgm:prSet/>
      <dgm:spPr/>
      <dgm:t>
        <a:bodyPr/>
        <a:lstStyle/>
        <a:p>
          <a:endParaRPr lang="nb-NO"/>
        </a:p>
      </dgm:t>
    </dgm:pt>
    <dgm:pt modelId="{22A15D83-E0E9-4527-A73D-F8599308F043}" type="sibTrans" cxnId="{88279758-3510-4B25-BAEA-123089A796B8}">
      <dgm:prSet/>
      <dgm:spPr/>
      <dgm:t>
        <a:bodyPr/>
        <a:lstStyle/>
        <a:p>
          <a:endParaRPr lang="nb-NO"/>
        </a:p>
      </dgm:t>
    </dgm:pt>
    <dgm:pt modelId="{5058EFF0-2AA2-4397-96DF-EFE0E410B889}">
      <dgm:prSet phldrT="[Tekst]" custT="1"/>
      <dgm:spPr/>
      <dgm:t>
        <a:bodyPr/>
        <a:lstStyle/>
        <a:p>
          <a:r>
            <a:rPr lang="nb-NO" sz="2400" dirty="0" smtClean="0"/>
            <a:t>Får jeg det til?</a:t>
          </a:r>
          <a:endParaRPr lang="nb-NO" sz="2400" dirty="0"/>
        </a:p>
      </dgm:t>
    </dgm:pt>
    <dgm:pt modelId="{CF47C66D-0D01-444F-80CC-92E4429DA62E}" type="parTrans" cxnId="{290C8AFE-DE9E-4357-A42E-D7D944E05805}">
      <dgm:prSet/>
      <dgm:spPr/>
      <dgm:t>
        <a:bodyPr/>
        <a:lstStyle/>
        <a:p>
          <a:endParaRPr lang="nb-NO"/>
        </a:p>
      </dgm:t>
    </dgm:pt>
    <dgm:pt modelId="{4B7505F9-AD32-4AD1-88C1-4D7C4091941C}" type="sibTrans" cxnId="{290C8AFE-DE9E-4357-A42E-D7D944E05805}">
      <dgm:prSet/>
      <dgm:spPr/>
      <dgm:t>
        <a:bodyPr/>
        <a:lstStyle/>
        <a:p>
          <a:endParaRPr lang="nb-NO"/>
        </a:p>
      </dgm:t>
    </dgm:pt>
    <dgm:pt modelId="{E33F8101-9856-4337-8F13-F31C50768CB4}" type="pres">
      <dgm:prSet presAssocID="{A8621E7E-FB8B-40E5-8FC1-5FC37B5AA4BA}" presName="arrowDiagram" presStyleCnt="0">
        <dgm:presLayoutVars>
          <dgm:chMax val="5"/>
          <dgm:dir/>
          <dgm:resizeHandles val="exact"/>
        </dgm:presLayoutVars>
      </dgm:prSet>
      <dgm:spPr/>
    </dgm:pt>
    <dgm:pt modelId="{13B3174F-742D-42F7-9174-FB552917ED4E}" type="pres">
      <dgm:prSet presAssocID="{A8621E7E-FB8B-40E5-8FC1-5FC37B5AA4BA}" presName="arrow" presStyleLbl="bgShp" presStyleIdx="0" presStyleCnt="1"/>
      <dgm:spPr/>
    </dgm:pt>
    <dgm:pt modelId="{285D0734-B820-4837-8396-8487880A9F6E}" type="pres">
      <dgm:prSet presAssocID="{A8621E7E-FB8B-40E5-8FC1-5FC37B5AA4BA}" presName="arrowDiagram5" presStyleCnt="0"/>
      <dgm:spPr/>
    </dgm:pt>
    <dgm:pt modelId="{8837801C-1F8E-4B2D-8488-5BD632BD1B4D}" type="pres">
      <dgm:prSet presAssocID="{D6F0CC13-B115-456B-A6FD-37F7E42F8F4C}" presName="bullet5a" presStyleLbl="node1" presStyleIdx="0" presStyleCnt="5"/>
      <dgm:spPr/>
    </dgm:pt>
    <dgm:pt modelId="{9CB4D745-A65D-461B-983B-92CC76C68E02}" type="pres">
      <dgm:prSet presAssocID="{D6F0CC13-B115-456B-A6FD-37F7E42F8F4C}" presName="textBox5a" presStyleLbl="revTx" presStyleIdx="0" presStyleCnt="5">
        <dgm:presLayoutVars>
          <dgm:bulletEnabled val="1"/>
        </dgm:presLayoutVars>
      </dgm:prSet>
      <dgm:spPr/>
    </dgm:pt>
    <dgm:pt modelId="{ADFCA9D8-0AF5-40C7-86D0-EFADB3D471E3}" type="pres">
      <dgm:prSet presAssocID="{F06A576D-DF21-4F3C-ACE0-2007DD74BAA9}" presName="bullet5b" presStyleLbl="node1" presStyleIdx="1" presStyleCnt="5"/>
      <dgm:spPr/>
    </dgm:pt>
    <dgm:pt modelId="{26698FB1-D2A9-4798-864C-7E30E6509273}" type="pres">
      <dgm:prSet presAssocID="{F06A576D-DF21-4F3C-ACE0-2007DD74BAA9}" presName="textBox5b" presStyleLbl="revTx" presStyleIdx="1" presStyleCnt="5" custScaleX="128681" custLinFactNeighborX="20283" custLinFactNeighborY="3215">
        <dgm:presLayoutVars>
          <dgm:bulletEnabled val="1"/>
        </dgm:presLayoutVars>
      </dgm:prSet>
      <dgm:spPr/>
    </dgm:pt>
    <dgm:pt modelId="{C76DCF0F-8EA5-4532-8185-DC45BD3193F7}" type="pres">
      <dgm:prSet presAssocID="{A0D9BA9E-F969-4843-BCC5-C7775E73CCEE}" presName="bullet5c" presStyleLbl="node1" presStyleIdx="2" presStyleCnt="5"/>
      <dgm:spPr/>
    </dgm:pt>
    <dgm:pt modelId="{1F2929E7-37C3-4F5E-878E-4C9F6931667D}" type="pres">
      <dgm:prSet presAssocID="{A0D9BA9E-F969-4843-BCC5-C7775E73CCEE}" presName="textBox5c" presStyleLbl="revTx" presStyleIdx="2" presStyleCnt="5">
        <dgm:presLayoutVars>
          <dgm:bulletEnabled val="1"/>
        </dgm:presLayoutVars>
      </dgm:prSet>
      <dgm:spPr/>
      <dgm:t>
        <a:bodyPr/>
        <a:lstStyle/>
        <a:p>
          <a:endParaRPr lang="nb-NO"/>
        </a:p>
      </dgm:t>
    </dgm:pt>
    <dgm:pt modelId="{F01EAFE1-A396-451A-8615-DB7ED40AFE1E}" type="pres">
      <dgm:prSet presAssocID="{5058EFF0-2AA2-4397-96DF-EFE0E410B889}" presName="bullet5d" presStyleLbl="node1" presStyleIdx="3" presStyleCnt="5"/>
      <dgm:spPr/>
    </dgm:pt>
    <dgm:pt modelId="{FA927A11-FEDD-4A37-8F2C-567F22F962B1}" type="pres">
      <dgm:prSet presAssocID="{5058EFF0-2AA2-4397-96DF-EFE0E410B889}" presName="textBox5d" presStyleLbl="revTx" presStyleIdx="3" presStyleCnt="5">
        <dgm:presLayoutVars>
          <dgm:bulletEnabled val="1"/>
        </dgm:presLayoutVars>
      </dgm:prSet>
      <dgm:spPr/>
    </dgm:pt>
    <dgm:pt modelId="{473E60C3-EB1F-4039-8A81-F98DA4C6A128}" type="pres">
      <dgm:prSet presAssocID="{7C6A9B5B-02E5-479F-AD71-B3AE3CE4F266}" presName="bullet5e" presStyleLbl="node1" presStyleIdx="4" presStyleCnt="5" custLinFactX="17207" custLinFactNeighborX="100000" custLinFactNeighborY="-33488"/>
      <dgm:spPr/>
    </dgm:pt>
    <dgm:pt modelId="{7B812A00-D7B3-4876-950B-A6584F9CAAF9}" type="pres">
      <dgm:prSet presAssocID="{7C6A9B5B-02E5-479F-AD71-B3AE3CE4F266}" presName="textBox5e" presStyleLbl="revTx" presStyleIdx="4" presStyleCnt="5" custScaleY="18050" custLinFactNeighborX="60726" custLinFactNeighborY="-45748">
        <dgm:presLayoutVars>
          <dgm:bulletEnabled val="1"/>
        </dgm:presLayoutVars>
      </dgm:prSet>
      <dgm:spPr/>
      <dgm:t>
        <a:bodyPr/>
        <a:lstStyle/>
        <a:p>
          <a:endParaRPr lang="nb-NO"/>
        </a:p>
      </dgm:t>
    </dgm:pt>
  </dgm:ptLst>
  <dgm:cxnLst>
    <dgm:cxn modelId="{AB3B05F2-EF0D-40CD-A3CB-D0AEEA1065F9}" srcId="{A8621E7E-FB8B-40E5-8FC1-5FC37B5AA4BA}" destId="{D6F0CC13-B115-456B-A6FD-37F7E42F8F4C}" srcOrd="0" destOrd="0" parTransId="{DD5CF47A-1593-4CA3-B247-A8504F2A65E8}" sibTransId="{D6C850DD-EA8F-4296-A494-D400D5313CD6}"/>
    <dgm:cxn modelId="{B828693F-3859-4290-8C76-E21097DDD851}" type="presOf" srcId="{5058EFF0-2AA2-4397-96DF-EFE0E410B889}" destId="{FA927A11-FEDD-4A37-8F2C-567F22F962B1}" srcOrd="0" destOrd="0" presId="urn:microsoft.com/office/officeart/2005/8/layout/arrow2"/>
    <dgm:cxn modelId="{585BC2B2-ADEB-471B-87AA-DDE539B9F5CF}" srcId="{A8621E7E-FB8B-40E5-8FC1-5FC37B5AA4BA}" destId="{F06A576D-DF21-4F3C-ACE0-2007DD74BAA9}" srcOrd="1" destOrd="0" parTransId="{495928CC-20F5-4EC9-A040-A3B769973161}" sibTransId="{939F09C9-2F00-4067-819C-D0CBB6E8A559}"/>
    <dgm:cxn modelId="{9C4700C9-059A-49A6-81C4-AC06C2198B3E}" type="presOf" srcId="{A8621E7E-FB8B-40E5-8FC1-5FC37B5AA4BA}" destId="{E33F8101-9856-4337-8F13-F31C50768CB4}" srcOrd="0" destOrd="0" presId="urn:microsoft.com/office/officeart/2005/8/layout/arrow2"/>
    <dgm:cxn modelId="{0D1A6B63-E4CA-4A1E-A240-EE12418B5B34}" type="presOf" srcId="{F06A576D-DF21-4F3C-ACE0-2007DD74BAA9}" destId="{26698FB1-D2A9-4798-864C-7E30E6509273}" srcOrd="0" destOrd="0" presId="urn:microsoft.com/office/officeart/2005/8/layout/arrow2"/>
    <dgm:cxn modelId="{88279758-3510-4B25-BAEA-123089A796B8}" srcId="{A8621E7E-FB8B-40E5-8FC1-5FC37B5AA4BA}" destId="{A0D9BA9E-F969-4843-BCC5-C7775E73CCEE}" srcOrd="2" destOrd="0" parTransId="{1F8D0B50-EFB0-4D3F-AAEC-4AD83BBDD22F}" sibTransId="{22A15D83-E0E9-4527-A73D-F8599308F043}"/>
    <dgm:cxn modelId="{1D4D6E4E-EB92-4DD9-BDD0-797CFBCB9519}" type="presOf" srcId="{A0D9BA9E-F969-4843-BCC5-C7775E73CCEE}" destId="{1F2929E7-37C3-4F5E-878E-4C9F6931667D}" srcOrd="0" destOrd="0" presId="urn:microsoft.com/office/officeart/2005/8/layout/arrow2"/>
    <dgm:cxn modelId="{136BFE81-87E9-4FA1-A5AB-A6502D18BB0B}" type="presOf" srcId="{7C6A9B5B-02E5-479F-AD71-B3AE3CE4F266}" destId="{7B812A00-D7B3-4876-950B-A6584F9CAAF9}" srcOrd="0" destOrd="0" presId="urn:microsoft.com/office/officeart/2005/8/layout/arrow2"/>
    <dgm:cxn modelId="{5CDE5D12-6D37-4314-87AC-88EB48268711}" srcId="{A8621E7E-FB8B-40E5-8FC1-5FC37B5AA4BA}" destId="{7C6A9B5B-02E5-479F-AD71-B3AE3CE4F266}" srcOrd="4" destOrd="0" parTransId="{601D4222-1111-49D4-BB3D-D91FB82D06BE}" sibTransId="{19180D3E-CB03-48B3-9314-C7FDAE20DCC1}"/>
    <dgm:cxn modelId="{290C8AFE-DE9E-4357-A42E-D7D944E05805}" srcId="{A8621E7E-FB8B-40E5-8FC1-5FC37B5AA4BA}" destId="{5058EFF0-2AA2-4397-96DF-EFE0E410B889}" srcOrd="3" destOrd="0" parTransId="{CF47C66D-0D01-444F-80CC-92E4429DA62E}" sibTransId="{4B7505F9-AD32-4AD1-88C1-4D7C4091941C}"/>
    <dgm:cxn modelId="{A4099E2B-A589-4D5B-B275-664E0DB4A37F}" type="presOf" srcId="{D6F0CC13-B115-456B-A6FD-37F7E42F8F4C}" destId="{9CB4D745-A65D-461B-983B-92CC76C68E02}" srcOrd="0" destOrd="0" presId="urn:microsoft.com/office/officeart/2005/8/layout/arrow2"/>
    <dgm:cxn modelId="{C79F4A84-A30A-42B5-82DA-8E4FC49F4ED0}" type="presParOf" srcId="{E33F8101-9856-4337-8F13-F31C50768CB4}" destId="{13B3174F-742D-42F7-9174-FB552917ED4E}" srcOrd="0" destOrd="0" presId="urn:microsoft.com/office/officeart/2005/8/layout/arrow2"/>
    <dgm:cxn modelId="{938047DE-ED69-4C18-B077-8D05C02E2BFA}" type="presParOf" srcId="{E33F8101-9856-4337-8F13-F31C50768CB4}" destId="{285D0734-B820-4837-8396-8487880A9F6E}" srcOrd="1" destOrd="0" presId="urn:microsoft.com/office/officeart/2005/8/layout/arrow2"/>
    <dgm:cxn modelId="{81A70984-7B1B-48AF-B882-2F01F78CE432}" type="presParOf" srcId="{285D0734-B820-4837-8396-8487880A9F6E}" destId="{8837801C-1F8E-4B2D-8488-5BD632BD1B4D}" srcOrd="0" destOrd="0" presId="urn:microsoft.com/office/officeart/2005/8/layout/arrow2"/>
    <dgm:cxn modelId="{35903AFB-2710-48ED-AC70-85D81101F642}" type="presParOf" srcId="{285D0734-B820-4837-8396-8487880A9F6E}" destId="{9CB4D745-A65D-461B-983B-92CC76C68E02}" srcOrd="1" destOrd="0" presId="urn:microsoft.com/office/officeart/2005/8/layout/arrow2"/>
    <dgm:cxn modelId="{60752529-9741-4C1A-8C1D-7E138533DFFA}" type="presParOf" srcId="{285D0734-B820-4837-8396-8487880A9F6E}" destId="{ADFCA9D8-0AF5-40C7-86D0-EFADB3D471E3}" srcOrd="2" destOrd="0" presId="urn:microsoft.com/office/officeart/2005/8/layout/arrow2"/>
    <dgm:cxn modelId="{793D817D-81D8-46D7-AAF4-07E1C9E7E65C}" type="presParOf" srcId="{285D0734-B820-4837-8396-8487880A9F6E}" destId="{26698FB1-D2A9-4798-864C-7E30E6509273}" srcOrd="3" destOrd="0" presId="urn:microsoft.com/office/officeart/2005/8/layout/arrow2"/>
    <dgm:cxn modelId="{A31DB289-4D6D-43F6-AD3E-224771012C49}" type="presParOf" srcId="{285D0734-B820-4837-8396-8487880A9F6E}" destId="{C76DCF0F-8EA5-4532-8185-DC45BD3193F7}" srcOrd="4" destOrd="0" presId="urn:microsoft.com/office/officeart/2005/8/layout/arrow2"/>
    <dgm:cxn modelId="{39B3276E-C7E5-4BE0-A3FB-04B27D516632}" type="presParOf" srcId="{285D0734-B820-4837-8396-8487880A9F6E}" destId="{1F2929E7-37C3-4F5E-878E-4C9F6931667D}" srcOrd="5" destOrd="0" presId="urn:microsoft.com/office/officeart/2005/8/layout/arrow2"/>
    <dgm:cxn modelId="{13629E02-EA6A-4507-BD42-C2C32026F2A7}" type="presParOf" srcId="{285D0734-B820-4837-8396-8487880A9F6E}" destId="{F01EAFE1-A396-451A-8615-DB7ED40AFE1E}" srcOrd="6" destOrd="0" presId="urn:microsoft.com/office/officeart/2005/8/layout/arrow2"/>
    <dgm:cxn modelId="{0A6F8F48-0238-4F8B-850B-91DD63C8CBD3}" type="presParOf" srcId="{285D0734-B820-4837-8396-8487880A9F6E}" destId="{FA927A11-FEDD-4A37-8F2C-567F22F962B1}" srcOrd="7" destOrd="0" presId="urn:microsoft.com/office/officeart/2005/8/layout/arrow2"/>
    <dgm:cxn modelId="{BA27B672-DA6D-4F5D-92A6-CD71D7DFA705}" type="presParOf" srcId="{285D0734-B820-4837-8396-8487880A9F6E}" destId="{473E60C3-EB1F-4039-8A81-F98DA4C6A128}" srcOrd="8" destOrd="0" presId="urn:microsoft.com/office/officeart/2005/8/layout/arrow2"/>
    <dgm:cxn modelId="{3492771D-D9A3-4EE1-B3E3-2629952DB0CE}" type="presParOf" srcId="{285D0734-B820-4837-8396-8487880A9F6E}" destId="{7B812A00-D7B3-4876-950B-A6584F9CAAF9}" srcOrd="9" destOrd="0" presId="urn:microsoft.com/office/officeart/2005/8/layout/arrow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C035EA04-7565-441B-8FD8-8C026E18DC65}" type="doc">
      <dgm:prSet loTypeId="urn:microsoft.com/office/officeart/2005/8/layout/cycle6" loCatId="cycle" qsTypeId="urn:microsoft.com/office/officeart/2005/8/quickstyle/simple1" qsCatId="simple" csTypeId="urn:microsoft.com/office/officeart/2005/8/colors/accent1_2" csCatId="accent1" phldr="1"/>
      <dgm:spPr/>
      <dgm:t>
        <a:bodyPr/>
        <a:lstStyle/>
        <a:p>
          <a:endParaRPr lang="nb-NO"/>
        </a:p>
      </dgm:t>
    </dgm:pt>
    <dgm:pt modelId="{AB07C0C0-A094-4E8D-ACF0-857054CDBF15}">
      <dgm:prSet phldrT="[Tekst]" custT="1"/>
      <dgm:spPr/>
      <dgm:t>
        <a:bodyPr/>
        <a:lstStyle/>
        <a:p>
          <a:r>
            <a:rPr lang="nb-NO" sz="2000" dirty="0" smtClean="0"/>
            <a:t>Kompetanse på tvers- roller </a:t>
          </a:r>
          <a:r>
            <a:rPr lang="nb-NO" sz="1200" dirty="0" smtClean="0"/>
            <a:t> </a:t>
          </a:r>
          <a:endParaRPr lang="nb-NO" sz="2000" dirty="0"/>
        </a:p>
      </dgm:t>
    </dgm:pt>
    <dgm:pt modelId="{D530CAB8-C70E-4FC4-816E-E88B9D7E50B5}" type="parTrans" cxnId="{F2D02E3B-6674-4A42-A594-DF420275038B}">
      <dgm:prSet/>
      <dgm:spPr/>
      <dgm:t>
        <a:bodyPr/>
        <a:lstStyle/>
        <a:p>
          <a:endParaRPr lang="nb-NO"/>
        </a:p>
      </dgm:t>
    </dgm:pt>
    <dgm:pt modelId="{58566CD0-FC3A-4322-9349-0129CBE9A1CB}" type="sibTrans" cxnId="{F2D02E3B-6674-4A42-A594-DF420275038B}">
      <dgm:prSet/>
      <dgm:spPr/>
      <dgm:t>
        <a:bodyPr/>
        <a:lstStyle/>
        <a:p>
          <a:endParaRPr lang="nb-NO"/>
        </a:p>
      </dgm:t>
    </dgm:pt>
    <dgm:pt modelId="{9007AD9C-3C10-4D02-8292-32A437FDBAF2}">
      <dgm:prSet phldrT="[Tekst]" custT="1"/>
      <dgm:spPr/>
      <dgm:t>
        <a:bodyPr/>
        <a:lstStyle/>
        <a:p>
          <a:r>
            <a:rPr lang="nb-NO" sz="2000" dirty="0" smtClean="0"/>
            <a:t>Informasjon deling </a:t>
          </a:r>
          <a:endParaRPr lang="nb-NO" sz="1200" dirty="0"/>
        </a:p>
      </dgm:t>
    </dgm:pt>
    <dgm:pt modelId="{DE2377DE-F950-49A5-8057-C40738CF60AE}" type="parTrans" cxnId="{6A5FF84A-C29F-4D11-91D6-0F4858B39198}">
      <dgm:prSet/>
      <dgm:spPr/>
      <dgm:t>
        <a:bodyPr/>
        <a:lstStyle/>
        <a:p>
          <a:endParaRPr lang="nb-NO"/>
        </a:p>
      </dgm:t>
    </dgm:pt>
    <dgm:pt modelId="{C6EDD659-848A-431A-AE18-2F2021AB7EE8}" type="sibTrans" cxnId="{6A5FF84A-C29F-4D11-91D6-0F4858B39198}">
      <dgm:prSet/>
      <dgm:spPr/>
      <dgm:t>
        <a:bodyPr/>
        <a:lstStyle/>
        <a:p>
          <a:endParaRPr lang="nb-NO"/>
        </a:p>
      </dgm:t>
    </dgm:pt>
    <dgm:pt modelId="{0773B169-F599-46D5-AEC3-F6E697C63007}">
      <dgm:prSet phldrT="[Tekst]" custT="1"/>
      <dgm:spPr/>
      <dgm:t>
        <a:bodyPr/>
        <a:lstStyle/>
        <a:p>
          <a:r>
            <a:rPr lang="nb-NO" sz="2000" dirty="0" smtClean="0"/>
            <a:t>Samarbeid på tvers</a:t>
          </a:r>
          <a:endParaRPr lang="nb-NO" sz="2000" dirty="0"/>
        </a:p>
      </dgm:t>
    </dgm:pt>
    <dgm:pt modelId="{2472AE09-2482-4760-86BA-4B0814E3B342}" type="parTrans" cxnId="{44E66EC7-21F4-426C-8282-2E12F6F0EF79}">
      <dgm:prSet/>
      <dgm:spPr/>
      <dgm:t>
        <a:bodyPr/>
        <a:lstStyle/>
        <a:p>
          <a:endParaRPr lang="nb-NO"/>
        </a:p>
      </dgm:t>
    </dgm:pt>
    <dgm:pt modelId="{A8479B42-CD2D-4D0C-A3AF-F240E7F5C2D8}" type="sibTrans" cxnId="{44E66EC7-21F4-426C-8282-2E12F6F0EF79}">
      <dgm:prSet/>
      <dgm:spPr/>
      <dgm:t>
        <a:bodyPr/>
        <a:lstStyle/>
        <a:p>
          <a:endParaRPr lang="nb-NO"/>
        </a:p>
      </dgm:t>
    </dgm:pt>
    <dgm:pt modelId="{730887FC-E8FD-4772-A6A0-BCDDAC7876D1}">
      <dgm:prSet phldrT="[Tekst]" custT="1"/>
      <dgm:spPr/>
      <dgm:t>
        <a:bodyPr/>
        <a:lstStyle/>
        <a:p>
          <a:r>
            <a:rPr lang="nb-NO" sz="2000" dirty="0" smtClean="0"/>
            <a:t>Lære på tvers</a:t>
          </a:r>
          <a:endParaRPr lang="nb-NO" sz="2000" dirty="0" smtClean="0"/>
        </a:p>
      </dgm:t>
    </dgm:pt>
    <dgm:pt modelId="{F650A5BB-3368-4D14-9A29-5523E32C4B22}" type="parTrans" cxnId="{C6184528-2DA4-47B2-A01F-E0DCE43CA032}">
      <dgm:prSet/>
      <dgm:spPr/>
      <dgm:t>
        <a:bodyPr/>
        <a:lstStyle/>
        <a:p>
          <a:endParaRPr lang="nb-NO"/>
        </a:p>
      </dgm:t>
    </dgm:pt>
    <dgm:pt modelId="{BD802393-D17C-4F98-9CB5-0FAF0AB1E4C2}" type="sibTrans" cxnId="{C6184528-2DA4-47B2-A01F-E0DCE43CA032}">
      <dgm:prSet/>
      <dgm:spPr/>
      <dgm:t>
        <a:bodyPr/>
        <a:lstStyle/>
        <a:p>
          <a:endParaRPr lang="nb-NO"/>
        </a:p>
      </dgm:t>
    </dgm:pt>
    <dgm:pt modelId="{82A2E4C5-D6CD-4EE7-B5F6-3C7F615DE16E}">
      <dgm:prSet phldrT="[Tekst]" custT="1"/>
      <dgm:spPr/>
      <dgm:t>
        <a:bodyPr/>
        <a:lstStyle/>
        <a:p>
          <a:r>
            <a:rPr lang="nb-NO" sz="1800" dirty="0" smtClean="0"/>
            <a:t>Kommunisere på tvers</a:t>
          </a:r>
          <a:endParaRPr lang="nb-NO" sz="1800" dirty="0"/>
        </a:p>
      </dgm:t>
    </dgm:pt>
    <dgm:pt modelId="{3C9C2CDF-3966-4229-9A52-3FB4752AD6DA}" type="parTrans" cxnId="{0FF00BC8-773B-4CCD-8D76-4B486FD2A47F}">
      <dgm:prSet/>
      <dgm:spPr/>
      <dgm:t>
        <a:bodyPr/>
        <a:lstStyle/>
        <a:p>
          <a:endParaRPr lang="nb-NO"/>
        </a:p>
      </dgm:t>
    </dgm:pt>
    <dgm:pt modelId="{5D8D1A8C-770C-41C9-86F2-72C2E2051F3F}" type="sibTrans" cxnId="{0FF00BC8-773B-4CCD-8D76-4B486FD2A47F}">
      <dgm:prSet/>
      <dgm:spPr/>
      <dgm:t>
        <a:bodyPr/>
        <a:lstStyle/>
        <a:p>
          <a:endParaRPr lang="nb-NO"/>
        </a:p>
      </dgm:t>
    </dgm:pt>
    <dgm:pt modelId="{3C25FB12-33E6-4F8C-9B57-CE990FC47EF4}" type="pres">
      <dgm:prSet presAssocID="{C035EA04-7565-441B-8FD8-8C026E18DC65}" presName="cycle" presStyleCnt="0">
        <dgm:presLayoutVars>
          <dgm:dir/>
          <dgm:resizeHandles val="exact"/>
        </dgm:presLayoutVars>
      </dgm:prSet>
      <dgm:spPr/>
      <dgm:t>
        <a:bodyPr/>
        <a:lstStyle/>
        <a:p>
          <a:endParaRPr lang="nb-NO"/>
        </a:p>
      </dgm:t>
    </dgm:pt>
    <dgm:pt modelId="{9AD451F0-21CD-4F5D-B79E-681C7B9AE156}" type="pres">
      <dgm:prSet presAssocID="{AB07C0C0-A094-4E8D-ACF0-857054CDBF15}" presName="node" presStyleLbl="node1" presStyleIdx="0" presStyleCnt="5">
        <dgm:presLayoutVars>
          <dgm:bulletEnabled val="1"/>
        </dgm:presLayoutVars>
      </dgm:prSet>
      <dgm:spPr/>
      <dgm:t>
        <a:bodyPr/>
        <a:lstStyle/>
        <a:p>
          <a:endParaRPr lang="nb-NO"/>
        </a:p>
      </dgm:t>
    </dgm:pt>
    <dgm:pt modelId="{4924D390-08D7-4D16-B1FA-FB54A6FFEB61}" type="pres">
      <dgm:prSet presAssocID="{AB07C0C0-A094-4E8D-ACF0-857054CDBF15}" presName="spNode" presStyleCnt="0"/>
      <dgm:spPr/>
      <dgm:t>
        <a:bodyPr/>
        <a:lstStyle/>
        <a:p>
          <a:endParaRPr lang="nb-NO"/>
        </a:p>
      </dgm:t>
    </dgm:pt>
    <dgm:pt modelId="{8431E2CB-FE7C-4A28-912D-AF806387B6E7}" type="pres">
      <dgm:prSet presAssocID="{58566CD0-FC3A-4322-9349-0129CBE9A1CB}" presName="sibTrans" presStyleLbl="sibTrans1D1" presStyleIdx="0" presStyleCnt="5"/>
      <dgm:spPr/>
      <dgm:t>
        <a:bodyPr/>
        <a:lstStyle/>
        <a:p>
          <a:endParaRPr lang="nb-NO"/>
        </a:p>
      </dgm:t>
    </dgm:pt>
    <dgm:pt modelId="{1D26E4BF-EB95-45F9-91A0-A99CD843F7BB}" type="pres">
      <dgm:prSet presAssocID="{9007AD9C-3C10-4D02-8292-32A437FDBAF2}" presName="node" presStyleLbl="node1" presStyleIdx="1" presStyleCnt="5">
        <dgm:presLayoutVars>
          <dgm:bulletEnabled val="1"/>
        </dgm:presLayoutVars>
      </dgm:prSet>
      <dgm:spPr/>
      <dgm:t>
        <a:bodyPr/>
        <a:lstStyle/>
        <a:p>
          <a:endParaRPr lang="nb-NO"/>
        </a:p>
      </dgm:t>
    </dgm:pt>
    <dgm:pt modelId="{50EF3F9B-837D-44BA-AFC1-80BBD3081059}" type="pres">
      <dgm:prSet presAssocID="{9007AD9C-3C10-4D02-8292-32A437FDBAF2}" presName="spNode" presStyleCnt="0"/>
      <dgm:spPr/>
      <dgm:t>
        <a:bodyPr/>
        <a:lstStyle/>
        <a:p>
          <a:endParaRPr lang="nb-NO"/>
        </a:p>
      </dgm:t>
    </dgm:pt>
    <dgm:pt modelId="{FDF72E80-0FE7-4D1E-AAD1-9EC03893F500}" type="pres">
      <dgm:prSet presAssocID="{C6EDD659-848A-431A-AE18-2F2021AB7EE8}" presName="sibTrans" presStyleLbl="sibTrans1D1" presStyleIdx="1" presStyleCnt="5"/>
      <dgm:spPr/>
      <dgm:t>
        <a:bodyPr/>
        <a:lstStyle/>
        <a:p>
          <a:endParaRPr lang="nb-NO"/>
        </a:p>
      </dgm:t>
    </dgm:pt>
    <dgm:pt modelId="{74D123D7-D8EC-47C1-B2A6-C73332146B1D}" type="pres">
      <dgm:prSet presAssocID="{0773B169-F599-46D5-AEC3-F6E697C63007}" presName="node" presStyleLbl="node1" presStyleIdx="2" presStyleCnt="5">
        <dgm:presLayoutVars>
          <dgm:bulletEnabled val="1"/>
        </dgm:presLayoutVars>
      </dgm:prSet>
      <dgm:spPr/>
      <dgm:t>
        <a:bodyPr/>
        <a:lstStyle/>
        <a:p>
          <a:endParaRPr lang="nb-NO"/>
        </a:p>
      </dgm:t>
    </dgm:pt>
    <dgm:pt modelId="{D50FC455-A579-4C68-893B-0B28757120FA}" type="pres">
      <dgm:prSet presAssocID="{0773B169-F599-46D5-AEC3-F6E697C63007}" presName="spNode" presStyleCnt="0"/>
      <dgm:spPr/>
      <dgm:t>
        <a:bodyPr/>
        <a:lstStyle/>
        <a:p>
          <a:endParaRPr lang="nb-NO"/>
        </a:p>
      </dgm:t>
    </dgm:pt>
    <dgm:pt modelId="{5FB9736A-FDA3-4228-9D1B-93F663B11854}" type="pres">
      <dgm:prSet presAssocID="{A8479B42-CD2D-4D0C-A3AF-F240E7F5C2D8}" presName="sibTrans" presStyleLbl="sibTrans1D1" presStyleIdx="2" presStyleCnt="5"/>
      <dgm:spPr/>
      <dgm:t>
        <a:bodyPr/>
        <a:lstStyle/>
        <a:p>
          <a:endParaRPr lang="nb-NO"/>
        </a:p>
      </dgm:t>
    </dgm:pt>
    <dgm:pt modelId="{EAE1AD59-9EE7-44AE-9FA1-5F3BA76EA654}" type="pres">
      <dgm:prSet presAssocID="{82A2E4C5-D6CD-4EE7-B5F6-3C7F615DE16E}" presName="node" presStyleLbl="node1" presStyleIdx="3" presStyleCnt="5">
        <dgm:presLayoutVars>
          <dgm:bulletEnabled val="1"/>
        </dgm:presLayoutVars>
      </dgm:prSet>
      <dgm:spPr/>
      <dgm:t>
        <a:bodyPr/>
        <a:lstStyle/>
        <a:p>
          <a:endParaRPr lang="nb-NO"/>
        </a:p>
      </dgm:t>
    </dgm:pt>
    <dgm:pt modelId="{A89270CA-0E19-4C9A-A4BA-E78A8B70FB77}" type="pres">
      <dgm:prSet presAssocID="{82A2E4C5-D6CD-4EE7-B5F6-3C7F615DE16E}" presName="spNode" presStyleCnt="0"/>
      <dgm:spPr/>
      <dgm:t>
        <a:bodyPr/>
        <a:lstStyle/>
        <a:p>
          <a:endParaRPr lang="nb-NO"/>
        </a:p>
      </dgm:t>
    </dgm:pt>
    <dgm:pt modelId="{882DEE3F-9155-425F-9835-CC0E17094BDA}" type="pres">
      <dgm:prSet presAssocID="{5D8D1A8C-770C-41C9-86F2-72C2E2051F3F}" presName="sibTrans" presStyleLbl="sibTrans1D1" presStyleIdx="3" presStyleCnt="5"/>
      <dgm:spPr/>
      <dgm:t>
        <a:bodyPr/>
        <a:lstStyle/>
        <a:p>
          <a:endParaRPr lang="nb-NO"/>
        </a:p>
      </dgm:t>
    </dgm:pt>
    <dgm:pt modelId="{6E0E7D41-5CA0-49FF-978C-11109116A083}" type="pres">
      <dgm:prSet presAssocID="{730887FC-E8FD-4772-A6A0-BCDDAC7876D1}" presName="node" presStyleLbl="node1" presStyleIdx="4" presStyleCnt="5">
        <dgm:presLayoutVars>
          <dgm:bulletEnabled val="1"/>
        </dgm:presLayoutVars>
      </dgm:prSet>
      <dgm:spPr/>
      <dgm:t>
        <a:bodyPr/>
        <a:lstStyle/>
        <a:p>
          <a:endParaRPr lang="nb-NO"/>
        </a:p>
      </dgm:t>
    </dgm:pt>
    <dgm:pt modelId="{A464A205-D869-4AA8-9678-EA23408D449A}" type="pres">
      <dgm:prSet presAssocID="{730887FC-E8FD-4772-A6A0-BCDDAC7876D1}" presName="spNode" presStyleCnt="0"/>
      <dgm:spPr/>
      <dgm:t>
        <a:bodyPr/>
        <a:lstStyle/>
        <a:p>
          <a:endParaRPr lang="nb-NO"/>
        </a:p>
      </dgm:t>
    </dgm:pt>
    <dgm:pt modelId="{81F3B725-62C1-41C8-8DC7-F68187711843}" type="pres">
      <dgm:prSet presAssocID="{BD802393-D17C-4F98-9CB5-0FAF0AB1E4C2}" presName="sibTrans" presStyleLbl="sibTrans1D1" presStyleIdx="4" presStyleCnt="5"/>
      <dgm:spPr/>
      <dgm:t>
        <a:bodyPr/>
        <a:lstStyle/>
        <a:p>
          <a:endParaRPr lang="nb-NO"/>
        </a:p>
      </dgm:t>
    </dgm:pt>
  </dgm:ptLst>
  <dgm:cxnLst>
    <dgm:cxn modelId="{E704F556-CA22-4A24-9160-16B0C1D85ACD}" type="presOf" srcId="{5D8D1A8C-770C-41C9-86F2-72C2E2051F3F}" destId="{882DEE3F-9155-425F-9835-CC0E17094BDA}" srcOrd="0" destOrd="0" presId="urn:microsoft.com/office/officeart/2005/8/layout/cycle6"/>
    <dgm:cxn modelId="{044FC13D-40EB-4AEF-A40C-F328AD521F52}" type="presOf" srcId="{9007AD9C-3C10-4D02-8292-32A437FDBAF2}" destId="{1D26E4BF-EB95-45F9-91A0-A99CD843F7BB}" srcOrd="0" destOrd="0" presId="urn:microsoft.com/office/officeart/2005/8/layout/cycle6"/>
    <dgm:cxn modelId="{C6184528-2DA4-47B2-A01F-E0DCE43CA032}" srcId="{C035EA04-7565-441B-8FD8-8C026E18DC65}" destId="{730887FC-E8FD-4772-A6A0-BCDDAC7876D1}" srcOrd="4" destOrd="0" parTransId="{F650A5BB-3368-4D14-9A29-5523E32C4B22}" sibTransId="{BD802393-D17C-4F98-9CB5-0FAF0AB1E4C2}"/>
    <dgm:cxn modelId="{C6B3AD94-2585-4A23-AA86-472098C4F9B3}" type="presOf" srcId="{58566CD0-FC3A-4322-9349-0129CBE9A1CB}" destId="{8431E2CB-FE7C-4A28-912D-AF806387B6E7}" srcOrd="0" destOrd="0" presId="urn:microsoft.com/office/officeart/2005/8/layout/cycle6"/>
    <dgm:cxn modelId="{A0D632BD-85EA-4F72-8C33-261DC0F8E4EC}" type="presOf" srcId="{C035EA04-7565-441B-8FD8-8C026E18DC65}" destId="{3C25FB12-33E6-4F8C-9B57-CE990FC47EF4}" srcOrd="0" destOrd="0" presId="urn:microsoft.com/office/officeart/2005/8/layout/cycle6"/>
    <dgm:cxn modelId="{795035A2-2C83-4EA2-91A9-4BC96F5C12B6}" type="presOf" srcId="{0773B169-F599-46D5-AEC3-F6E697C63007}" destId="{74D123D7-D8EC-47C1-B2A6-C73332146B1D}" srcOrd="0" destOrd="0" presId="urn:microsoft.com/office/officeart/2005/8/layout/cycle6"/>
    <dgm:cxn modelId="{44E66EC7-21F4-426C-8282-2E12F6F0EF79}" srcId="{C035EA04-7565-441B-8FD8-8C026E18DC65}" destId="{0773B169-F599-46D5-AEC3-F6E697C63007}" srcOrd="2" destOrd="0" parTransId="{2472AE09-2482-4760-86BA-4B0814E3B342}" sibTransId="{A8479B42-CD2D-4D0C-A3AF-F240E7F5C2D8}"/>
    <dgm:cxn modelId="{6A5FF84A-C29F-4D11-91D6-0F4858B39198}" srcId="{C035EA04-7565-441B-8FD8-8C026E18DC65}" destId="{9007AD9C-3C10-4D02-8292-32A437FDBAF2}" srcOrd="1" destOrd="0" parTransId="{DE2377DE-F950-49A5-8057-C40738CF60AE}" sibTransId="{C6EDD659-848A-431A-AE18-2F2021AB7EE8}"/>
    <dgm:cxn modelId="{16B281FF-4A9D-438C-B74F-C5F6071A1DDF}" type="presOf" srcId="{C6EDD659-848A-431A-AE18-2F2021AB7EE8}" destId="{FDF72E80-0FE7-4D1E-AAD1-9EC03893F500}" srcOrd="0" destOrd="0" presId="urn:microsoft.com/office/officeart/2005/8/layout/cycle6"/>
    <dgm:cxn modelId="{5A6F29D0-68FB-4C5A-9882-B95C5D558B92}" type="presOf" srcId="{A8479B42-CD2D-4D0C-A3AF-F240E7F5C2D8}" destId="{5FB9736A-FDA3-4228-9D1B-93F663B11854}" srcOrd="0" destOrd="0" presId="urn:microsoft.com/office/officeart/2005/8/layout/cycle6"/>
    <dgm:cxn modelId="{4D638EE2-EAAB-404F-9AB7-DA31CC602B40}" type="presOf" srcId="{82A2E4C5-D6CD-4EE7-B5F6-3C7F615DE16E}" destId="{EAE1AD59-9EE7-44AE-9FA1-5F3BA76EA654}" srcOrd="0" destOrd="0" presId="urn:microsoft.com/office/officeart/2005/8/layout/cycle6"/>
    <dgm:cxn modelId="{F2D02E3B-6674-4A42-A594-DF420275038B}" srcId="{C035EA04-7565-441B-8FD8-8C026E18DC65}" destId="{AB07C0C0-A094-4E8D-ACF0-857054CDBF15}" srcOrd="0" destOrd="0" parTransId="{D530CAB8-C70E-4FC4-816E-E88B9D7E50B5}" sibTransId="{58566CD0-FC3A-4322-9349-0129CBE9A1CB}"/>
    <dgm:cxn modelId="{0FF00BC8-773B-4CCD-8D76-4B486FD2A47F}" srcId="{C035EA04-7565-441B-8FD8-8C026E18DC65}" destId="{82A2E4C5-D6CD-4EE7-B5F6-3C7F615DE16E}" srcOrd="3" destOrd="0" parTransId="{3C9C2CDF-3966-4229-9A52-3FB4752AD6DA}" sibTransId="{5D8D1A8C-770C-41C9-86F2-72C2E2051F3F}"/>
    <dgm:cxn modelId="{6587D6A9-7D84-4525-B2B0-A432F535E62F}" type="presOf" srcId="{730887FC-E8FD-4772-A6A0-BCDDAC7876D1}" destId="{6E0E7D41-5CA0-49FF-978C-11109116A083}" srcOrd="0" destOrd="0" presId="urn:microsoft.com/office/officeart/2005/8/layout/cycle6"/>
    <dgm:cxn modelId="{B07E0A62-07BB-490B-AAB1-05B10A71D261}" type="presOf" srcId="{BD802393-D17C-4F98-9CB5-0FAF0AB1E4C2}" destId="{81F3B725-62C1-41C8-8DC7-F68187711843}" srcOrd="0" destOrd="0" presId="urn:microsoft.com/office/officeart/2005/8/layout/cycle6"/>
    <dgm:cxn modelId="{FA1D5066-3809-486D-8BC9-6460E6010BCD}" type="presOf" srcId="{AB07C0C0-A094-4E8D-ACF0-857054CDBF15}" destId="{9AD451F0-21CD-4F5D-B79E-681C7B9AE156}" srcOrd="0" destOrd="0" presId="urn:microsoft.com/office/officeart/2005/8/layout/cycle6"/>
    <dgm:cxn modelId="{4C4CFE54-7B72-492A-A4D6-281AD8F44C87}" type="presParOf" srcId="{3C25FB12-33E6-4F8C-9B57-CE990FC47EF4}" destId="{9AD451F0-21CD-4F5D-B79E-681C7B9AE156}" srcOrd="0" destOrd="0" presId="urn:microsoft.com/office/officeart/2005/8/layout/cycle6"/>
    <dgm:cxn modelId="{6EB8584B-6E08-4D36-A85D-DA4F48094676}" type="presParOf" srcId="{3C25FB12-33E6-4F8C-9B57-CE990FC47EF4}" destId="{4924D390-08D7-4D16-B1FA-FB54A6FFEB61}" srcOrd="1" destOrd="0" presId="urn:microsoft.com/office/officeart/2005/8/layout/cycle6"/>
    <dgm:cxn modelId="{8A76CFEC-8F08-4237-9771-64514D8394F1}" type="presParOf" srcId="{3C25FB12-33E6-4F8C-9B57-CE990FC47EF4}" destId="{8431E2CB-FE7C-4A28-912D-AF806387B6E7}" srcOrd="2" destOrd="0" presId="urn:microsoft.com/office/officeart/2005/8/layout/cycle6"/>
    <dgm:cxn modelId="{55475A06-1DD8-434F-8E7C-A2C19732E3A5}" type="presParOf" srcId="{3C25FB12-33E6-4F8C-9B57-CE990FC47EF4}" destId="{1D26E4BF-EB95-45F9-91A0-A99CD843F7BB}" srcOrd="3" destOrd="0" presId="urn:microsoft.com/office/officeart/2005/8/layout/cycle6"/>
    <dgm:cxn modelId="{0A430BB7-2D6F-4358-B94A-3E71E8FEE160}" type="presParOf" srcId="{3C25FB12-33E6-4F8C-9B57-CE990FC47EF4}" destId="{50EF3F9B-837D-44BA-AFC1-80BBD3081059}" srcOrd="4" destOrd="0" presId="urn:microsoft.com/office/officeart/2005/8/layout/cycle6"/>
    <dgm:cxn modelId="{42235245-ACDC-467F-99F5-6BB7E9C4B057}" type="presParOf" srcId="{3C25FB12-33E6-4F8C-9B57-CE990FC47EF4}" destId="{FDF72E80-0FE7-4D1E-AAD1-9EC03893F500}" srcOrd="5" destOrd="0" presId="urn:microsoft.com/office/officeart/2005/8/layout/cycle6"/>
    <dgm:cxn modelId="{A195569E-7AFC-4A8D-84CC-6078469F22DF}" type="presParOf" srcId="{3C25FB12-33E6-4F8C-9B57-CE990FC47EF4}" destId="{74D123D7-D8EC-47C1-B2A6-C73332146B1D}" srcOrd="6" destOrd="0" presId="urn:microsoft.com/office/officeart/2005/8/layout/cycle6"/>
    <dgm:cxn modelId="{2E90E381-01BF-4C8B-9ABB-5D26786FDC9F}" type="presParOf" srcId="{3C25FB12-33E6-4F8C-9B57-CE990FC47EF4}" destId="{D50FC455-A579-4C68-893B-0B28757120FA}" srcOrd="7" destOrd="0" presId="urn:microsoft.com/office/officeart/2005/8/layout/cycle6"/>
    <dgm:cxn modelId="{49EF0D47-C26C-49AF-936B-2E509AAFE808}" type="presParOf" srcId="{3C25FB12-33E6-4F8C-9B57-CE990FC47EF4}" destId="{5FB9736A-FDA3-4228-9D1B-93F663B11854}" srcOrd="8" destOrd="0" presId="urn:microsoft.com/office/officeart/2005/8/layout/cycle6"/>
    <dgm:cxn modelId="{1E914D98-3142-4E00-84B2-48204498A0BF}" type="presParOf" srcId="{3C25FB12-33E6-4F8C-9B57-CE990FC47EF4}" destId="{EAE1AD59-9EE7-44AE-9FA1-5F3BA76EA654}" srcOrd="9" destOrd="0" presId="urn:microsoft.com/office/officeart/2005/8/layout/cycle6"/>
    <dgm:cxn modelId="{B4E67B18-948F-4742-90BB-E1E306D99DD5}" type="presParOf" srcId="{3C25FB12-33E6-4F8C-9B57-CE990FC47EF4}" destId="{A89270CA-0E19-4C9A-A4BA-E78A8B70FB77}" srcOrd="10" destOrd="0" presId="urn:microsoft.com/office/officeart/2005/8/layout/cycle6"/>
    <dgm:cxn modelId="{B6BAA051-7D3D-4C57-A439-284EECACFFC0}" type="presParOf" srcId="{3C25FB12-33E6-4F8C-9B57-CE990FC47EF4}" destId="{882DEE3F-9155-425F-9835-CC0E17094BDA}" srcOrd="11" destOrd="0" presId="urn:microsoft.com/office/officeart/2005/8/layout/cycle6"/>
    <dgm:cxn modelId="{A8251517-5942-4251-A22D-A596FE02CAFC}" type="presParOf" srcId="{3C25FB12-33E6-4F8C-9B57-CE990FC47EF4}" destId="{6E0E7D41-5CA0-49FF-978C-11109116A083}" srcOrd="12" destOrd="0" presId="urn:microsoft.com/office/officeart/2005/8/layout/cycle6"/>
    <dgm:cxn modelId="{3334E6A4-F800-45BB-81B6-3BF30737C6FC}" type="presParOf" srcId="{3C25FB12-33E6-4F8C-9B57-CE990FC47EF4}" destId="{A464A205-D869-4AA8-9678-EA23408D449A}" srcOrd="13" destOrd="0" presId="urn:microsoft.com/office/officeart/2005/8/layout/cycle6"/>
    <dgm:cxn modelId="{53E5FA95-4A8D-4CF3-9DB0-913618443C96}" type="presParOf" srcId="{3C25FB12-33E6-4F8C-9B57-CE990FC47EF4}" destId="{81F3B725-62C1-41C8-8DC7-F68187711843}" srcOrd="14" destOrd="0" presId="urn:microsoft.com/office/officeart/2005/8/layout/cycle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37DCCCB0-BA5B-6B45-BCCB-0F65AD155B7F}" type="doc">
      <dgm:prSet loTypeId="urn:microsoft.com/office/officeart/2005/8/layout/list1" loCatId="" qsTypeId="urn:microsoft.com/office/officeart/2005/8/quickstyle/3D3" qsCatId="3D" csTypeId="urn:microsoft.com/office/officeart/2005/8/colors/accent1_2" csCatId="accent1" phldr="1"/>
      <dgm:spPr/>
      <dgm:t>
        <a:bodyPr/>
        <a:lstStyle/>
        <a:p>
          <a:endParaRPr lang="en-US"/>
        </a:p>
      </dgm:t>
    </dgm:pt>
    <dgm:pt modelId="{E186B6E4-B2B1-EC44-8B37-C3F08E8BC93E}">
      <dgm:prSet custT="1">
        <dgm:style>
          <a:lnRef idx="0">
            <a:schemeClr val="accent1"/>
          </a:lnRef>
          <a:fillRef idx="3">
            <a:schemeClr val="accent1"/>
          </a:fillRef>
          <a:effectRef idx="3">
            <a:schemeClr val="accent1"/>
          </a:effectRef>
          <a:fontRef idx="minor">
            <a:schemeClr val="lt1"/>
          </a:fontRef>
        </dgm:style>
      </dgm:prSet>
      <dgm:spPr>
        <a:solidFill>
          <a:schemeClr val="accent1"/>
        </a:solidFill>
        <a:ln>
          <a:solidFill>
            <a:srgbClr val="3494BA"/>
          </a:solidFill>
        </a:ln>
      </dgm:spPr>
      <dgm:t>
        <a:bodyPr/>
        <a:lstStyle/>
        <a:p>
          <a:pPr rtl="0"/>
          <a:r>
            <a:rPr lang="en-US" sz="2400" dirty="0" err="1" smtClean="0"/>
            <a:t>Voldstanker</a:t>
          </a:r>
          <a:r>
            <a:rPr lang="en-US" sz="2400" dirty="0" smtClean="0"/>
            <a:t>  </a:t>
          </a:r>
          <a:endParaRPr lang="en-US" sz="2400" dirty="0"/>
        </a:p>
      </dgm:t>
    </dgm:pt>
    <dgm:pt modelId="{CC75F425-A66E-1948-855F-C953B85B6AC9}" type="parTrans" cxnId="{E9F520C2-599B-774A-A0CA-B9B33EA0D5F9}">
      <dgm:prSet/>
      <dgm:spPr/>
      <dgm:t>
        <a:bodyPr/>
        <a:lstStyle/>
        <a:p>
          <a:endParaRPr lang="en-US"/>
        </a:p>
      </dgm:t>
    </dgm:pt>
    <dgm:pt modelId="{D757D85D-ECC8-7546-9158-81196C98739D}" type="sibTrans" cxnId="{E9F520C2-599B-774A-A0CA-B9B33EA0D5F9}">
      <dgm:prSet/>
      <dgm:spPr/>
      <dgm:t>
        <a:bodyPr/>
        <a:lstStyle/>
        <a:p>
          <a:endParaRPr lang="en-US"/>
        </a:p>
      </dgm:t>
    </dgm:pt>
    <dgm:pt modelId="{E1DBBA6C-DE1C-4645-85E9-AF69295E2A42}">
      <dgm:prSet/>
      <dgm:spPr>
        <a:ln>
          <a:solidFill>
            <a:schemeClr val="tx1"/>
          </a:solidFill>
        </a:ln>
      </dgm:spPr>
      <dgm:t>
        <a:bodyPr/>
        <a:lstStyle/>
        <a:p>
          <a:pPr rtl="0"/>
          <a:r>
            <a:rPr lang="en-US" dirty="0" err="1" smtClean="0"/>
            <a:t>Interesse</a:t>
          </a:r>
          <a:r>
            <a:rPr lang="en-US" dirty="0" smtClean="0"/>
            <a:t> for </a:t>
          </a:r>
          <a:r>
            <a:rPr lang="en-US" dirty="0" err="1" smtClean="0"/>
            <a:t>eller</a:t>
          </a:r>
          <a:r>
            <a:rPr lang="en-US" dirty="0" smtClean="0"/>
            <a:t> (over)</a:t>
          </a:r>
          <a:r>
            <a:rPr lang="en-US" dirty="0" err="1" smtClean="0"/>
            <a:t>opptatthet</a:t>
          </a:r>
          <a:r>
            <a:rPr lang="en-US" dirty="0" smtClean="0"/>
            <a:t> </a:t>
          </a:r>
          <a:r>
            <a:rPr lang="en-US" dirty="0" err="1" smtClean="0"/>
            <a:t>av</a:t>
          </a:r>
          <a:r>
            <a:rPr lang="en-US" dirty="0" smtClean="0"/>
            <a:t> </a:t>
          </a:r>
          <a:r>
            <a:rPr lang="en-US" dirty="0" err="1" smtClean="0"/>
            <a:t>vold</a:t>
          </a:r>
          <a:endParaRPr lang="en-US" dirty="0"/>
        </a:p>
      </dgm:t>
    </dgm:pt>
    <dgm:pt modelId="{01E6E08B-4480-CA4A-B8C6-4993ED0308AE}" type="sibTrans" cxnId="{CF5F9F0E-BA81-AD48-8CBB-25E12C2528BC}">
      <dgm:prSet/>
      <dgm:spPr/>
      <dgm:t>
        <a:bodyPr/>
        <a:lstStyle/>
        <a:p>
          <a:endParaRPr lang="en-US"/>
        </a:p>
      </dgm:t>
    </dgm:pt>
    <dgm:pt modelId="{9D24DBF3-1775-6D47-8948-FBB3AE925A2B}" type="parTrans" cxnId="{CF5F9F0E-BA81-AD48-8CBB-25E12C2528BC}">
      <dgm:prSet/>
      <dgm:spPr/>
      <dgm:t>
        <a:bodyPr/>
        <a:lstStyle/>
        <a:p>
          <a:endParaRPr lang="en-US"/>
        </a:p>
      </dgm:t>
    </dgm:pt>
    <dgm:pt modelId="{E3157740-8C96-45CD-9BFF-A418DF4C3481}">
      <dgm:prSet custT="1">
        <dgm:style>
          <a:lnRef idx="0">
            <a:schemeClr val="accent1"/>
          </a:lnRef>
          <a:fillRef idx="3">
            <a:schemeClr val="accent1"/>
          </a:fillRef>
          <a:effectRef idx="3">
            <a:schemeClr val="accent1"/>
          </a:effectRef>
          <a:fontRef idx="minor">
            <a:schemeClr val="lt1"/>
          </a:fontRef>
        </dgm:style>
      </dgm:prSet>
      <dgm:spPr>
        <a:solidFill>
          <a:schemeClr val="accent1"/>
        </a:solidFill>
        <a:ln>
          <a:solidFill>
            <a:schemeClr val="accent6"/>
          </a:solidFill>
        </a:ln>
      </dgm:spPr>
      <dgm:t>
        <a:bodyPr/>
        <a:lstStyle/>
        <a:p>
          <a:pPr rtl="0"/>
          <a:r>
            <a:rPr lang="en-US" sz="2400" dirty="0" err="1" smtClean="0"/>
            <a:t>Annet</a:t>
          </a:r>
          <a:r>
            <a:rPr lang="en-US" sz="2400" dirty="0" smtClean="0"/>
            <a:t> (</a:t>
          </a:r>
          <a:r>
            <a:rPr lang="en-US" sz="2400" dirty="0" err="1" smtClean="0"/>
            <a:t>andre</a:t>
          </a:r>
          <a:r>
            <a:rPr lang="en-US" sz="2400" dirty="0" smtClean="0"/>
            <a:t> </a:t>
          </a:r>
          <a:r>
            <a:rPr lang="en-US" sz="2400" dirty="0" err="1" smtClean="0"/>
            <a:t>primære</a:t>
          </a:r>
          <a:r>
            <a:rPr lang="en-US" sz="2400" dirty="0" smtClean="0"/>
            <a:t> </a:t>
          </a:r>
          <a:r>
            <a:rPr lang="en-US" sz="2400" dirty="0" err="1" smtClean="0"/>
            <a:t>varslignaler</a:t>
          </a:r>
          <a:r>
            <a:rPr lang="en-US" sz="2400" dirty="0" smtClean="0"/>
            <a:t>)</a:t>
          </a:r>
          <a:endParaRPr lang="en-US" sz="2400" dirty="0"/>
        </a:p>
      </dgm:t>
    </dgm:pt>
    <dgm:pt modelId="{6E0AB105-3949-4A3C-8A62-3BF075DE1CB0}" type="parTrans" cxnId="{B8F826BC-9626-4966-8027-6173D84E26E5}">
      <dgm:prSet/>
      <dgm:spPr/>
      <dgm:t>
        <a:bodyPr/>
        <a:lstStyle/>
        <a:p>
          <a:endParaRPr lang="nb-NO"/>
        </a:p>
      </dgm:t>
    </dgm:pt>
    <dgm:pt modelId="{49D89E01-3EBD-477A-8DBE-C680EE248C47}" type="sibTrans" cxnId="{B8F826BC-9626-4966-8027-6173D84E26E5}">
      <dgm:prSet/>
      <dgm:spPr/>
      <dgm:t>
        <a:bodyPr/>
        <a:lstStyle/>
        <a:p>
          <a:endParaRPr lang="nb-NO"/>
        </a:p>
      </dgm:t>
    </dgm:pt>
    <dgm:pt modelId="{4561B97D-D1AA-4700-8F5F-41A42D623762}">
      <dgm:prSet/>
      <dgm:spPr>
        <a:ln>
          <a:solidFill>
            <a:schemeClr val="tx1"/>
          </a:solidFill>
        </a:ln>
      </dgm:spPr>
      <dgm:t>
        <a:bodyPr/>
        <a:lstStyle/>
        <a:p>
          <a:pPr rtl="0"/>
          <a:r>
            <a:rPr lang="en-US" dirty="0" err="1" smtClean="0"/>
            <a:t>Ønske</a:t>
          </a:r>
          <a:r>
            <a:rPr lang="en-US" dirty="0" smtClean="0"/>
            <a:t>/</a:t>
          </a:r>
          <a:r>
            <a:rPr lang="en-US" dirty="0" err="1" smtClean="0"/>
            <a:t>trang</a:t>
          </a:r>
          <a:r>
            <a:rPr lang="en-US" dirty="0" smtClean="0"/>
            <a:t> </a:t>
          </a:r>
          <a:r>
            <a:rPr lang="en-US" dirty="0" err="1" smtClean="0"/>
            <a:t>eller</a:t>
          </a:r>
          <a:r>
            <a:rPr lang="en-US" dirty="0" smtClean="0"/>
            <a:t> </a:t>
          </a:r>
          <a:r>
            <a:rPr lang="en-US" dirty="0" err="1" smtClean="0"/>
            <a:t>vilje</a:t>
          </a:r>
          <a:r>
            <a:rPr lang="en-US" dirty="0" smtClean="0"/>
            <a:t> </a:t>
          </a:r>
          <a:r>
            <a:rPr lang="en-US" dirty="0" err="1" smtClean="0"/>
            <a:t>til</a:t>
          </a:r>
          <a:r>
            <a:rPr lang="en-US" dirty="0" smtClean="0"/>
            <a:t> å </a:t>
          </a:r>
          <a:r>
            <a:rPr lang="en-US" dirty="0" err="1" smtClean="0"/>
            <a:t>utøve</a:t>
          </a:r>
          <a:r>
            <a:rPr lang="en-US" dirty="0" smtClean="0"/>
            <a:t> </a:t>
          </a:r>
          <a:r>
            <a:rPr lang="en-US" err="1" smtClean="0"/>
            <a:t>vold</a:t>
          </a:r>
          <a:r>
            <a:rPr lang="en-US" smtClean="0"/>
            <a:t>    </a:t>
          </a:r>
          <a:endParaRPr lang="en-US" dirty="0"/>
        </a:p>
      </dgm:t>
    </dgm:pt>
    <dgm:pt modelId="{D59E830B-E655-40E3-A157-F0C439FBEAD4}" type="parTrans" cxnId="{F687A486-5398-4AFE-AEA8-B02440B7914E}">
      <dgm:prSet/>
      <dgm:spPr/>
      <dgm:t>
        <a:bodyPr/>
        <a:lstStyle/>
        <a:p>
          <a:endParaRPr lang="nb-NO"/>
        </a:p>
      </dgm:t>
    </dgm:pt>
    <dgm:pt modelId="{5E3CE1BF-CB48-4C71-975C-564ECA03B052}" type="sibTrans" cxnId="{F687A486-5398-4AFE-AEA8-B02440B7914E}">
      <dgm:prSet/>
      <dgm:spPr/>
      <dgm:t>
        <a:bodyPr/>
        <a:lstStyle/>
        <a:p>
          <a:endParaRPr lang="nb-NO"/>
        </a:p>
      </dgm:t>
    </dgm:pt>
    <dgm:pt modelId="{077BA484-496C-489B-99E4-E207A137F04B}">
      <dgm:prSet custT="1">
        <dgm:style>
          <a:lnRef idx="0">
            <a:schemeClr val="accent1"/>
          </a:lnRef>
          <a:fillRef idx="3">
            <a:schemeClr val="accent1"/>
          </a:fillRef>
          <a:effectRef idx="3">
            <a:schemeClr val="accent1"/>
          </a:effectRef>
          <a:fontRef idx="minor">
            <a:schemeClr val="lt1"/>
          </a:fontRef>
        </dgm:style>
      </dgm:prSet>
      <dgm:spPr>
        <a:solidFill>
          <a:schemeClr val="bg1"/>
        </a:solidFill>
        <a:ln>
          <a:solidFill>
            <a:schemeClr val="tx1"/>
          </a:solidFill>
        </a:ln>
        <a:effectLst/>
        <a:scene3d>
          <a:camera prst="orthographicFront">
            <a:rot lat="0" lon="0" rev="0"/>
          </a:camera>
          <a:lightRig rig="contrasting" dir="t">
            <a:rot lat="0" lon="0" rev="1200000"/>
          </a:lightRig>
        </a:scene3d>
      </dgm:spPr>
      <dgm:t>
        <a:bodyPr/>
        <a:lstStyle/>
        <a:p>
          <a:pPr rtl="0"/>
          <a:endParaRPr lang="en-US" sz="1600" dirty="0"/>
        </a:p>
      </dgm:t>
    </dgm:pt>
    <dgm:pt modelId="{06AF4E9C-8428-4723-BE30-71DFC2B09EFD}" type="parTrans" cxnId="{BD5C2A48-71B2-47BF-87F1-2FFD37F4E0E5}">
      <dgm:prSet/>
      <dgm:spPr/>
      <dgm:t>
        <a:bodyPr/>
        <a:lstStyle/>
        <a:p>
          <a:endParaRPr lang="nb-NO"/>
        </a:p>
      </dgm:t>
    </dgm:pt>
    <dgm:pt modelId="{27AA9106-F568-4603-ACCC-ED300A125B73}" type="sibTrans" cxnId="{BD5C2A48-71B2-47BF-87F1-2FFD37F4E0E5}">
      <dgm:prSet/>
      <dgm:spPr/>
      <dgm:t>
        <a:bodyPr/>
        <a:lstStyle/>
        <a:p>
          <a:endParaRPr lang="nb-NO"/>
        </a:p>
      </dgm:t>
    </dgm:pt>
    <dgm:pt modelId="{E0648669-B6D2-4941-9CBB-CDE2719EC0A9}">
      <dgm:prSet custT="1">
        <dgm:style>
          <a:lnRef idx="0">
            <a:schemeClr val="accent1"/>
          </a:lnRef>
          <a:fillRef idx="3">
            <a:schemeClr val="accent1"/>
          </a:fillRef>
          <a:effectRef idx="3">
            <a:schemeClr val="accent1"/>
          </a:effectRef>
          <a:fontRef idx="minor">
            <a:schemeClr val="lt1"/>
          </a:fontRef>
        </dgm:style>
      </dgm:prSet>
      <dgm:spPr>
        <a:solidFill>
          <a:schemeClr val="accent1"/>
        </a:solidFill>
        <a:ln>
          <a:solidFill>
            <a:schemeClr val="accent6"/>
          </a:solidFill>
        </a:ln>
      </dgm:spPr>
      <dgm:t>
        <a:bodyPr/>
        <a:lstStyle/>
        <a:p>
          <a:pPr rtl="0"/>
          <a:r>
            <a:rPr lang="en-US" sz="2400" dirty="0" err="1" smtClean="0"/>
            <a:t>Voldshandlinger</a:t>
          </a:r>
          <a:r>
            <a:rPr lang="en-US" sz="2400" dirty="0" smtClean="0"/>
            <a:t>  </a:t>
          </a:r>
          <a:endParaRPr lang="en-US" sz="2400" dirty="0"/>
        </a:p>
      </dgm:t>
    </dgm:pt>
    <dgm:pt modelId="{E4959089-AE41-8D4A-B330-87AE7035896D}" type="sibTrans" cxnId="{5057FEE7-6AD8-D045-8CFC-5FE01D31B500}">
      <dgm:prSet/>
      <dgm:spPr/>
      <dgm:t>
        <a:bodyPr/>
        <a:lstStyle/>
        <a:p>
          <a:endParaRPr lang="en-US"/>
        </a:p>
      </dgm:t>
    </dgm:pt>
    <dgm:pt modelId="{E3120BEA-F0A8-1143-810B-37DABA1BA4EC}" type="parTrans" cxnId="{5057FEE7-6AD8-D045-8CFC-5FE01D31B500}">
      <dgm:prSet/>
      <dgm:spPr/>
      <dgm:t>
        <a:bodyPr/>
        <a:lstStyle/>
        <a:p>
          <a:endParaRPr lang="en-US"/>
        </a:p>
      </dgm:t>
    </dgm:pt>
    <dgm:pt modelId="{6FD5E690-4172-FD4A-A5CE-030348A33133}">
      <dgm:prSet/>
      <dgm:spPr>
        <a:ln>
          <a:solidFill>
            <a:schemeClr val="tx1"/>
          </a:solidFill>
        </a:ln>
      </dgm:spPr>
      <dgm:t>
        <a:bodyPr/>
        <a:lstStyle/>
        <a:p>
          <a:pPr rtl="0"/>
          <a:r>
            <a:rPr lang="en-US" dirty="0" err="1" smtClean="0"/>
            <a:t>Voldelig</a:t>
          </a:r>
          <a:r>
            <a:rPr lang="en-US" dirty="0" smtClean="0"/>
            <a:t> </a:t>
          </a:r>
          <a:r>
            <a:rPr lang="en-US" dirty="0" err="1" smtClean="0"/>
            <a:t>fysisk</a:t>
          </a:r>
          <a:r>
            <a:rPr lang="en-US" dirty="0" smtClean="0"/>
            <a:t> </a:t>
          </a:r>
          <a:r>
            <a:rPr lang="en-US" dirty="0" err="1" smtClean="0"/>
            <a:t>kontakt</a:t>
          </a:r>
          <a:r>
            <a:rPr lang="en-US" dirty="0" smtClean="0"/>
            <a:t> </a:t>
          </a:r>
          <a:endParaRPr lang="en-US" dirty="0"/>
        </a:p>
      </dgm:t>
    </dgm:pt>
    <dgm:pt modelId="{8FEF5BA4-EF3D-BD4A-9DDB-A12FA3BE0A28}" type="sibTrans" cxnId="{5E94C7A6-3970-8A40-838A-A7DA86341BF0}">
      <dgm:prSet/>
      <dgm:spPr/>
      <dgm:t>
        <a:bodyPr/>
        <a:lstStyle/>
        <a:p>
          <a:endParaRPr lang="en-US"/>
        </a:p>
      </dgm:t>
    </dgm:pt>
    <dgm:pt modelId="{E743AAB8-AC2C-F54F-B118-F4D4151B574C}" type="parTrans" cxnId="{5E94C7A6-3970-8A40-838A-A7DA86341BF0}">
      <dgm:prSet/>
      <dgm:spPr/>
      <dgm:t>
        <a:bodyPr/>
        <a:lstStyle/>
        <a:p>
          <a:endParaRPr lang="en-US"/>
        </a:p>
      </dgm:t>
    </dgm:pt>
    <dgm:pt modelId="{5518A722-B87C-AA40-A8DF-E72643F48294}">
      <dgm:prSet/>
      <dgm:spPr>
        <a:ln>
          <a:solidFill>
            <a:schemeClr val="tx1"/>
          </a:solidFill>
        </a:ln>
      </dgm:spPr>
      <dgm:t>
        <a:bodyPr/>
        <a:lstStyle/>
        <a:p>
          <a:pPr rtl="0"/>
          <a:r>
            <a:rPr lang="en-US" dirty="0" err="1" smtClean="0"/>
            <a:t>Annen</a:t>
          </a:r>
          <a:r>
            <a:rPr lang="en-US" dirty="0" smtClean="0"/>
            <a:t> </a:t>
          </a:r>
          <a:r>
            <a:rPr lang="en-US" dirty="0" err="1" smtClean="0"/>
            <a:t>uønsket</a:t>
          </a:r>
          <a:r>
            <a:rPr lang="en-US" dirty="0" smtClean="0"/>
            <a:t> </a:t>
          </a:r>
          <a:r>
            <a:rPr lang="en-US" dirty="0" err="1" smtClean="0"/>
            <a:t>fysisk</a:t>
          </a:r>
          <a:r>
            <a:rPr lang="en-US" dirty="0" smtClean="0"/>
            <a:t> </a:t>
          </a:r>
          <a:r>
            <a:rPr lang="en-US" dirty="0" err="1" smtClean="0"/>
            <a:t>kontakt</a:t>
          </a:r>
          <a:r>
            <a:rPr lang="en-US" dirty="0" smtClean="0"/>
            <a:t> </a:t>
          </a:r>
          <a:endParaRPr lang="en-US" dirty="0"/>
        </a:p>
      </dgm:t>
    </dgm:pt>
    <dgm:pt modelId="{867BEFA6-1828-964D-97AA-DDBCC0010FCE}" type="sibTrans" cxnId="{64EBF1A2-69F0-7844-8875-9FBE73D46C7D}">
      <dgm:prSet/>
      <dgm:spPr/>
      <dgm:t>
        <a:bodyPr/>
        <a:lstStyle/>
        <a:p>
          <a:endParaRPr lang="en-US"/>
        </a:p>
      </dgm:t>
    </dgm:pt>
    <dgm:pt modelId="{8E229CAF-7B40-8141-AA46-75C2999CCDA6}" type="parTrans" cxnId="{64EBF1A2-69F0-7844-8875-9FBE73D46C7D}">
      <dgm:prSet/>
      <dgm:spPr/>
      <dgm:t>
        <a:bodyPr/>
        <a:lstStyle/>
        <a:p>
          <a:endParaRPr lang="en-US"/>
        </a:p>
      </dgm:t>
    </dgm:pt>
    <dgm:pt modelId="{FBD980ED-07DE-E943-8F3C-E5CC2A83DDAE}">
      <dgm:prSet/>
      <dgm:spPr>
        <a:ln>
          <a:solidFill>
            <a:schemeClr val="tx1"/>
          </a:solidFill>
        </a:ln>
      </dgm:spPr>
      <dgm:t>
        <a:bodyPr/>
        <a:lstStyle/>
        <a:p>
          <a:pPr rtl="0"/>
          <a:r>
            <a:rPr lang="en-US" smtClean="0"/>
            <a:t>Truende utsagn (eller kommunikasjon) </a:t>
          </a:r>
          <a:endParaRPr lang="en-US" dirty="0"/>
        </a:p>
      </dgm:t>
    </dgm:pt>
    <dgm:pt modelId="{97CC8211-914B-BE43-B3E0-D996BA753E08}" type="sibTrans" cxnId="{6A21134A-0C96-2042-8ABA-4FBEB94209CB}">
      <dgm:prSet/>
      <dgm:spPr/>
      <dgm:t>
        <a:bodyPr/>
        <a:lstStyle/>
        <a:p>
          <a:endParaRPr lang="en-US"/>
        </a:p>
      </dgm:t>
    </dgm:pt>
    <dgm:pt modelId="{80068912-515F-7E40-8753-EF2344982424}" type="parTrans" cxnId="{6A21134A-0C96-2042-8ABA-4FBEB94209CB}">
      <dgm:prSet/>
      <dgm:spPr/>
      <dgm:t>
        <a:bodyPr/>
        <a:lstStyle/>
        <a:p>
          <a:endParaRPr lang="en-US"/>
        </a:p>
      </dgm:t>
    </dgm:pt>
    <dgm:pt modelId="{A472FF56-1991-984F-8FFA-8D27D5C89F7F}">
      <dgm:prSet custT="1">
        <dgm:style>
          <a:lnRef idx="0">
            <a:schemeClr val="accent1"/>
          </a:lnRef>
          <a:fillRef idx="3">
            <a:schemeClr val="accent1"/>
          </a:fillRef>
          <a:effectRef idx="3">
            <a:schemeClr val="accent1"/>
          </a:effectRef>
          <a:fontRef idx="minor">
            <a:schemeClr val="lt1"/>
          </a:fontRef>
        </dgm:style>
      </dgm:prSet>
      <dgm:spPr>
        <a:solidFill>
          <a:schemeClr val="accent1"/>
        </a:solidFill>
        <a:ln>
          <a:solidFill>
            <a:schemeClr val="accent6"/>
          </a:solidFill>
        </a:ln>
      </dgm:spPr>
      <dgm:t>
        <a:bodyPr/>
        <a:lstStyle/>
        <a:p>
          <a:pPr rtl="0"/>
          <a:r>
            <a:rPr lang="en-US" sz="2400" dirty="0" err="1" smtClean="0"/>
            <a:t>Trusler</a:t>
          </a:r>
          <a:r>
            <a:rPr lang="en-US" sz="2400" dirty="0" smtClean="0"/>
            <a:t> om </a:t>
          </a:r>
          <a:r>
            <a:rPr lang="en-US" sz="2400" dirty="0" err="1" smtClean="0"/>
            <a:t>vold</a:t>
          </a:r>
          <a:r>
            <a:rPr lang="en-US" sz="2400" dirty="0" smtClean="0"/>
            <a:t> </a:t>
          </a:r>
          <a:r>
            <a:rPr lang="en-US" sz="1900" dirty="0" smtClean="0"/>
            <a:t> </a:t>
          </a:r>
          <a:endParaRPr lang="en-US" sz="1900" dirty="0"/>
        </a:p>
      </dgm:t>
    </dgm:pt>
    <dgm:pt modelId="{D4E18FF6-7CD9-3349-8C45-7773242CBBCD}" type="sibTrans" cxnId="{59EC4E9B-E10F-FA46-8CA6-10C5C198F15E}">
      <dgm:prSet/>
      <dgm:spPr/>
      <dgm:t>
        <a:bodyPr/>
        <a:lstStyle/>
        <a:p>
          <a:endParaRPr lang="en-US"/>
        </a:p>
      </dgm:t>
    </dgm:pt>
    <dgm:pt modelId="{5E65FB1C-A0EF-254B-8868-D92D21BC816A}" type="parTrans" cxnId="{59EC4E9B-E10F-FA46-8CA6-10C5C198F15E}">
      <dgm:prSet/>
      <dgm:spPr/>
      <dgm:t>
        <a:bodyPr/>
        <a:lstStyle/>
        <a:p>
          <a:endParaRPr lang="en-US"/>
        </a:p>
      </dgm:t>
    </dgm:pt>
    <dgm:pt modelId="{7A5BC42D-CB8B-3046-9003-5FFED30B1847}">
      <dgm:prSet/>
      <dgm:spPr>
        <a:ln>
          <a:solidFill>
            <a:schemeClr val="tx1"/>
          </a:solidFill>
        </a:ln>
      </dgm:spPr>
      <dgm:t>
        <a:bodyPr/>
        <a:lstStyle/>
        <a:p>
          <a:pPr rtl="0"/>
          <a:r>
            <a:rPr lang="en-US" dirty="0" err="1" smtClean="0"/>
            <a:t>Truende</a:t>
          </a:r>
          <a:r>
            <a:rPr lang="en-US" dirty="0" smtClean="0"/>
            <a:t> </a:t>
          </a:r>
          <a:r>
            <a:rPr lang="en-US" dirty="0" err="1" smtClean="0"/>
            <a:t>handlinger</a:t>
          </a:r>
          <a:r>
            <a:rPr lang="en-US" dirty="0" smtClean="0"/>
            <a:t> </a:t>
          </a:r>
          <a:endParaRPr lang="en-US" dirty="0"/>
        </a:p>
      </dgm:t>
    </dgm:pt>
    <dgm:pt modelId="{9A4D5A01-7040-8549-BF70-23EED2F4E2EA}" type="sibTrans" cxnId="{BEF58CAD-DCDC-154C-A02A-C926B7DEB122}">
      <dgm:prSet/>
      <dgm:spPr/>
      <dgm:t>
        <a:bodyPr/>
        <a:lstStyle/>
        <a:p>
          <a:endParaRPr lang="en-US"/>
        </a:p>
      </dgm:t>
    </dgm:pt>
    <dgm:pt modelId="{08DF8CF9-4FE5-6546-9B28-D99BB0EDFD5F}" type="parTrans" cxnId="{BEF58CAD-DCDC-154C-A02A-C926B7DEB122}">
      <dgm:prSet/>
      <dgm:spPr/>
      <dgm:t>
        <a:bodyPr/>
        <a:lstStyle/>
        <a:p>
          <a:endParaRPr lang="en-US"/>
        </a:p>
      </dgm:t>
    </dgm:pt>
    <dgm:pt modelId="{5213E216-923E-4D43-AD18-16A5EBF036FB}" type="pres">
      <dgm:prSet presAssocID="{37DCCCB0-BA5B-6B45-BCCB-0F65AD155B7F}" presName="linear" presStyleCnt="0">
        <dgm:presLayoutVars>
          <dgm:dir/>
          <dgm:animLvl val="lvl"/>
          <dgm:resizeHandles val="exact"/>
        </dgm:presLayoutVars>
      </dgm:prSet>
      <dgm:spPr/>
      <dgm:t>
        <a:bodyPr/>
        <a:lstStyle/>
        <a:p>
          <a:endParaRPr lang="en-US"/>
        </a:p>
      </dgm:t>
    </dgm:pt>
    <dgm:pt modelId="{35C9B2CA-0E00-1D45-8582-E3482D607D70}" type="pres">
      <dgm:prSet presAssocID="{E186B6E4-B2B1-EC44-8B37-C3F08E8BC93E}" presName="parentLin" presStyleCnt="0"/>
      <dgm:spPr/>
    </dgm:pt>
    <dgm:pt modelId="{77E8FF6A-1D16-584C-99AC-F48B06B37D90}" type="pres">
      <dgm:prSet presAssocID="{E186B6E4-B2B1-EC44-8B37-C3F08E8BC93E}" presName="parentLeftMargin" presStyleLbl="node1" presStyleIdx="0" presStyleCnt="4"/>
      <dgm:spPr/>
      <dgm:t>
        <a:bodyPr/>
        <a:lstStyle/>
        <a:p>
          <a:endParaRPr lang="en-US"/>
        </a:p>
      </dgm:t>
    </dgm:pt>
    <dgm:pt modelId="{46A374A5-05EE-A34A-8854-B4C393C9E1AE}" type="pres">
      <dgm:prSet presAssocID="{E186B6E4-B2B1-EC44-8B37-C3F08E8BC93E}" presName="parentText" presStyleLbl="node1" presStyleIdx="0" presStyleCnt="4" custLinFactNeighborX="-7407" custLinFactNeighborY="6042">
        <dgm:presLayoutVars>
          <dgm:chMax val="0"/>
          <dgm:bulletEnabled val="1"/>
        </dgm:presLayoutVars>
      </dgm:prSet>
      <dgm:spPr/>
      <dgm:t>
        <a:bodyPr/>
        <a:lstStyle/>
        <a:p>
          <a:endParaRPr lang="en-US"/>
        </a:p>
      </dgm:t>
    </dgm:pt>
    <dgm:pt modelId="{670ED5A7-529E-DB49-9564-F1A3251204EE}" type="pres">
      <dgm:prSet presAssocID="{E186B6E4-B2B1-EC44-8B37-C3F08E8BC93E}" presName="negativeSpace" presStyleCnt="0"/>
      <dgm:spPr/>
    </dgm:pt>
    <dgm:pt modelId="{3B442C75-903B-2D43-B7E6-FF977B8914AD}" type="pres">
      <dgm:prSet presAssocID="{E186B6E4-B2B1-EC44-8B37-C3F08E8BC93E}" presName="childText" presStyleLbl="conFgAcc1" presStyleIdx="0" presStyleCnt="4">
        <dgm:presLayoutVars>
          <dgm:bulletEnabled val="1"/>
        </dgm:presLayoutVars>
      </dgm:prSet>
      <dgm:spPr/>
      <dgm:t>
        <a:bodyPr/>
        <a:lstStyle/>
        <a:p>
          <a:endParaRPr lang="en-US"/>
        </a:p>
      </dgm:t>
    </dgm:pt>
    <dgm:pt modelId="{1D15C27F-2DBB-1B4B-AA77-48F1EB42B70E}" type="pres">
      <dgm:prSet presAssocID="{D757D85D-ECC8-7546-9158-81196C98739D}" presName="spaceBetweenRectangles" presStyleCnt="0"/>
      <dgm:spPr/>
    </dgm:pt>
    <dgm:pt modelId="{66F53276-9CC4-3C44-A3CC-D09FDA5AAFB8}" type="pres">
      <dgm:prSet presAssocID="{A472FF56-1991-984F-8FFA-8D27D5C89F7F}" presName="parentLin" presStyleCnt="0"/>
      <dgm:spPr/>
    </dgm:pt>
    <dgm:pt modelId="{81729C07-6305-264B-B85B-3C569B13652A}" type="pres">
      <dgm:prSet presAssocID="{A472FF56-1991-984F-8FFA-8D27D5C89F7F}" presName="parentLeftMargin" presStyleLbl="node1" presStyleIdx="0" presStyleCnt="4"/>
      <dgm:spPr/>
      <dgm:t>
        <a:bodyPr/>
        <a:lstStyle/>
        <a:p>
          <a:endParaRPr lang="en-US"/>
        </a:p>
      </dgm:t>
    </dgm:pt>
    <dgm:pt modelId="{6E7127FF-1EAF-264D-86C9-61CEFADD806D}" type="pres">
      <dgm:prSet presAssocID="{A472FF56-1991-984F-8FFA-8D27D5C89F7F}" presName="parentText" presStyleLbl="node1" presStyleIdx="1" presStyleCnt="4" custLinFactNeighborX="6523" custLinFactNeighborY="4529">
        <dgm:presLayoutVars>
          <dgm:chMax val="0"/>
          <dgm:bulletEnabled val="1"/>
        </dgm:presLayoutVars>
      </dgm:prSet>
      <dgm:spPr/>
      <dgm:t>
        <a:bodyPr/>
        <a:lstStyle/>
        <a:p>
          <a:endParaRPr lang="en-US"/>
        </a:p>
      </dgm:t>
    </dgm:pt>
    <dgm:pt modelId="{131010F1-9951-7C41-8C14-E0F583F48D35}" type="pres">
      <dgm:prSet presAssocID="{A472FF56-1991-984F-8FFA-8D27D5C89F7F}" presName="negativeSpace" presStyleCnt="0"/>
      <dgm:spPr/>
    </dgm:pt>
    <dgm:pt modelId="{44553C05-814C-7846-A98A-C4AEF8D4B346}" type="pres">
      <dgm:prSet presAssocID="{A472FF56-1991-984F-8FFA-8D27D5C89F7F}" presName="childText" presStyleLbl="conFgAcc1" presStyleIdx="1" presStyleCnt="4" custLinFactNeighborX="489" custLinFactNeighborY="24759">
        <dgm:presLayoutVars>
          <dgm:bulletEnabled val="1"/>
        </dgm:presLayoutVars>
      </dgm:prSet>
      <dgm:spPr/>
      <dgm:t>
        <a:bodyPr/>
        <a:lstStyle/>
        <a:p>
          <a:endParaRPr lang="en-US"/>
        </a:p>
      </dgm:t>
    </dgm:pt>
    <dgm:pt modelId="{AE9E92D4-8B78-714F-BD86-292645414D79}" type="pres">
      <dgm:prSet presAssocID="{D4E18FF6-7CD9-3349-8C45-7773242CBBCD}" presName="spaceBetweenRectangles" presStyleCnt="0"/>
      <dgm:spPr/>
    </dgm:pt>
    <dgm:pt modelId="{B7E2C336-2E59-E84A-A04E-DDC39D1426B7}" type="pres">
      <dgm:prSet presAssocID="{E0648669-B6D2-4941-9CBB-CDE2719EC0A9}" presName="parentLin" presStyleCnt="0"/>
      <dgm:spPr/>
    </dgm:pt>
    <dgm:pt modelId="{B2184BE9-77E7-F84C-82A7-2F82172008FD}" type="pres">
      <dgm:prSet presAssocID="{E0648669-B6D2-4941-9CBB-CDE2719EC0A9}" presName="parentLeftMargin" presStyleLbl="node1" presStyleIdx="1" presStyleCnt="4"/>
      <dgm:spPr/>
      <dgm:t>
        <a:bodyPr/>
        <a:lstStyle/>
        <a:p>
          <a:endParaRPr lang="en-US"/>
        </a:p>
      </dgm:t>
    </dgm:pt>
    <dgm:pt modelId="{D07CE7CF-8FBD-9145-9EA1-385A2EFB39DA}" type="pres">
      <dgm:prSet presAssocID="{E0648669-B6D2-4941-9CBB-CDE2719EC0A9}" presName="parentText" presStyleLbl="node1" presStyleIdx="2" presStyleCnt="4" custLinFactNeighborX="0" custLinFactNeighborY="13586">
        <dgm:presLayoutVars>
          <dgm:chMax val="0"/>
          <dgm:bulletEnabled val="1"/>
        </dgm:presLayoutVars>
      </dgm:prSet>
      <dgm:spPr/>
      <dgm:t>
        <a:bodyPr/>
        <a:lstStyle/>
        <a:p>
          <a:endParaRPr lang="en-US"/>
        </a:p>
      </dgm:t>
    </dgm:pt>
    <dgm:pt modelId="{B85BC65D-53F7-B74E-867B-E0DC4CB92E94}" type="pres">
      <dgm:prSet presAssocID="{E0648669-B6D2-4941-9CBB-CDE2719EC0A9}" presName="negativeSpace" presStyleCnt="0"/>
      <dgm:spPr/>
    </dgm:pt>
    <dgm:pt modelId="{67E687A3-273A-044F-AEE7-FF2C759B7E5E}" type="pres">
      <dgm:prSet presAssocID="{E0648669-B6D2-4941-9CBB-CDE2719EC0A9}" presName="childText" presStyleLbl="conFgAcc1" presStyleIdx="2" presStyleCnt="4" custLinFactNeighborX="163" custLinFactNeighborY="74269">
        <dgm:presLayoutVars>
          <dgm:bulletEnabled val="1"/>
        </dgm:presLayoutVars>
      </dgm:prSet>
      <dgm:spPr/>
      <dgm:t>
        <a:bodyPr/>
        <a:lstStyle/>
        <a:p>
          <a:endParaRPr lang="en-US"/>
        </a:p>
      </dgm:t>
    </dgm:pt>
    <dgm:pt modelId="{637630BE-EE9B-4988-99F8-B15D22EC1359}" type="pres">
      <dgm:prSet presAssocID="{E4959089-AE41-8D4A-B330-87AE7035896D}" presName="spaceBetweenRectangles" presStyleCnt="0"/>
      <dgm:spPr/>
    </dgm:pt>
    <dgm:pt modelId="{20F1E93A-EB7F-4ABB-9965-AAE7302FE658}" type="pres">
      <dgm:prSet presAssocID="{E3157740-8C96-45CD-9BFF-A418DF4C3481}" presName="parentLin" presStyleCnt="0"/>
      <dgm:spPr/>
    </dgm:pt>
    <dgm:pt modelId="{C228C2AF-56B6-4CCD-B146-846C55027169}" type="pres">
      <dgm:prSet presAssocID="{E3157740-8C96-45CD-9BFF-A418DF4C3481}" presName="parentLeftMargin" presStyleLbl="node1" presStyleIdx="2" presStyleCnt="4"/>
      <dgm:spPr/>
      <dgm:t>
        <a:bodyPr/>
        <a:lstStyle/>
        <a:p>
          <a:endParaRPr lang="nb-NO"/>
        </a:p>
      </dgm:t>
    </dgm:pt>
    <dgm:pt modelId="{1B4FC143-2730-431F-A684-40C17BF428C1}" type="pres">
      <dgm:prSet presAssocID="{E3157740-8C96-45CD-9BFF-A418DF4C3481}" presName="parentText" presStyleLbl="node1" presStyleIdx="3" presStyleCnt="4" custLinFactNeighborX="17404" custLinFactNeighborY="20475">
        <dgm:presLayoutVars>
          <dgm:chMax val="0"/>
          <dgm:bulletEnabled val="1"/>
        </dgm:presLayoutVars>
      </dgm:prSet>
      <dgm:spPr/>
      <dgm:t>
        <a:bodyPr/>
        <a:lstStyle/>
        <a:p>
          <a:endParaRPr lang="nb-NO"/>
        </a:p>
      </dgm:t>
    </dgm:pt>
    <dgm:pt modelId="{CAA222B0-7F76-47A9-8F4A-011054D557D2}" type="pres">
      <dgm:prSet presAssocID="{E3157740-8C96-45CD-9BFF-A418DF4C3481}" presName="negativeSpace" presStyleCnt="0"/>
      <dgm:spPr/>
    </dgm:pt>
    <dgm:pt modelId="{C59F4746-89CB-497F-8353-0BCB70FE9AC9}" type="pres">
      <dgm:prSet presAssocID="{E3157740-8C96-45CD-9BFF-A418DF4C3481}" presName="childText" presStyleLbl="conFgAcc1" presStyleIdx="3" presStyleCnt="4">
        <dgm:presLayoutVars>
          <dgm:bulletEnabled val="1"/>
        </dgm:presLayoutVars>
      </dgm:prSet>
      <dgm:spPr/>
      <dgm:t>
        <a:bodyPr/>
        <a:lstStyle/>
        <a:p>
          <a:endParaRPr lang="nb-NO"/>
        </a:p>
      </dgm:t>
    </dgm:pt>
  </dgm:ptLst>
  <dgm:cxnLst>
    <dgm:cxn modelId="{5481D9B4-3DEF-465B-8BCE-CFEF6CCFD88C}" type="presOf" srcId="{E3157740-8C96-45CD-9BFF-A418DF4C3481}" destId="{1B4FC143-2730-431F-A684-40C17BF428C1}" srcOrd="1" destOrd="0" presId="urn:microsoft.com/office/officeart/2005/8/layout/list1"/>
    <dgm:cxn modelId="{59EC4E9B-E10F-FA46-8CA6-10C5C198F15E}" srcId="{37DCCCB0-BA5B-6B45-BCCB-0F65AD155B7F}" destId="{A472FF56-1991-984F-8FFA-8D27D5C89F7F}" srcOrd="1" destOrd="0" parTransId="{5E65FB1C-A0EF-254B-8868-D92D21BC816A}" sibTransId="{D4E18FF6-7CD9-3349-8C45-7773242CBBCD}"/>
    <dgm:cxn modelId="{5057FEE7-6AD8-D045-8CFC-5FE01D31B500}" srcId="{37DCCCB0-BA5B-6B45-BCCB-0F65AD155B7F}" destId="{E0648669-B6D2-4941-9CBB-CDE2719EC0A9}" srcOrd="2" destOrd="0" parTransId="{E3120BEA-F0A8-1143-810B-37DABA1BA4EC}" sibTransId="{E4959089-AE41-8D4A-B330-87AE7035896D}"/>
    <dgm:cxn modelId="{23A190B2-79EB-45D1-BEC6-8161F01767A4}" type="presOf" srcId="{FBD980ED-07DE-E943-8F3C-E5CC2A83DDAE}" destId="{44553C05-814C-7846-A98A-C4AEF8D4B346}" srcOrd="0" destOrd="1" presId="urn:microsoft.com/office/officeart/2005/8/layout/list1"/>
    <dgm:cxn modelId="{F03F84B0-03C3-4122-A4B8-4064646BEAB0}" type="presOf" srcId="{6FD5E690-4172-FD4A-A5CE-030348A33133}" destId="{67E687A3-273A-044F-AEE7-FF2C759B7E5E}" srcOrd="0" destOrd="0" presId="urn:microsoft.com/office/officeart/2005/8/layout/list1"/>
    <dgm:cxn modelId="{3B9ADCA5-6149-4471-83E1-9145A71399FF}" type="presOf" srcId="{37DCCCB0-BA5B-6B45-BCCB-0F65AD155B7F}" destId="{5213E216-923E-4D43-AD18-16A5EBF036FB}" srcOrd="0" destOrd="0" presId="urn:microsoft.com/office/officeart/2005/8/layout/list1"/>
    <dgm:cxn modelId="{A4B25CDA-6C8B-474E-A97B-E22A9AEA9C52}" type="presOf" srcId="{E0648669-B6D2-4941-9CBB-CDE2719EC0A9}" destId="{B2184BE9-77E7-F84C-82A7-2F82172008FD}" srcOrd="0" destOrd="0" presId="urn:microsoft.com/office/officeart/2005/8/layout/list1"/>
    <dgm:cxn modelId="{CE2054C7-B57B-4087-A715-BE5CB5DD3FB9}" type="presOf" srcId="{E1DBBA6C-DE1C-4645-85E9-AF69295E2A42}" destId="{3B442C75-903B-2D43-B7E6-FF977B8914AD}" srcOrd="0" destOrd="0" presId="urn:microsoft.com/office/officeart/2005/8/layout/list1"/>
    <dgm:cxn modelId="{B9284B9A-75F2-47E5-B9CE-45FA7773DB0A}" type="presOf" srcId="{4561B97D-D1AA-4700-8F5F-41A42D623762}" destId="{3B442C75-903B-2D43-B7E6-FF977B8914AD}" srcOrd="0" destOrd="1" presId="urn:microsoft.com/office/officeart/2005/8/layout/list1"/>
    <dgm:cxn modelId="{B8F826BC-9626-4966-8027-6173D84E26E5}" srcId="{37DCCCB0-BA5B-6B45-BCCB-0F65AD155B7F}" destId="{E3157740-8C96-45CD-9BFF-A418DF4C3481}" srcOrd="3" destOrd="0" parTransId="{6E0AB105-3949-4A3C-8A62-3BF075DE1CB0}" sibTransId="{49D89E01-3EBD-477A-8DBE-C680EE248C47}"/>
    <dgm:cxn modelId="{6A21134A-0C96-2042-8ABA-4FBEB94209CB}" srcId="{A472FF56-1991-984F-8FFA-8D27D5C89F7F}" destId="{FBD980ED-07DE-E943-8F3C-E5CC2A83DDAE}" srcOrd="1" destOrd="0" parTransId="{80068912-515F-7E40-8753-EF2344982424}" sibTransId="{97CC8211-914B-BE43-B3E0-D996BA753E08}"/>
    <dgm:cxn modelId="{21DE99FD-2FC4-46C0-AA5F-50AAD68752E5}" type="presOf" srcId="{A472FF56-1991-984F-8FFA-8D27D5C89F7F}" destId="{6E7127FF-1EAF-264D-86C9-61CEFADD806D}" srcOrd="1" destOrd="0" presId="urn:microsoft.com/office/officeart/2005/8/layout/list1"/>
    <dgm:cxn modelId="{52C79CBF-E322-4FD0-8CB8-25BA49CA5BC1}" type="presOf" srcId="{E3157740-8C96-45CD-9BFF-A418DF4C3481}" destId="{C228C2AF-56B6-4CCD-B146-846C55027169}" srcOrd="0" destOrd="0" presId="urn:microsoft.com/office/officeart/2005/8/layout/list1"/>
    <dgm:cxn modelId="{CF5F9F0E-BA81-AD48-8CBB-25E12C2528BC}" srcId="{E186B6E4-B2B1-EC44-8B37-C3F08E8BC93E}" destId="{E1DBBA6C-DE1C-4645-85E9-AF69295E2A42}" srcOrd="0" destOrd="0" parTransId="{9D24DBF3-1775-6D47-8948-FBB3AE925A2B}" sibTransId="{01E6E08B-4480-CA4A-B8C6-4993ED0308AE}"/>
    <dgm:cxn modelId="{1086B016-B08B-4DBF-9EF9-169AC3FEF824}" type="presOf" srcId="{5518A722-B87C-AA40-A8DF-E72643F48294}" destId="{67E687A3-273A-044F-AEE7-FF2C759B7E5E}" srcOrd="0" destOrd="1" presId="urn:microsoft.com/office/officeart/2005/8/layout/list1"/>
    <dgm:cxn modelId="{F7028D1F-B7C4-4EA8-890C-42B27DF04147}" type="presOf" srcId="{077BA484-496C-489B-99E4-E207A137F04B}" destId="{C59F4746-89CB-497F-8353-0BCB70FE9AC9}" srcOrd="0" destOrd="0" presId="urn:microsoft.com/office/officeart/2005/8/layout/list1"/>
    <dgm:cxn modelId="{C815B91E-51A0-498D-895A-75369CC61265}" type="presOf" srcId="{7A5BC42D-CB8B-3046-9003-5FFED30B1847}" destId="{44553C05-814C-7846-A98A-C4AEF8D4B346}" srcOrd="0" destOrd="0" presId="urn:microsoft.com/office/officeart/2005/8/layout/list1"/>
    <dgm:cxn modelId="{BD5C2A48-71B2-47BF-87F1-2FFD37F4E0E5}" srcId="{E3157740-8C96-45CD-9BFF-A418DF4C3481}" destId="{077BA484-496C-489B-99E4-E207A137F04B}" srcOrd="0" destOrd="0" parTransId="{06AF4E9C-8428-4723-BE30-71DFC2B09EFD}" sibTransId="{27AA9106-F568-4603-ACCC-ED300A125B73}"/>
    <dgm:cxn modelId="{BEF58CAD-DCDC-154C-A02A-C926B7DEB122}" srcId="{A472FF56-1991-984F-8FFA-8D27D5C89F7F}" destId="{7A5BC42D-CB8B-3046-9003-5FFED30B1847}" srcOrd="0" destOrd="0" parTransId="{08DF8CF9-4FE5-6546-9B28-D99BB0EDFD5F}" sibTransId="{9A4D5A01-7040-8549-BF70-23EED2F4E2EA}"/>
    <dgm:cxn modelId="{E9F520C2-599B-774A-A0CA-B9B33EA0D5F9}" srcId="{37DCCCB0-BA5B-6B45-BCCB-0F65AD155B7F}" destId="{E186B6E4-B2B1-EC44-8B37-C3F08E8BC93E}" srcOrd="0" destOrd="0" parTransId="{CC75F425-A66E-1948-855F-C953B85B6AC9}" sibTransId="{D757D85D-ECC8-7546-9158-81196C98739D}"/>
    <dgm:cxn modelId="{CB6D5DDB-D60C-4885-AD9F-5A502687A4A1}" type="presOf" srcId="{E186B6E4-B2B1-EC44-8B37-C3F08E8BC93E}" destId="{46A374A5-05EE-A34A-8854-B4C393C9E1AE}" srcOrd="1" destOrd="0" presId="urn:microsoft.com/office/officeart/2005/8/layout/list1"/>
    <dgm:cxn modelId="{64EBF1A2-69F0-7844-8875-9FBE73D46C7D}" srcId="{E0648669-B6D2-4941-9CBB-CDE2719EC0A9}" destId="{5518A722-B87C-AA40-A8DF-E72643F48294}" srcOrd="1" destOrd="0" parTransId="{8E229CAF-7B40-8141-AA46-75C2999CCDA6}" sibTransId="{867BEFA6-1828-964D-97AA-DDBCC0010FCE}"/>
    <dgm:cxn modelId="{F687A486-5398-4AFE-AEA8-B02440B7914E}" srcId="{E186B6E4-B2B1-EC44-8B37-C3F08E8BC93E}" destId="{4561B97D-D1AA-4700-8F5F-41A42D623762}" srcOrd="1" destOrd="0" parTransId="{D59E830B-E655-40E3-A157-F0C439FBEAD4}" sibTransId="{5E3CE1BF-CB48-4C71-975C-564ECA03B052}"/>
    <dgm:cxn modelId="{5E94C7A6-3970-8A40-838A-A7DA86341BF0}" srcId="{E0648669-B6D2-4941-9CBB-CDE2719EC0A9}" destId="{6FD5E690-4172-FD4A-A5CE-030348A33133}" srcOrd="0" destOrd="0" parTransId="{E743AAB8-AC2C-F54F-B118-F4D4151B574C}" sibTransId="{8FEF5BA4-EF3D-BD4A-9DDB-A12FA3BE0A28}"/>
    <dgm:cxn modelId="{64D3631D-45D8-4711-83E3-4C739010061A}" type="presOf" srcId="{A472FF56-1991-984F-8FFA-8D27D5C89F7F}" destId="{81729C07-6305-264B-B85B-3C569B13652A}" srcOrd="0" destOrd="0" presId="urn:microsoft.com/office/officeart/2005/8/layout/list1"/>
    <dgm:cxn modelId="{B8167730-322E-4AF1-8312-E5A154B5795B}" type="presOf" srcId="{E186B6E4-B2B1-EC44-8B37-C3F08E8BC93E}" destId="{77E8FF6A-1D16-584C-99AC-F48B06B37D90}" srcOrd="0" destOrd="0" presId="urn:microsoft.com/office/officeart/2005/8/layout/list1"/>
    <dgm:cxn modelId="{86E9D959-FD6E-43C4-8CA1-58037B8829D1}" type="presOf" srcId="{E0648669-B6D2-4941-9CBB-CDE2719EC0A9}" destId="{D07CE7CF-8FBD-9145-9EA1-385A2EFB39DA}" srcOrd="1" destOrd="0" presId="urn:microsoft.com/office/officeart/2005/8/layout/list1"/>
    <dgm:cxn modelId="{4CF68CB6-E424-4E4A-B879-A96AABB1AB25}" type="presParOf" srcId="{5213E216-923E-4D43-AD18-16A5EBF036FB}" destId="{35C9B2CA-0E00-1D45-8582-E3482D607D70}" srcOrd="0" destOrd="0" presId="urn:microsoft.com/office/officeart/2005/8/layout/list1"/>
    <dgm:cxn modelId="{1C9ADDE3-7772-4F44-B88B-45C9894720D8}" type="presParOf" srcId="{35C9B2CA-0E00-1D45-8582-E3482D607D70}" destId="{77E8FF6A-1D16-584C-99AC-F48B06B37D90}" srcOrd="0" destOrd="0" presId="urn:microsoft.com/office/officeart/2005/8/layout/list1"/>
    <dgm:cxn modelId="{D2793F97-BC89-4196-B136-42FF8185DB1E}" type="presParOf" srcId="{35C9B2CA-0E00-1D45-8582-E3482D607D70}" destId="{46A374A5-05EE-A34A-8854-B4C393C9E1AE}" srcOrd="1" destOrd="0" presId="urn:microsoft.com/office/officeart/2005/8/layout/list1"/>
    <dgm:cxn modelId="{8C02D430-A89E-4980-9E91-74D5D23187CA}" type="presParOf" srcId="{5213E216-923E-4D43-AD18-16A5EBF036FB}" destId="{670ED5A7-529E-DB49-9564-F1A3251204EE}" srcOrd="1" destOrd="0" presId="urn:microsoft.com/office/officeart/2005/8/layout/list1"/>
    <dgm:cxn modelId="{818919DD-12A7-4BC6-9B1D-296EA6DEF8CA}" type="presParOf" srcId="{5213E216-923E-4D43-AD18-16A5EBF036FB}" destId="{3B442C75-903B-2D43-B7E6-FF977B8914AD}" srcOrd="2" destOrd="0" presId="urn:microsoft.com/office/officeart/2005/8/layout/list1"/>
    <dgm:cxn modelId="{382B5A93-2BD4-43C1-B6C1-3DE6C5CFFBD5}" type="presParOf" srcId="{5213E216-923E-4D43-AD18-16A5EBF036FB}" destId="{1D15C27F-2DBB-1B4B-AA77-48F1EB42B70E}" srcOrd="3" destOrd="0" presId="urn:microsoft.com/office/officeart/2005/8/layout/list1"/>
    <dgm:cxn modelId="{812ECDE4-0224-4E23-A849-5CF876D52A46}" type="presParOf" srcId="{5213E216-923E-4D43-AD18-16A5EBF036FB}" destId="{66F53276-9CC4-3C44-A3CC-D09FDA5AAFB8}" srcOrd="4" destOrd="0" presId="urn:microsoft.com/office/officeart/2005/8/layout/list1"/>
    <dgm:cxn modelId="{7D7035D5-C65C-4C86-A2E1-FF48923D79BC}" type="presParOf" srcId="{66F53276-9CC4-3C44-A3CC-D09FDA5AAFB8}" destId="{81729C07-6305-264B-B85B-3C569B13652A}" srcOrd="0" destOrd="0" presId="urn:microsoft.com/office/officeart/2005/8/layout/list1"/>
    <dgm:cxn modelId="{15C38DA1-E7E2-444B-B866-EF28F388FA0C}" type="presParOf" srcId="{66F53276-9CC4-3C44-A3CC-D09FDA5AAFB8}" destId="{6E7127FF-1EAF-264D-86C9-61CEFADD806D}" srcOrd="1" destOrd="0" presId="urn:microsoft.com/office/officeart/2005/8/layout/list1"/>
    <dgm:cxn modelId="{FFEA3DB7-FC74-4C91-86F9-548AAFD79F87}" type="presParOf" srcId="{5213E216-923E-4D43-AD18-16A5EBF036FB}" destId="{131010F1-9951-7C41-8C14-E0F583F48D35}" srcOrd="5" destOrd="0" presId="urn:microsoft.com/office/officeart/2005/8/layout/list1"/>
    <dgm:cxn modelId="{9BCB8D70-96F8-427B-BA5C-9D337E0A4AC7}" type="presParOf" srcId="{5213E216-923E-4D43-AD18-16A5EBF036FB}" destId="{44553C05-814C-7846-A98A-C4AEF8D4B346}" srcOrd="6" destOrd="0" presId="urn:microsoft.com/office/officeart/2005/8/layout/list1"/>
    <dgm:cxn modelId="{B44A1B92-24D7-43A2-A513-B854DA3E09A5}" type="presParOf" srcId="{5213E216-923E-4D43-AD18-16A5EBF036FB}" destId="{AE9E92D4-8B78-714F-BD86-292645414D79}" srcOrd="7" destOrd="0" presId="urn:microsoft.com/office/officeart/2005/8/layout/list1"/>
    <dgm:cxn modelId="{76E07DA3-7B4E-4E0F-A4CA-4103692CF4CA}" type="presParOf" srcId="{5213E216-923E-4D43-AD18-16A5EBF036FB}" destId="{B7E2C336-2E59-E84A-A04E-DDC39D1426B7}" srcOrd="8" destOrd="0" presId="urn:microsoft.com/office/officeart/2005/8/layout/list1"/>
    <dgm:cxn modelId="{A34CA243-74AD-44D8-9AFB-22E1EAAFEEA3}" type="presParOf" srcId="{B7E2C336-2E59-E84A-A04E-DDC39D1426B7}" destId="{B2184BE9-77E7-F84C-82A7-2F82172008FD}" srcOrd="0" destOrd="0" presId="urn:microsoft.com/office/officeart/2005/8/layout/list1"/>
    <dgm:cxn modelId="{98A3F33A-721D-45A6-82EC-707D056156A5}" type="presParOf" srcId="{B7E2C336-2E59-E84A-A04E-DDC39D1426B7}" destId="{D07CE7CF-8FBD-9145-9EA1-385A2EFB39DA}" srcOrd="1" destOrd="0" presId="urn:microsoft.com/office/officeart/2005/8/layout/list1"/>
    <dgm:cxn modelId="{E29577B0-85FA-4744-A041-937DCA3819EC}" type="presParOf" srcId="{5213E216-923E-4D43-AD18-16A5EBF036FB}" destId="{B85BC65D-53F7-B74E-867B-E0DC4CB92E94}" srcOrd="9" destOrd="0" presId="urn:microsoft.com/office/officeart/2005/8/layout/list1"/>
    <dgm:cxn modelId="{2FFE2D55-CEE1-4A9F-B587-83C6C8EB76BD}" type="presParOf" srcId="{5213E216-923E-4D43-AD18-16A5EBF036FB}" destId="{67E687A3-273A-044F-AEE7-FF2C759B7E5E}" srcOrd="10" destOrd="0" presId="urn:microsoft.com/office/officeart/2005/8/layout/list1"/>
    <dgm:cxn modelId="{AF6C683E-B37E-4760-8C57-0EF6F801BE60}" type="presParOf" srcId="{5213E216-923E-4D43-AD18-16A5EBF036FB}" destId="{637630BE-EE9B-4988-99F8-B15D22EC1359}" srcOrd="11" destOrd="0" presId="urn:microsoft.com/office/officeart/2005/8/layout/list1"/>
    <dgm:cxn modelId="{039EA750-60CE-4205-B862-5216FE4D2392}" type="presParOf" srcId="{5213E216-923E-4D43-AD18-16A5EBF036FB}" destId="{20F1E93A-EB7F-4ABB-9965-AAE7302FE658}" srcOrd="12" destOrd="0" presId="urn:microsoft.com/office/officeart/2005/8/layout/list1"/>
    <dgm:cxn modelId="{409098A9-D007-40C7-94CE-70F9CD5DCA73}" type="presParOf" srcId="{20F1E93A-EB7F-4ABB-9965-AAE7302FE658}" destId="{C228C2AF-56B6-4CCD-B146-846C55027169}" srcOrd="0" destOrd="0" presId="urn:microsoft.com/office/officeart/2005/8/layout/list1"/>
    <dgm:cxn modelId="{58A7E800-2C24-4131-B65E-4D8F16F0796A}" type="presParOf" srcId="{20F1E93A-EB7F-4ABB-9965-AAE7302FE658}" destId="{1B4FC143-2730-431F-A684-40C17BF428C1}" srcOrd="1" destOrd="0" presId="urn:microsoft.com/office/officeart/2005/8/layout/list1"/>
    <dgm:cxn modelId="{CEBDCF9A-3358-4912-9DF1-1E6295485829}" type="presParOf" srcId="{5213E216-923E-4D43-AD18-16A5EBF036FB}" destId="{CAA222B0-7F76-47A9-8F4A-011054D557D2}" srcOrd="13" destOrd="0" presId="urn:microsoft.com/office/officeart/2005/8/layout/list1"/>
    <dgm:cxn modelId="{CE6DB917-5B5A-4035-8C48-9064F47EA6EC}" type="presParOf" srcId="{5213E216-923E-4D43-AD18-16A5EBF036FB}" destId="{C59F4746-89CB-497F-8353-0BCB70FE9AC9}" srcOrd="14"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37DCCCB0-BA5B-6B45-BCCB-0F65AD155B7F}" type="doc">
      <dgm:prSet loTypeId="urn:microsoft.com/office/officeart/2005/8/layout/list1" loCatId="" qsTypeId="urn:microsoft.com/office/officeart/2005/8/quickstyle/3D3" qsCatId="3D" csTypeId="urn:microsoft.com/office/officeart/2005/8/colors/accent1_2" csCatId="accent1" phldr="1"/>
      <dgm:spPr/>
      <dgm:t>
        <a:bodyPr/>
        <a:lstStyle/>
        <a:p>
          <a:endParaRPr lang="en-US"/>
        </a:p>
      </dgm:t>
    </dgm:pt>
    <dgm:pt modelId="{E186B6E4-B2B1-EC44-8B37-C3F08E8BC93E}">
      <dgm:prSet custT="1">
        <dgm:style>
          <a:lnRef idx="0">
            <a:schemeClr val="accent1"/>
          </a:lnRef>
          <a:fillRef idx="3">
            <a:schemeClr val="accent1"/>
          </a:fillRef>
          <a:effectRef idx="3">
            <a:schemeClr val="accent1"/>
          </a:effectRef>
          <a:fontRef idx="minor">
            <a:schemeClr val="lt1"/>
          </a:fontRef>
        </dgm:style>
      </dgm:prSet>
      <dgm:spPr/>
      <dgm:t>
        <a:bodyPr/>
        <a:lstStyle/>
        <a:p>
          <a:pPr rtl="0"/>
          <a:r>
            <a:rPr lang="en-US" sz="2400" dirty="0" err="1" smtClean="0"/>
            <a:t>Tilpasningsproblemer</a:t>
          </a:r>
          <a:r>
            <a:rPr lang="en-US" sz="1900" dirty="0" smtClean="0"/>
            <a:t> </a:t>
          </a:r>
          <a:endParaRPr lang="en-US" sz="1900" dirty="0"/>
        </a:p>
      </dgm:t>
    </dgm:pt>
    <dgm:pt modelId="{CC75F425-A66E-1948-855F-C953B85B6AC9}" type="parTrans" cxnId="{E9F520C2-599B-774A-A0CA-B9B33EA0D5F9}">
      <dgm:prSet/>
      <dgm:spPr/>
      <dgm:t>
        <a:bodyPr/>
        <a:lstStyle/>
        <a:p>
          <a:endParaRPr lang="en-US"/>
        </a:p>
      </dgm:t>
    </dgm:pt>
    <dgm:pt modelId="{D757D85D-ECC8-7546-9158-81196C98739D}" type="sibTrans" cxnId="{E9F520C2-599B-774A-A0CA-B9B33EA0D5F9}">
      <dgm:prSet/>
      <dgm:spPr/>
      <dgm:t>
        <a:bodyPr/>
        <a:lstStyle/>
        <a:p>
          <a:endParaRPr lang="en-US"/>
        </a:p>
      </dgm:t>
    </dgm:pt>
    <dgm:pt modelId="{A472FF56-1991-984F-8FFA-8D27D5C89F7F}">
      <dgm:prSet custT="1">
        <dgm:style>
          <a:lnRef idx="0">
            <a:schemeClr val="accent1"/>
          </a:lnRef>
          <a:fillRef idx="3">
            <a:schemeClr val="accent1"/>
          </a:fillRef>
          <a:effectRef idx="3">
            <a:schemeClr val="accent1"/>
          </a:effectRef>
          <a:fontRef idx="minor">
            <a:schemeClr val="lt1"/>
          </a:fontRef>
        </dgm:style>
      </dgm:prSet>
      <dgm:spPr/>
      <dgm:t>
        <a:bodyPr/>
        <a:lstStyle/>
        <a:p>
          <a:pPr rtl="0"/>
          <a:r>
            <a:rPr lang="en-US" sz="2400" dirty="0" smtClean="0"/>
            <a:t>Helseproblemer</a:t>
          </a:r>
          <a:r>
            <a:rPr lang="en-US" sz="1900" dirty="0" smtClean="0"/>
            <a:t> </a:t>
          </a:r>
          <a:endParaRPr lang="en-US" sz="1900" dirty="0"/>
        </a:p>
      </dgm:t>
    </dgm:pt>
    <dgm:pt modelId="{5E65FB1C-A0EF-254B-8868-D92D21BC816A}" type="parTrans" cxnId="{59EC4E9B-E10F-FA46-8CA6-10C5C198F15E}">
      <dgm:prSet/>
      <dgm:spPr/>
      <dgm:t>
        <a:bodyPr/>
        <a:lstStyle/>
        <a:p>
          <a:endParaRPr lang="en-US"/>
        </a:p>
      </dgm:t>
    </dgm:pt>
    <dgm:pt modelId="{D4E18FF6-7CD9-3349-8C45-7773242CBBCD}" type="sibTrans" cxnId="{59EC4E9B-E10F-FA46-8CA6-10C5C198F15E}">
      <dgm:prSet/>
      <dgm:spPr/>
      <dgm:t>
        <a:bodyPr/>
        <a:lstStyle/>
        <a:p>
          <a:endParaRPr lang="en-US"/>
        </a:p>
      </dgm:t>
    </dgm:pt>
    <dgm:pt modelId="{7A5BC42D-CB8B-3046-9003-5FFED30B1847}">
      <dgm:prSet/>
      <dgm:spPr/>
      <dgm:t>
        <a:bodyPr/>
        <a:lstStyle/>
        <a:p>
          <a:pPr rtl="0"/>
          <a:r>
            <a:rPr lang="en-US" dirty="0" err="1" smtClean="0"/>
            <a:t>Fysiske</a:t>
          </a:r>
          <a:r>
            <a:rPr lang="en-US" dirty="0" smtClean="0"/>
            <a:t> helseproblemer</a:t>
          </a:r>
          <a:endParaRPr lang="en-US" dirty="0"/>
        </a:p>
      </dgm:t>
    </dgm:pt>
    <dgm:pt modelId="{08DF8CF9-4FE5-6546-9B28-D99BB0EDFD5F}" type="parTrans" cxnId="{BEF58CAD-DCDC-154C-A02A-C926B7DEB122}">
      <dgm:prSet/>
      <dgm:spPr/>
      <dgm:t>
        <a:bodyPr/>
        <a:lstStyle/>
        <a:p>
          <a:endParaRPr lang="en-US"/>
        </a:p>
      </dgm:t>
    </dgm:pt>
    <dgm:pt modelId="{9A4D5A01-7040-8549-BF70-23EED2F4E2EA}" type="sibTrans" cxnId="{BEF58CAD-DCDC-154C-A02A-C926B7DEB122}">
      <dgm:prSet/>
      <dgm:spPr/>
      <dgm:t>
        <a:bodyPr/>
        <a:lstStyle/>
        <a:p>
          <a:endParaRPr lang="en-US"/>
        </a:p>
      </dgm:t>
    </dgm:pt>
    <dgm:pt modelId="{FBD980ED-07DE-E943-8F3C-E5CC2A83DDAE}">
      <dgm:prSet/>
      <dgm:spPr/>
      <dgm:t>
        <a:bodyPr/>
        <a:lstStyle/>
        <a:p>
          <a:pPr rtl="0"/>
          <a:r>
            <a:rPr lang="en-US" dirty="0" err="1" smtClean="0"/>
            <a:t>Psykiske</a:t>
          </a:r>
          <a:r>
            <a:rPr lang="en-US" dirty="0" smtClean="0"/>
            <a:t> helseproblemer – </a:t>
          </a:r>
          <a:r>
            <a:rPr lang="en-US" dirty="0" err="1" smtClean="0"/>
            <a:t>inkludert</a:t>
          </a:r>
          <a:r>
            <a:rPr lang="en-US" dirty="0" smtClean="0"/>
            <a:t> </a:t>
          </a:r>
          <a:r>
            <a:rPr lang="en-US" dirty="0" err="1" smtClean="0"/>
            <a:t>rus</a:t>
          </a:r>
          <a:r>
            <a:rPr lang="en-US" dirty="0" smtClean="0"/>
            <a:t> </a:t>
          </a:r>
          <a:endParaRPr lang="en-US" dirty="0"/>
        </a:p>
      </dgm:t>
    </dgm:pt>
    <dgm:pt modelId="{80068912-515F-7E40-8753-EF2344982424}" type="parTrans" cxnId="{6A21134A-0C96-2042-8ABA-4FBEB94209CB}">
      <dgm:prSet/>
      <dgm:spPr/>
      <dgm:t>
        <a:bodyPr/>
        <a:lstStyle/>
        <a:p>
          <a:endParaRPr lang="en-US"/>
        </a:p>
      </dgm:t>
    </dgm:pt>
    <dgm:pt modelId="{97CC8211-914B-BE43-B3E0-D996BA753E08}" type="sibTrans" cxnId="{6A21134A-0C96-2042-8ABA-4FBEB94209CB}">
      <dgm:prSet/>
      <dgm:spPr/>
      <dgm:t>
        <a:bodyPr/>
        <a:lstStyle/>
        <a:p>
          <a:endParaRPr lang="en-US"/>
        </a:p>
      </dgm:t>
    </dgm:pt>
    <dgm:pt modelId="{E3157740-8C96-45CD-9BFF-A418DF4C3481}">
      <dgm:prSet custT="1">
        <dgm:style>
          <a:lnRef idx="0">
            <a:schemeClr val="accent1"/>
          </a:lnRef>
          <a:fillRef idx="3">
            <a:schemeClr val="accent1"/>
          </a:fillRef>
          <a:effectRef idx="3">
            <a:schemeClr val="accent1"/>
          </a:effectRef>
          <a:fontRef idx="minor">
            <a:schemeClr val="lt1"/>
          </a:fontRef>
        </dgm:style>
      </dgm:prSet>
      <dgm:spPr/>
      <dgm:t>
        <a:bodyPr/>
        <a:lstStyle/>
        <a:p>
          <a:pPr rtl="0"/>
          <a:r>
            <a:rPr lang="en-US" sz="2400" dirty="0" err="1" smtClean="0"/>
            <a:t>Annet</a:t>
          </a:r>
          <a:r>
            <a:rPr lang="en-US" sz="2400" dirty="0" smtClean="0"/>
            <a:t> </a:t>
          </a:r>
          <a:endParaRPr lang="en-US" sz="2400" dirty="0"/>
        </a:p>
      </dgm:t>
    </dgm:pt>
    <dgm:pt modelId="{6E0AB105-3949-4A3C-8A62-3BF075DE1CB0}" type="parTrans" cxnId="{B8F826BC-9626-4966-8027-6173D84E26E5}">
      <dgm:prSet/>
      <dgm:spPr/>
      <dgm:t>
        <a:bodyPr/>
        <a:lstStyle/>
        <a:p>
          <a:endParaRPr lang="nb-NO"/>
        </a:p>
      </dgm:t>
    </dgm:pt>
    <dgm:pt modelId="{49D89E01-3EBD-477A-8DBE-C680EE248C47}" type="sibTrans" cxnId="{B8F826BC-9626-4966-8027-6173D84E26E5}">
      <dgm:prSet/>
      <dgm:spPr/>
      <dgm:t>
        <a:bodyPr/>
        <a:lstStyle/>
        <a:p>
          <a:endParaRPr lang="nb-NO"/>
        </a:p>
      </dgm:t>
    </dgm:pt>
    <dgm:pt modelId="{B7C30697-9AFC-41F0-868D-4DDC10DD4308}">
      <dgm:prSet custT="1">
        <dgm:style>
          <a:lnRef idx="0">
            <a:schemeClr val="accent1"/>
          </a:lnRef>
          <a:fillRef idx="3">
            <a:schemeClr val="accent1"/>
          </a:fillRef>
          <a:effectRef idx="3">
            <a:schemeClr val="accent1"/>
          </a:effectRef>
          <a:fontRef idx="minor">
            <a:schemeClr val="lt1"/>
          </a:fontRef>
        </dgm:style>
      </dgm:prSet>
      <dgm:spPr/>
      <dgm:t>
        <a:bodyPr/>
        <a:lstStyle/>
        <a:p>
          <a:pPr rtl="0"/>
          <a:r>
            <a:rPr lang="en-US" sz="2400" dirty="0" err="1" smtClean="0"/>
            <a:t>Oppførselproblemer</a:t>
          </a:r>
          <a:endParaRPr lang="en-US" sz="1900" dirty="0"/>
        </a:p>
      </dgm:t>
    </dgm:pt>
    <dgm:pt modelId="{F957F470-DF37-4B7D-ADBF-CAA2E366B791}" type="parTrans" cxnId="{A8FD594D-7ED4-410F-87F7-236855C68267}">
      <dgm:prSet/>
      <dgm:spPr/>
      <dgm:t>
        <a:bodyPr/>
        <a:lstStyle/>
        <a:p>
          <a:endParaRPr lang="nb-NO"/>
        </a:p>
      </dgm:t>
    </dgm:pt>
    <dgm:pt modelId="{FCE96611-2C94-4256-AB75-5F2BC0D25DEA}" type="sibTrans" cxnId="{A8FD594D-7ED4-410F-87F7-236855C68267}">
      <dgm:prSet/>
      <dgm:spPr/>
      <dgm:t>
        <a:bodyPr/>
        <a:lstStyle/>
        <a:p>
          <a:endParaRPr lang="nb-NO"/>
        </a:p>
      </dgm:t>
    </dgm:pt>
    <dgm:pt modelId="{618AABFA-4521-4E3E-B6B8-22BBD69C3018}">
      <dgm:prSet custT="1">
        <dgm:style>
          <a:lnRef idx="0">
            <a:schemeClr val="accent1"/>
          </a:lnRef>
          <a:fillRef idx="3">
            <a:schemeClr val="accent1"/>
          </a:fillRef>
          <a:effectRef idx="3">
            <a:schemeClr val="accent1"/>
          </a:effectRef>
          <a:fontRef idx="minor">
            <a:schemeClr val="lt1"/>
          </a:fontRef>
        </dgm:style>
      </dgm:prSet>
      <dgm:spPr>
        <a:solidFill>
          <a:schemeClr val="bg1">
            <a:lumMod val="85000"/>
          </a:schemeClr>
        </a:solidFill>
      </dgm:spPr>
      <dgm:t>
        <a:bodyPr/>
        <a:lstStyle/>
        <a:p>
          <a:pPr rtl="0"/>
          <a:r>
            <a:rPr lang="en-US" sz="1900" dirty="0" err="1" smtClean="0"/>
            <a:t>Forstyrrende</a:t>
          </a:r>
          <a:r>
            <a:rPr lang="en-US" sz="1900" dirty="0" smtClean="0"/>
            <a:t>/</a:t>
          </a:r>
          <a:r>
            <a:rPr lang="en-US" sz="1900" dirty="0" err="1" smtClean="0"/>
            <a:t>plagsom</a:t>
          </a:r>
          <a:r>
            <a:rPr lang="en-US" sz="1900" dirty="0" smtClean="0"/>
            <a:t> </a:t>
          </a:r>
          <a:r>
            <a:rPr lang="en-US" sz="1900" dirty="0" err="1" smtClean="0"/>
            <a:t>atferd</a:t>
          </a:r>
          <a:endParaRPr lang="en-US" sz="1900" dirty="0"/>
        </a:p>
      </dgm:t>
    </dgm:pt>
    <dgm:pt modelId="{1D427FAD-DAB2-4A94-945B-D2FA3B37EF9B}" type="parTrans" cxnId="{DB0F3FFB-8F16-4ECB-89D6-FBDB14350667}">
      <dgm:prSet/>
      <dgm:spPr/>
      <dgm:t>
        <a:bodyPr/>
        <a:lstStyle/>
        <a:p>
          <a:endParaRPr lang="nb-NO"/>
        </a:p>
      </dgm:t>
    </dgm:pt>
    <dgm:pt modelId="{73E98F20-5812-48C3-9F43-42E319D0791F}" type="sibTrans" cxnId="{DB0F3FFB-8F16-4ECB-89D6-FBDB14350667}">
      <dgm:prSet/>
      <dgm:spPr/>
      <dgm:t>
        <a:bodyPr/>
        <a:lstStyle/>
        <a:p>
          <a:endParaRPr lang="nb-NO"/>
        </a:p>
      </dgm:t>
    </dgm:pt>
    <dgm:pt modelId="{4770444D-5166-4D67-867C-C52EFDBDF18A}">
      <dgm:prSet custT="1">
        <dgm:style>
          <a:lnRef idx="0">
            <a:schemeClr val="accent1"/>
          </a:lnRef>
          <a:fillRef idx="3">
            <a:schemeClr val="accent1"/>
          </a:fillRef>
          <a:effectRef idx="3">
            <a:schemeClr val="accent1"/>
          </a:effectRef>
          <a:fontRef idx="minor">
            <a:schemeClr val="lt1"/>
          </a:fontRef>
        </dgm:style>
      </dgm:prSet>
      <dgm:spPr>
        <a:solidFill>
          <a:schemeClr val="bg1">
            <a:lumMod val="85000"/>
          </a:schemeClr>
        </a:solidFill>
      </dgm:spPr>
      <dgm:t>
        <a:bodyPr/>
        <a:lstStyle/>
        <a:p>
          <a:pPr rtl="0"/>
          <a:r>
            <a:rPr lang="en-US" sz="1900" dirty="0" err="1" smtClean="0"/>
            <a:t>Antisosial</a:t>
          </a:r>
          <a:r>
            <a:rPr lang="en-US" sz="1900" dirty="0" smtClean="0"/>
            <a:t> </a:t>
          </a:r>
          <a:r>
            <a:rPr lang="en-US" sz="1900" dirty="0" err="1" smtClean="0"/>
            <a:t>atferd</a:t>
          </a:r>
          <a:endParaRPr lang="en-US" sz="1900" dirty="0"/>
        </a:p>
      </dgm:t>
    </dgm:pt>
    <dgm:pt modelId="{60513117-7BA0-4E46-9DFD-8F0BD3CD05F1}" type="parTrans" cxnId="{B444E502-9988-4839-8026-1A1752B66866}">
      <dgm:prSet/>
      <dgm:spPr/>
      <dgm:t>
        <a:bodyPr/>
        <a:lstStyle/>
        <a:p>
          <a:endParaRPr lang="nb-NO"/>
        </a:p>
      </dgm:t>
    </dgm:pt>
    <dgm:pt modelId="{D0A0897D-EB8A-4119-B10E-C57E84930799}" type="sibTrans" cxnId="{B444E502-9988-4839-8026-1A1752B66866}">
      <dgm:prSet/>
      <dgm:spPr/>
      <dgm:t>
        <a:bodyPr/>
        <a:lstStyle/>
        <a:p>
          <a:endParaRPr lang="nb-NO"/>
        </a:p>
      </dgm:t>
    </dgm:pt>
    <dgm:pt modelId="{E1DBBA6C-DE1C-4645-85E9-AF69295E2A42}">
      <dgm:prSet/>
      <dgm:spPr/>
      <dgm:t>
        <a:bodyPr/>
        <a:lstStyle/>
        <a:p>
          <a:pPr rtl="0"/>
          <a:r>
            <a:rPr lang="en-US" dirty="0" err="1" smtClean="0"/>
            <a:t>Krise</a:t>
          </a:r>
          <a:r>
            <a:rPr lang="en-US" dirty="0" smtClean="0"/>
            <a:t> </a:t>
          </a:r>
          <a:r>
            <a:rPr lang="en-US" dirty="0" err="1" smtClean="0"/>
            <a:t>i</a:t>
          </a:r>
          <a:r>
            <a:rPr lang="en-US" dirty="0" smtClean="0"/>
            <a:t> </a:t>
          </a:r>
          <a:r>
            <a:rPr lang="en-US" dirty="0" err="1" smtClean="0"/>
            <a:t>personlig</a:t>
          </a:r>
          <a:r>
            <a:rPr lang="en-US" dirty="0" smtClean="0"/>
            <a:t> </a:t>
          </a:r>
          <a:r>
            <a:rPr lang="en-US" dirty="0" err="1" smtClean="0"/>
            <a:t>relasjon</a:t>
          </a:r>
          <a:r>
            <a:rPr lang="en-US" dirty="0" smtClean="0"/>
            <a:t> </a:t>
          </a:r>
          <a:endParaRPr lang="en-US" dirty="0"/>
        </a:p>
      </dgm:t>
    </dgm:pt>
    <dgm:pt modelId="{01E6E08B-4480-CA4A-B8C6-4993ED0308AE}" type="sibTrans" cxnId="{CF5F9F0E-BA81-AD48-8CBB-25E12C2528BC}">
      <dgm:prSet/>
      <dgm:spPr/>
      <dgm:t>
        <a:bodyPr/>
        <a:lstStyle/>
        <a:p>
          <a:endParaRPr lang="en-US"/>
        </a:p>
      </dgm:t>
    </dgm:pt>
    <dgm:pt modelId="{9D24DBF3-1775-6D47-8948-FBB3AE925A2B}" type="parTrans" cxnId="{CF5F9F0E-BA81-AD48-8CBB-25E12C2528BC}">
      <dgm:prSet/>
      <dgm:spPr/>
      <dgm:t>
        <a:bodyPr/>
        <a:lstStyle/>
        <a:p>
          <a:endParaRPr lang="en-US"/>
        </a:p>
      </dgm:t>
    </dgm:pt>
    <dgm:pt modelId="{2306CAA6-A9D6-C049-A84B-55129568938B}">
      <dgm:prSet/>
      <dgm:spPr/>
      <dgm:t>
        <a:bodyPr/>
        <a:lstStyle/>
        <a:p>
          <a:pPr rtl="0"/>
          <a:r>
            <a:rPr lang="en-US" dirty="0" err="1" smtClean="0"/>
            <a:t>Krise</a:t>
          </a:r>
          <a:r>
            <a:rPr lang="en-US" dirty="0" smtClean="0"/>
            <a:t> I </a:t>
          </a:r>
          <a:r>
            <a:rPr lang="en-US" dirty="0" err="1" smtClean="0"/>
            <a:t>livssituasjon</a:t>
          </a:r>
          <a:r>
            <a:rPr lang="en-US" dirty="0" smtClean="0"/>
            <a:t>  </a:t>
          </a:r>
          <a:endParaRPr lang="en-US" dirty="0"/>
        </a:p>
      </dgm:t>
    </dgm:pt>
    <dgm:pt modelId="{B13EA9EB-8CA9-3545-9ABD-BADBF13B1DF2}" type="sibTrans" cxnId="{4B092379-C290-784A-992E-216A37148802}">
      <dgm:prSet/>
      <dgm:spPr/>
      <dgm:t>
        <a:bodyPr/>
        <a:lstStyle/>
        <a:p>
          <a:endParaRPr lang="en-US"/>
        </a:p>
      </dgm:t>
    </dgm:pt>
    <dgm:pt modelId="{8F2F1EE9-F244-1D4B-875B-EED74EF54521}" type="parTrans" cxnId="{4B092379-C290-784A-992E-216A37148802}">
      <dgm:prSet/>
      <dgm:spPr/>
      <dgm:t>
        <a:bodyPr/>
        <a:lstStyle/>
        <a:p>
          <a:endParaRPr lang="en-US"/>
        </a:p>
      </dgm:t>
    </dgm:pt>
    <dgm:pt modelId="{5213E216-923E-4D43-AD18-16A5EBF036FB}" type="pres">
      <dgm:prSet presAssocID="{37DCCCB0-BA5B-6B45-BCCB-0F65AD155B7F}" presName="linear" presStyleCnt="0">
        <dgm:presLayoutVars>
          <dgm:dir/>
          <dgm:animLvl val="lvl"/>
          <dgm:resizeHandles val="exact"/>
        </dgm:presLayoutVars>
      </dgm:prSet>
      <dgm:spPr/>
      <dgm:t>
        <a:bodyPr/>
        <a:lstStyle/>
        <a:p>
          <a:endParaRPr lang="en-US"/>
        </a:p>
      </dgm:t>
    </dgm:pt>
    <dgm:pt modelId="{35C9B2CA-0E00-1D45-8582-E3482D607D70}" type="pres">
      <dgm:prSet presAssocID="{E186B6E4-B2B1-EC44-8B37-C3F08E8BC93E}" presName="parentLin" presStyleCnt="0"/>
      <dgm:spPr/>
    </dgm:pt>
    <dgm:pt modelId="{77E8FF6A-1D16-584C-99AC-F48B06B37D90}" type="pres">
      <dgm:prSet presAssocID="{E186B6E4-B2B1-EC44-8B37-C3F08E8BC93E}" presName="parentLeftMargin" presStyleLbl="node1" presStyleIdx="0" presStyleCnt="4"/>
      <dgm:spPr/>
      <dgm:t>
        <a:bodyPr/>
        <a:lstStyle/>
        <a:p>
          <a:endParaRPr lang="en-US"/>
        </a:p>
      </dgm:t>
    </dgm:pt>
    <dgm:pt modelId="{46A374A5-05EE-A34A-8854-B4C393C9E1AE}" type="pres">
      <dgm:prSet presAssocID="{E186B6E4-B2B1-EC44-8B37-C3F08E8BC93E}" presName="parentText" presStyleLbl="node1" presStyleIdx="0" presStyleCnt="4" custLinFactNeighborX="-7407" custLinFactNeighborY="6042">
        <dgm:presLayoutVars>
          <dgm:chMax val="0"/>
          <dgm:bulletEnabled val="1"/>
        </dgm:presLayoutVars>
      </dgm:prSet>
      <dgm:spPr/>
      <dgm:t>
        <a:bodyPr/>
        <a:lstStyle/>
        <a:p>
          <a:endParaRPr lang="en-US"/>
        </a:p>
      </dgm:t>
    </dgm:pt>
    <dgm:pt modelId="{670ED5A7-529E-DB49-9564-F1A3251204EE}" type="pres">
      <dgm:prSet presAssocID="{E186B6E4-B2B1-EC44-8B37-C3F08E8BC93E}" presName="negativeSpace" presStyleCnt="0"/>
      <dgm:spPr/>
    </dgm:pt>
    <dgm:pt modelId="{3B442C75-903B-2D43-B7E6-FF977B8914AD}" type="pres">
      <dgm:prSet presAssocID="{E186B6E4-B2B1-EC44-8B37-C3F08E8BC93E}" presName="childText" presStyleLbl="conFgAcc1" presStyleIdx="0" presStyleCnt="4">
        <dgm:presLayoutVars>
          <dgm:bulletEnabled val="1"/>
        </dgm:presLayoutVars>
      </dgm:prSet>
      <dgm:spPr/>
      <dgm:t>
        <a:bodyPr/>
        <a:lstStyle/>
        <a:p>
          <a:endParaRPr lang="en-US"/>
        </a:p>
      </dgm:t>
    </dgm:pt>
    <dgm:pt modelId="{1D15C27F-2DBB-1B4B-AA77-48F1EB42B70E}" type="pres">
      <dgm:prSet presAssocID="{D757D85D-ECC8-7546-9158-81196C98739D}" presName="spaceBetweenRectangles" presStyleCnt="0"/>
      <dgm:spPr/>
    </dgm:pt>
    <dgm:pt modelId="{C4AAD2D9-BEB2-4CCC-B4D8-118A802FB5D3}" type="pres">
      <dgm:prSet presAssocID="{B7C30697-9AFC-41F0-868D-4DDC10DD4308}" presName="parentLin" presStyleCnt="0"/>
      <dgm:spPr/>
    </dgm:pt>
    <dgm:pt modelId="{1DDE0FB2-5366-4FE9-9B87-756CAC6E8FB2}" type="pres">
      <dgm:prSet presAssocID="{B7C30697-9AFC-41F0-868D-4DDC10DD4308}" presName="parentLeftMargin" presStyleLbl="node1" presStyleIdx="0" presStyleCnt="4"/>
      <dgm:spPr/>
      <dgm:t>
        <a:bodyPr/>
        <a:lstStyle/>
        <a:p>
          <a:endParaRPr lang="nb-NO"/>
        </a:p>
      </dgm:t>
    </dgm:pt>
    <dgm:pt modelId="{88DF7723-B684-4421-AF21-6FFE3F4B94E5}" type="pres">
      <dgm:prSet presAssocID="{B7C30697-9AFC-41F0-868D-4DDC10DD4308}" presName="parentText" presStyleLbl="node1" presStyleIdx="1" presStyleCnt="4">
        <dgm:presLayoutVars>
          <dgm:chMax val="0"/>
          <dgm:bulletEnabled val="1"/>
        </dgm:presLayoutVars>
      </dgm:prSet>
      <dgm:spPr/>
      <dgm:t>
        <a:bodyPr/>
        <a:lstStyle/>
        <a:p>
          <a:endParaRPr lang="nb-NO"/>
        </a:p>
      </dgm:t>
    </dgm:pt>
    <dgm:pt modelId="{A28742FE-E3D4-49D7-BEE9-FE8F55D7BF70}" type="pres">
      <dgm:prSet presAssocID="{B7C30697-9AFC-41F0-868D-4DDC10DD4308}" presName="negativeSpace" presStyleCnt="0"/>
      <dgm:spPr/>
    </dgm:pt>
    <dgm:pt modelId="{3D68DD9C-5DB1-4A96-A10E-C7461A6680BE}" type="pres">
      <dgm:prSet presAssocID="{B7C30697-9AFC-41F0-868D-4DDC10DD4308}" presName="childText" presStyleLbl="conFgAcc1" presStyleIdx="1" presStyleCnt="4">
        <dgm:presLayoutVars>
          <dgm:bulletEnabled val="1"/>
        </dgm:presLayoutVars>
      </dgm:prSet>
      <dgm:spPr/>
      <dgm:t>
        <a:bodyPr/>
        <a:lstStyle/>
        <a:p>
          <a:endParaRPr lang="nb-NO"/>
        </a:p>
      </dgm:t>
    </dgm:pt>
    <dgm:pt modelId="{E3480D1C-1379-4828-8E5F-FB30FA16C038}" type="pres">
      <dgm:prSet presAssocID="{FCE96611-2C94-4256-AB75-5F2BC0D25DEA}" presName="spaceBetweenRectangles" presStyleCnt="0"/>
      <dgm:spPr/>
    </dgm:pt>
    <dgm:pt modelId="{66F53276-9CC4-3C44-A3CC-D09FDA5AAFB8}" type="pres">
      <dgm:prSet presAssocID="{A472FF56-1991-984F-8FFA-8D27D5C89F7F}" presName="parentLin" presStyleCnt="0"/>
      <dgm:spPr/>
    </dgm:pt>
    <dgm:pt modelId="{81729C07-6305-264B-B85B-3C569B13652A}" type="pres">
      <dgm:prSet presAssocID="{A472FF56-1991-984F-8FFA-8D27D5C89F7F}" presName="parentLeftMargin" presStyleLbl="node1" presStyleIdx="1" presStyleCnt="4"/>
      <dgm:spPr/>
      <dgm:t>
        <a:bodyPr/>
        <a:lstStyle/>
        <a:p>
          <a:endParaRPr lang="en-US"/>
        </a:p>
      </dgm:t>
    </dgm:pt>
    <dgm:pt modelId="{6E7127FF-1EAF-264D-86C9-61CEFADD806D}" type="pres">
      <dgm:prSet presAssocID="{A472FF56-1991-984F-8FFA-8D27D5C89F7F}" presName="parentText" presStyleLbl="node1" presStyleIdx="2" presStyleCnt="4">
        <dgm:presLayoutVars>
          <dgm:chMax val="0"/>
          <dgm:bulletEnabled val="1"/>
        </dgm:presLayoutVars>
      </dgm:prSet>
      <dgm:spPr/>
      <dgm:t>
        <a:bodyPr/>
        <a:lstStyle/>
        <a:p>
          <a:endParaRPr lang="en-US"/>
        </a:p>
      </dgm:t>
    </dgm:pt>
    <dgm:pt modelId="{131010F1-9951-7C41-8C14-E0F583F48D35}" type="pres">
      <dgm:prSet presAssocID="{A472FF56-1991-984F-8FFA-8D27D5C89F7F}" presName="negativeSpace" presStyleCnt="0"/>
      <dgm:spPr/>
    </dgm:pt>
    <dgm:pt modelId="{44553C05-814C-7846-A98A-C4AEF8D4B346}" type="pres">
      <dgm:prSet presAssocID="{A472FF56-1991-984F-8FFA-8D27D5C89F7F}" presName="childText" presStyleLbl="conFgAcc1" presStyleIdx="2" presStyleCnt="4">
        <dgm:presLayoutVars>
          <dgm:bulletEnabled val="1"/>
        </dgm:presLayoutVars>
      </dgm:prSet>
      <dgm:spPr/>
      <dgm:t>
        <a:bodyPr/>
        <a:lstStyle/>
        <a:p>
          <a:endParaRPr lang="en-US"/>
        </a:p>
      </dgm:t>
    </dgm:pt>
    <dgm:pt modelId="{AE9E92D4-8B78-714F-BD86-292645414D79}" type="pres">
      <dgm:prSet presAssocID="{D4E18FF6-7CD9-3349-8C45-7773242CBBCD}" presName="spaceBetweenRectangles" presStyleCnt="0"/>
      <dgm:spPr/>
    </dgm:pt>
    <dgm:pt modelId="{20F1E93A-EB7F-4ABB-9965-AAE7302FE658}" type="pres">
      <dgm:prSet presAssocID="{E3157740-8C96-45CD-9BFF-A418DF4C3481}" presName="parentLin" presStyleCnt="0"/>
      <dgm:spPr/>
    </dgm:pt>
    <dgm:pt modelId="{C228C2AF-56B6-4CCD-B146-846C55027169}" type="pres">
      <dgm:prSet presAssocID="{E3157740-8C96-45CD-9BFF-A418DF4C3481}" presName="parentLeftMargin" presStyleLbl="node1" presStyleIdx="2" presStyleCnt="4"/>
      <dgm:spPr/>
      <dgm:t>
        <a:bodyPr/>
        <a:lstStyle/>
        <a:p>
          <a:endParaRPr lang="nb-NO"/>
        </a:p>
      </dgm:t>
    </dgm:pt>
    <dgm:pt modelId="{1B4FC143-2730-431F-A684-40C17BF428C1}" type="pres">
      <dgm:prSet presAssocID="{E3157740-8C96-45CD-9BFF-A418DF4C3481}" presName="parentText" presStyleLbl="node1" presStyleIdx="3" presStyleCnt="4">
        <dgm:presLayoutVars>
          <dgm:chMax val="0"/>
          <dgm:bulletEnabled val="1"/>
        </dgm:presLayoutVars>
      </dgm:prSet>
      <dgm:spPr/>
      <dgm:t>
        <a:bodyPr/>
        <a:lstStyle/>
        <a:p>
          <a:endParaRPr lang="nb-NO"/>
        </a:p>
      </dgm:t>
    </dgm:pt>
    <dgm:pt modelId="{CAA222B0-7F76-47A9-8F4A-011054D557D2}" type="pres">
      <dgm:prSet presAssocID="{E3157740-8C96-45CD-9BFF-A418DF4C3481}" presName="negativeSpace" presStyleCnt="0"/>
      <dgm:spPr/>
    </dgm:pt>
    <dgm:pt modelId="{C59F4746-89CB-497F-8353-0BCB70FE9AC9}" type="pres">
      <dgm:prSet presAssocID="{E3157740-8C96-45CD-9BFF-A418DF4C3481}" presName="childText" presStyleLbl="conFgAcc1" presStyleIdx="3" presStyleCnt="4">
        <dgm:presLayoutVars>
          <dgm:bulletEnabled val="1"/>
        </dgm:presLayoutVars>
      </dgm:prSet>
      <dgm:spPr/>
    </dgm:pt>
  </dgm:ptLst>
  <dgm:cxnLst>
    <dgm:cxn modelId="{5481D9B4-3DEF-465B-8BCE-CFEF6CCFD88C}" type="presOf" srcId="{E3157740-8C96-45CD-9BFF-A418DF4C3481}" destId="{1B4FC143-2730-431F-A684-40C17BF428C1}" srcOrd="1" destOrd="0" presId="urn:microsoft.com/office/officeart/2005/8/layout/list1"/>
    <dgm:cxn modelId="{59EC4E9B-E10F-FA46-8CA6-10C5C198F15E}" srcId="{37DCCCB0-BA5B-6B45-BCCB-0F65AD155B7F}" destId="{A472FF56-1991-984F-8FFA-8D27D5C89F7F}" srcOrd="2" destOrd="0" parTransId="{5E65FB1C-A0EF-254B-8868-D92D21BC816A}" sibTransId="{D4E18FF6-7CD9-3349-8C45-7773242CBBCD}"/>
    <dgm:cxn modelId="{23A190B2-79EB-45D1-BEC6-8161F01767A4}" type="presOf" srcId="{FBD980ED-07DE-E943-8F3C-E5CC2A83DDAE}" destId="{44553C05-814C-7846-A98A-C4AEF8D4B346}" srcOrd="0" destOrd="1" presId="urn:microsoft.com/office/officeart/2005/8/layout/list1"/>
    <dgm:cxn modelId="{9BD2CA5B-7480-4A3F-9388-05FD6C91BBEA}" type="presOf" srcId="{B7C30697-9AFC-41F0-868D-4DDC10DD4308}" destId="{88DF7723-B684-4421-AF21-6FFE3F4B94E5}" srcOrd="1" destOrd="0" presId="urn:microsoft.com/office/officeart/2005/8/layout/list1"/>
    <dgm:cxn modelId="{BCA0536C-F77A-4C03-8985-FDC3A807FDE4}" type="presOf" srcId="{4770444D-5166-4D67-867C-C52EFDBDF18A}" destId="{3D68DD9C-5DB1-4A96-A10E-C7461A6680BE}" srcOrd="0" destOrd="1" presId="urn:microsoft.com/office/officeart/2005/8/layout/list1"/>
    <dgm:cxn modelId="{1C044137-6240-4BA0-B069-3DE230443858}" type="presOf" srcId="{618AABFA-4521-4E3E-B6B8-22BBD69C3018}" destId="{3D68DD9C-5DB1-4A96-A10E-C7461A6680BE}" srcOrd="0" destOrd="0" presId="urn:microsoft.com/office/officeart/2005/8/layout/list1"/>
    <dgm:cxn modelId="{DB0F3FFB-8F16-4ECB-89D6-FBDB14350667}" srcId="{B7C30697-9AFC-41F0-868D-4DDC10DD4308}" destId="{618AABFA-4521-4E3E-B6B8-22BBD69C3018}" srcOrd="0" destOrd="0" parTransId="{1D427FAD-DAB2-4A94-945B-D2FA3B37EF9B}" sibTransId="{73E98F20-5812-48C3-9F43-42E319D0791F}"/>
    <dgm:cxn modelId="{3B9ADCA5-6149-4471-83E1-9145A71399FF}" type="presOf" srcId="{37DCCCB0-BA5B-6B45-BCCB-0F65AD155B7F}" destId="{5213E216-923E-4D43-AD18-16A5EBF036FB}" srcOrd="0" destOrd="0" presId="urn:microsoft.com/office/officeart/2005/8/layout/list1"/>
    <dgm:cxn modelId="{CE2054C7-B57B-4087-A715-BE5CB5DD3FB9}" type="presOf" srcId="{E1DBBA6C-DE1C-4645-85E9-AF69295E2A42}" destId="{3B442C75-903B-2D43-B7E6-FF977B8914AD}" srcOrd="0" destOrd="0" presId="urn:microsoft.com/office/officeart/2005/8/layout/list1"/>
    <dgm:cxn modelId="{65773464-386E-4032-94EB-17BDFF58AE27}" type="presOf" srcId="{B7C30697-9AFC-41F0-868D-4DDC10DD4308}" destId="{1DDE0FB2-5366-4FE9-9B87-756CAC6E8FB2}" srcOrd="0" destOrd="0" presId="urn:microsoft.com/office/officeart/2005/8/layout/list1"/>
    <dgm:cxn modelId="{B8F826BC-9626-4966-8027-6173D84E26E5}" srcId="{37DCCCB0-BA5B-6B45-BCCB-0F65AD155B7F}" destId="{E3157740-8C96-45CD-9BFF-A418DF4C3481}" srcOrd="3" destOrd="0" parTransId="{6E0AB105-3949-4A3C-8A62-3BF075DE1CB0}" sibTransId="{49D89E01-3EBD-477A-8DBE-C680EE248C47}"/>
    <dgm:cxn modelId="{6A21134A-0C96-2042-8ABA-4FBEB94209CB}" srcId="{A472FF56-1991-984F-8FFA-8D27D5C89F7F}" destId="{FBD980ED-07DE-E943-8F3C-E5CC2A83DDAE}" srcOrd="1" destOrd="0" parTransId="{80068912-515F-7E40-8753-EF2344982424}" sibTransId="{97CC8211-914B-BE43-B3E0-D996BA753E08}"/>
    <dgm:cxn modelId="{4B092379-C290-784A-992E-216A37148802}" srcId="{E186B6E4-B2B1-EC44-8B37-C3F08E8BC93E}" destId="{2306CAA6-A9D6-C049-A84B-55129568938B}" srcOrd="1" destOrd="0" parTransId="{8F2F1EE9-F244-1D4B-875B-EED74EF54521}" sibTransId="{B13EA9EB-8CA9-3545-9ABD-BADBF13B1DF2}"/>
    <dgm:cxn modelId="{21DE99FD-2FC4-46C0-AA5F-50AAD68752E5}" type="presOf" srcId="{A472FF56-1991-984F-8FFA-8D27D5C89F7F}" destId="{6E7127FF-1EAF-264D-86C9-61CEFADD806D}" srcOrd="1" destOrd="0" presId="urn:microsoft.com/office/officeart/2005/8/layout/list1"/>
    <dgm:cxn modelId="{52C79CBF-E322-4FD0-8CB8-25BA49CA5BC1}" type="presOf" srcId="{E3157740-8C96-45CD-9BFF-A418DF4C3481}" destId="{C228C2AF-56B6-4CCD-B146-846C55027169}" srcOrd="0" destOrd="0" presId="urn:microsoft.com/office/officeart/2005/8/layout/list1"/>
    <dgm:cxn modelId="{CF5F9F0E-BA81-AD48-8CBB-25E12C2528BC}" srcId="{E186B6E4-B2B1-EC44-8B37-C3F08E8BC93E}" destId="{E1DBBA6C-DE1C-4645-85E9-AF69295E2A42}" srcOrd="0" destOrd="0" parTransId="{9D24DBF3-1775-6D47-8948-FBB3AE925A2B}" sibTransId="{01E6E08B-4480-CA4A-B8C6-4993ED0308AE}"/>
    <dgm:cxn modelId="{B444E502-9988-4839-8026-1A1752B66866}" srcId="{B7C30697-9AFC-41F0-868D-4DDC10DD4308}" destId="{4770444D-5166-4D67-867C-C52EFDBDF18A}" srcOrd="1" destOrd="0" parTransId="{60513117-7BA0-4E46-9DFD-8F0BD3CD05F1}" sibTransId="{D0A0897D-EB8A-4119-B10E-C57E84930799}"/>
    <dgm:cxn modelId="{0E6B49B4-57AB-4F3E-B221-0E3B23A86C2E}" type="presOf" srcId="{2306CAA6-A9D6-C049-A84B-55129568938B}" destId="{3B442C75-903B-2D43-B7E6-FF977B8914AD}" srcOrd="0" destOrd="1" presId="urn:microsoft.com/office/officeart/2005/8/layout/list1"/>
    <dgm:cxn modelId="{C815B91E-51A0-498D-895A-75369CC61265}" type="presOf" srcId="{7A5BC42D-CB8B-3046-9003-5FFED30B1847}" destId="{44553C05-814C-7846-A98A-C4AEF8D4B346}" srcOrd="0" destOrd="0" presId="urn:microsoft.com/office/officeart/2005/8/layout/list1"/>
    <dgm:cxn modelId="{BEF58CAD-DCDC-154C-A02A-C926B7DEB122}" srcId="{A472FF56-1991-984F-8FFA-8D27D5C89F7F}" destId="{7A5BC42D-CB8B-3046-9003-5FFED30B1847}" srcOrd="0" destOrd="0" parTransId="{08DF8CF9-4FE5-6546-9B28-D99BB0EDFD5F}" sibTransId="{9A4D5A01-7040-8549-BF70-23EED2F4E2EA}"/>
    <dgm:cxn modelId="{E9F520C2-599B-774A-A0CA-B9B33EA0D5F9}" srcId="{37DCCCB0-BA5B-6B45-BCCB-0F65AD155B7F}" destId="{E186B6E4-B2B1-EC44-8B37-C3F08E8BC93E}" srcOrd="0" destOrd="0" parTransId="{CC75F425-A66E-1948-855F-C953B85B6AC9}" sibTransId="{D757D85D-ECC8-7546-9158-81196C98739D}"/>
    <dgm:cxn modelId="{CB6D5DDB-D60C-4885-AD9F-5A502687A4A1}" type="presOf" srcId="{E186B6E4-B2B1-EC44-8B37-C3F08E8BC93E}" destId="{46A374A5-05EE-A34A-8854-B4C393C9E1AE}" srcOrd="1" destOrd="0" presId="urn:microsoft.com/office/officeart/2005/8/layout/list1"/>
    <dgm:cxn modelId="{A8FD594D-7ED4-410F-87F7-236855C68267}" srcId="{37DCCCB0-BA5B-6B45-BCCB-0F65AD155B7F}" destId="{B7C30697-9AFC-41F0-868D-4DDC10DD4308}" srcOrd="1" destOrd="0" parTransId="{F957F470-DF37-4B7D-ADBF-CAA2E366B791}" sibTransId="{FCE96611-2C94-4256-AB75-5F2BC0D25DEA}"/>
    <dgm:cxn modelId="{64D3631D-45D8-4711-83E3-4C739010061A}" type="presOf" srcId="{A472FF56-1991-984F-8FFA-8D27D5C89F7F}" destId="{81729C07-6305-264B-B85B-3C569B13652A}" srcOrd="0" destOrd="0" presId="urn:microsoft.com/office/officeart/2005/8/layout/list1"/>
    <dgm:cxn modelId="{B8167730-322E-4AF1-8312-E5A154B5795B}" type="presOf" srcId="{E186B6E4-B2B1-EC44-8B37-C3F08E8BC93E}" destId="{77E8FF6A-1D16-584C-99AC-F48B06B37D90}" srcOrd="0" destOrd="0" presId="urn:microsoft.com/office/officeart/2005/8/layout/list1"/>
    <dgm:cxn modelId="{4CF68CB6-E424-4E4A-B879-A96AABB1AB25}" type="presParOf" srcId="{5213E216-923E-4D43-AD18-16A5EBF036FB}" destId="{35C9B2CA-0E00-1D45-8582-E3482D607D70}" srcOrd="0" destOrd="0" presId="urn:microsoft.com/office/officeart/2005/8/layout/list1"/>
    <dgm:cxn modelId="{1C9ADDE3-7772-4F44-B88B-45C9894720D8}" type="presParOf" srcId="{35C9B2CA-0E00-1D45-8582-E3482D607D70}" destId="{77E8FF6A-1D16-584C-99AC-F48B06B37D90}" srcOrd="0" destOrd="0" presId="urn:microsoft.com/office/officeart/2005/8/layout/list1"/>
    <dgm:cxn modelId="{D2793F97-BC89-4196-B136-42FF8185DB1E}" type="presParOf" srcId="{35C9B2CA-0E00-1D45-8582-E3482D607D70}" destId="{46A374A5-05EE-A34A-8854-B4C393C9E1AE}" srcOrd="1" destOrd="0" presId="urn:microsoft.com/office/officeart/2005/8/layout/list1"/>
    <dgm:cxn modelId="{8C02D430-A89E-4980-9E91-74D5D23187CA}" type="presParOf" srcId="{5213E216-923E-4D43-AD18-16A5EBF036FB}" destId="{670ED5A7-529E-DB49-9564-F1A3251204EE}" srcOrd="1" destOrd="0" presId="urn:microsoft.com/office/officeart/2005/8/layout/list1"/>
    <dgm:cxn modelId="{818919DD-12A7-4BC6-9B1D-296EA6DEF8CA}" type="presParOf" srcId="{5213E216-923E-4D43-AD18-16A5EBF036FB}" destId="{3B442C75-903B-2D43-B7E6-FF977B8914AD}" srcOrd="2" destOrd="0" presId="urn:microsoft.com/office/officeart/2005/8/layout/list1"/>
    <dgm:cxn modelId="{382B5A93-2BD4-43C1-B6C1-3DE6C5CFFBD5}" type="presParOf" srcId="{5213E216-923E-4D43-AD18-16A5EBF036FB}" destId="{1D15C27F-2DBB-1B4B-AA77-48F1EB42B70E}" srcOrd="3" destOrd="0" presId="urn:microsoft.com/office/officeart/2005/8/layout/list1"/>
    <dgm:cxn modelId="{C8A95EF6-2803-4FC5-80E3-A0F519BE66C7}" type="presParOf" srcId="{5213E216-923E-4D43-AD18-16A5EBF036FB}" destId="{C4AAD2D9-BEB2-4CCC-B4D8-118A802FB5D3}" srcOrd="4" destOrd="0" presId="urn:microsoft.com/office/officeart/2005/8/layout/list1"/>
    <dgm:cxn modelId="{E96D5E9B-B323-4956-A4D9-A91B24C488DF}" type="presParOf" srcId="{C4AAD2D9-BEB2-4CCC-B4D8-118A802FB5D3}" destId="{1DDE0FB2-5366-4FE9-9B87-756CAC6E8FB2}" srcOrd="0" destOrd="0" presId="urn:microsoft.com/office/officeart/2005/8/layout/list1"/>
    <dgm:cxn modelId="{BE85ED3B-69B4-43CB-9C2B-316BFEA1DEA4}" type="presParOf" srcId="{C4AAD2D9-BEB2-4CCC-B4D8-118A802FB5D3}" destId="{88DF7723-B684-4421-AF21-6FFE3F4B94E5}" srcOrd="1" destOrd="0" presId="urn:microsoft.com/office/officeart/2005/8/layout/list1"/>
    <dgm:cxn modelId="{53305CDA-B3F1-4E70-8FE5-44F7CF916FD1}" type="presParOf" srcId="{5213E216-923E-4D43-AD18-16A5EBF036FB}" destId="{A28742FE-E3D4-49D7-BEE9-FE8F55D7BF70}" srcOrd="5" destOrd="0" presId="urn:microsoft.com/office/officeart/2005/8/layout/list1"/>
    <dgm:cxn modelId="{26ED2DED-EB07-497F-AD80-926D282EAA6F}" type="presParOf" srcId="{5213E216-923E-4D43-AD18-16A5EBF036FB}" destId="{3D68DD9C-5DB1-4A96-A10E-C7461A6680BE}" srcOrd="6" destOrd="0" presId="urn:microsoft.com/office/officeart/2005/8/layout/list1"/>
    <dgm:cxn modelId="{51723BFC-2905-47E4-9471-C35A14429199}" type="presParOf" srcId="{5213E216-923E-4D43-AD18-16A5EBF036FB}" destId="{E3480D1C-1379-4828-8E5F-FB30FA16C038}" srcOrd="7" destOrd="0" presId="urn:microsoft.com/office/officeart/2005/8/layout/list1"/>
    <dgm:cxn modelId="{812ECDE4-0224-4E23-A849-5CF876D52A46}" type="presParOf" srcId="{5213E216-923E-4D43-AD18-16A5EBF036FB}" destId="{66F53276-9CC4-3C44-A3CC-D09FDA5AAFB8}" srcOrd="8" destOrd="0" presId="urn:microsoft.com/office/officeart/2005/8/layout/list1"/>
    <dgm:cxn modelId="{7D7035D5-C65C-4C86-A2E1-FF48923D79BC}" type="presParOf" srcId="{66F53276-9CC4-3C44-A3CC-D09FDA5AAFB8}" destId="{81729C07-6305-264B-B85B-3C569B13652A}" srcOrd="0" destOrd="0" presId="urn:microsoft.com/office/officeart/2005/8/layout/list1"/>
    <dgm:cxn modelId="{15C38DA1-E7E2-444B-B866-EF28F388FA0C}" type="presParOf" srcId="{66F53276-9CC4-3C44-A3CC-D09FDA5AAFB8}" destId="{6E7127FF-1EAF-264D-86C9-61CEFADD806D}" srcOrd="1" destOrd="0" presId="urn:microsoft.com/office/officeart/2005/8/layout/list1"/>
    <dgm:cxn modelId="{FFEA3DB7-FC74-4C91-86F9-548AAFD79F87}" type="presParOf" srcId="{5213E216-923E-4D43-AD18-16A5EBF036FB}" destId="{131010F1-9951-7C41-8C14-E0F583F48D35}" srcOrd="9" destOrd="0" presId="urn:microsoft.com/office/officeart/2005/8/layout/list1"/>
    <dgm:cxn modelId="{9BCB8D70-96F8-427B-BA5C-9D337E0A4AC7}" type="presParOf" srcId="{5213E216-923E-4D43-AD18-16A5EBF036FB}" destId="{44553C05-814C-7846-A98A-C4AEF8D4B346}" srcOrd="10" destOrd="0" presId="urn:microsoft.com/office/officeart/2005/8/layout/list1"/>
    <dgm:cxn modelId="{B44A1B92-24D7-43A2-A513-B854DA3E09A5}" type="presParOf" srcId="{5213E216-923E-4D43-AD18-16A5EBF036FB}" destId="{AE9E92D4-8B78-714F-BD86-292645414D79}" srcOrd="11" destOrd="0" presId="urn:microsoft.com/office/officeart/2005/8/layout/list1"/>
    <dgm:cxn modelId="{039EA750-60CE-4205-B862-5216FE4D2392}" type="presParOf" srcId="{5213E216-923E-4D43-AD18-16A5EBF036FB}" destId="{20F1E93A-EB7F-4ABB-9965-AAE7302FE658}" srcOrd="12" destOrd="0" presId="urn:microsoft.com/office/officeart/2005/8/layout/list1"/>
    <dgm:cxn modelId="{409098A9-D007-40C7-94CE-70F9CD5DCA73}" type="presParOf" srcId="{20F1E93A-EB7F-4ABB-9965-AAE7302FE658}" destId="{C228C2AF-56B6-4CCD-B146-846C55027169}" srcOrd="0" destOrd="0" presId="urn:microsoft.com/office/officeart/2005/8/layout/list1"/>
    <dgm:cxn modelId="{58A7E800-2C24-4131-B65E-4D8F16F0796A}" type="presParOf" srcId="{20F1E93A-EB7F-4ABB-9965-AAE7302FE658}" destId="{1B4FC143-2730-431F-A684-40C17BF428C1}" srcOrd="1" destOrd="0" presId="urn:microsoft.com/office/officeart/2005/8/layout/list1"/>
    <dgm:cxn modelId="{CEBDCF9A-3358-4912-9DF1-1E6295485829}" type="presParOf" srcId="{5213E216-923E-4D43-AD18-16A5EBF036FB}" destId="{CAA222B0-7F76-47A9-8F4A-011054D557D2}" srcOrd="13" destOrd="0" presId="urn:microsoft.com/office/officeart/2005/8/layout/list1"/>
    <dgm:cxn modelId="{CE6DB917-5B5A-4035-8C48-9064F47EA6EC}" type="presParOf" srcId="{5213E216-923E-4D43-AD18-16A5EBF036FB}" destId="{C59F4746-89CB-497F-8353-0BCB70FE9AC9}" srcOrd="14"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8621E7E-FB8B-40E5-8FC1-5FC37B5AA4BA}" type="doc">
      <dgm:prSet loTypeId="urn:microsoft.com/office/officeart/2005/8/layout/arrow2" loCatId="process" qsTypeId="urn:microsoft.com/office/officeart/2005/8/quickstyle/simple1" qsCatId="simple" csTypeId="urn:microsoft.com/office/officeart/2005/8/colors/accent1_2" csCatId="accent1" phldr="1"/>
      <dgm:spPr/>
    </dgm:pt>
    <dgm:pt modelId="{D6F0CC13-B115-456B-A6FD-37F7E42F8F4C}">
      <dgm:prSet phldrT="[Tekst]" custT="1"/>
      <dgm:spPr/>
      <dgm:t>
        <a:bodyPr/>
        <a:lstStyle/>
        <a:p>
          <a:r>
            <a:rPr lang="nb-NO" sz="2400" dirty="0" smtClean="0"/>
            <a:t>Impuls</a:t>
          </a:r>
          <a:r>
            <a:rPr lang="nb-NO" sz="2700" dirty="0" smtClean="0"/>
            <a:t> </a:t>
          </a:r>
          <a:endParaRPr lang="nb-NO" sz="2700" dirty="0"/>
        </a:p>
      </dgm:t>
    </dgm:pt>
    <dgm:pt modelId="{DD5CF47A-1593-4CA3-B247-A8504F2A65E8}" type="parTrans" cxnId="{AB3B05F2-EF0D-40CD-A3CB-D0AEEA1065F9}">
      <dgm:prSet/>
      <dgm:spPr/>
      <dgm:t>
        <a:bodyPr/>
        <a:lstStyle/>
        <a:p>
          <a:endParaRPr lang="nb-NO"/>
        </a:p>
      </dgm:t>
    </dgm:pt>
    <dgm:pt modelId="{D6C850DD-EA8F-4296-A494-D400D5313CD6}" type="sibTrans" cxnId="{AB3B05F2-EF0D-40CD-A3CB-D0AEEA1065F9}">
      <dgm:prSet/>
      <dgm:spPr/>
      <dgm:t>
        <a:bodyPr/>
        <a:lstStyle/>
        <a:p>
          <a:endParaRPr lang="nb-NO"/>
        </a:p>
      </dgm:t>
    </dgm:pt>
    <dgm:pt modelId="{F06A576D-DF21-4F3C-ACE0-2007DD74BAA9}">
      <dgm:prSet phldrT="[Tekst]" custT="1"/>
      <dgm:spPr/>
      <dgm:t>
        <a:bodyPr/>
        <a:lstStyle/>
        <a:p>
          <a:r>
            <a:rPr lang="nb-NO" sz="2400" dirty="0" smtClean="0"/>
            <a:t>Hva kan jeg oppnå? </a:t>
          </a:r>
          <a:endParaRPr lang="nb-NO" sz="2400" dirty="0"/>
        </a:p>
      </dgm:t>
    </dgm:pt>
    <dgm:pt modelId="{495928CC-20F5-4EC9-A040-A3B769973161}" type="parTrans" cxnId="{585BC2B2-ADEB-471B-87AA-DDE539B9F5CF}">
      <dgm:prSet/>
      <dgm:spPr/>
      <dgm:t>
        <a:bodyPr/>
        <a:lstStyle/>
        <a:p>
          <a:endParaRPr lang="nb-NO"/>
        </a:p>
      </dgm:t>
    </dgm:pt>
    <dgm:pt modelId="{939F09C9-2F00-4067-819C-D0CBB6E8A559}" type="sibTrans" cxnId="{585BC2B2-ADEB-471B-87AA-DDE539B9F5CF}">
      <dgm:prSet/>
      <dgm:spPr/>
      <dgm:t>
        <a:bodyPr/>
        <a:lstStyle/>
        <a:p>
          <a:endParaRPr lang="nb-NO"/>
        </a:p>
      </dgm:t>
    </dgm:pt>
    <dgm:pt modelId="{7C6A9B5B-02E5-479F-AD71-B3AE3CE4F266}">
      <dgm:prSet phldrT="[Tekst]" custT="1"/>
      <dgm:spPr/>
      <dgm:t>
        <a:bodyPr/>
        <a:lstStyle/>
        <a:p>
          <a:r>
            <a:rPr lang="nb-NO" sz="2400" dirty="0" smtClean="0"/>
            <a:t>handling</a:t>
          </a:r>
          <a:endParaRPr lang="nb-NO" sz="2400" dirty="0"/>
        </a:p>
      </dgm:t>
    </dgm:pt>
    <dgm:pt modelId="{601D4222-1111-49D4-BB3D-D91FB82D06BE}" type="parTrans" cxnId="{5CDE5D12-6D37-4314-87AC-88EB48268711}">
      <dgm:prSet/>
      <dgm:spPr/>
      <dgm:t>
        <a:bodyPr/>
        <a:lstStyle/>
        <a:p>
          <a:endParaRPr lang="nb-NO"/>
        </a:p>
      </dgm:t>
    </dgm:pt>
    <dgm:pt modelId="{19180D3E-CB03-48B3-9314-C7FDAE20DCC1}" type="sibTrans" cxnId="{5CDE5D12-6D37-4314-87AC-88EB48268711}">
      <dgm:prSet/>
      <dgm:spPr/>
      <dgm:t>
        <a:bodyPr/>
        <a:lstStyle/>
        <a:p>
          <a:endParaRPr lang="nb-NO"/>
        </a:p>
      </dgm:t>
    </dgm:pt>
    <dgm:pt modelId="{A0D9BA9E-F969-4843-BCC5-C7775E73CCEE}">
      <dgm:prSet phldrT="[Tekst]" custT="1"/>
      <dgm:spPr/>
      <dgm:t>
        <a:bodyPr/>
        <a:lstStyle/>
        <a:p>
          <a:r>
            <a:rPr lang="nb-NO" sz="2400" dirty="0" smtClean="0"/>
            <a:t>Er det verdt det?</a:t>
          </a:r>
          <a:endParaRPr lang="nb-NO" sz="2400" dirty="0"/>
        </a:p>
      </dgm:t>
    </dgm:pt>
    <dgm:pt modelId="{1F8D0B50-EFB0-4D3F-AAEC-4AD83BBDD22F}" type="parTrans" cxnId="{88279758-3510-4B25-BAEA-123089A796B8}">
      <dgm:prSet/>
      <dgm:spPr/>
      <dgm:t>
        <a:bodyPr/>
        <a:lstStyle/>
        <a:p>
          <a:endParaRPr lang="nb-NO"/>
        </a:p>
      </dgm:t>
    </dgm:pt>
    <dgm:pt modelId="{22A15D83-E0E9-4527-A73D-F8599308F043}" type="sibTrans" cxnId="{88279758-3510-4B25-BAEA-123089A796B8}">
      <dgm:prSet/>
      <dgm:spPr/>
      <dgm:t>
        <a:bodyPr/>
        <a:lstStyle/>
        <a:p>
          <a:endParaRPr lang="nb-NO"/>
        </a:p>
      </dgm:t>
    </dgm:pt>
    <dgm:pt modelId="{5058EFF0-2AA2-4397-96DF-EFE0E410B889}">
      <dgm:prSet phldrT="[Tekst]" custT="1"/>
      <dgm:spPr/>
      <dgm:t>
        <a:bodyPr/>
        <a:lstStyle/>
        <a:p>
          <a:r>
            <a:rPr lang="nb-NO" sz="2400" dirty="0" smtClean="0"/>
            <a:t>Får jeg det til?</a:t>
          </a:r>
          <a:endParaRPr lang="nb-NO" sz="2400" dirty="0"/>
        </a:p>
      </dgm:t>
    </dgm:pt>
    <dgm:pt modelId="{CF47C66D-0D01-444F-80CC-92E4429DA62E}" type="parTrans" cxnId="{290C8AFE-DE9E-4357-A42E-D7D944E05805}">
      <dgm:prSet/>
      <dgm:spPr/>
      <dgm:t>
        <a:bodyPr/>
        <a:lstStyle/>
        <a:p>
          <a:endParaRPr lang="nb-NO"/>
        </a:p>
      </dgm:t>
    </dgm:pt>
    <dgm:pt modelId="{4B7505F9-AD32-4AD1-88C1-4D7C4091941C}" type="sibTrans" cxnId="{290C8AFE-DE9E-4357-A42E-D7D944E05805}">
      <dgm:prSet/>
      <dgm:spPr/>
      <dgm:t>
        <a:bodyPr/>
        <a:lstStyle/>
        <a:p>
          <a:endParaRPr lang="nb-NO"/>
        </a:p>
      </dgm:t>
    </dgm:pt>
    <dgm:pt modelId="{E33F8101-9856-4337-8F13-F31C50768CB4}" type="pres">
      <dgm:prSet presAssocID="{A8621E7E-FB8B-40E5-8FC1-5FC37B5AA4BA}" presName="arrowDiagram" presStyleCnt="0">
        <dgm:presLayoutVars>
          <dgm:chMax val="5"/>
          <dgm:dir/>
          <dgm:resizeHandles val="exact"/>
        </dgm:presLayoutVars>
      </dgm:prSet>
      <dgm:spPr/>
    </dgm:pt>
    <dgm:pt modelId="{13B3174F-742D-42F7-9174-FB552917ED4E}" type="pres">
      <dgm:prSet presAssocID="{A8621E7E-FB8B-40E5-8FC1-5FC37B5AA4BA}" presName="arrow" presStyleLbl="bgShp" presStyleIdx="0" presStyleCnt="1"/>
      <dgm:spPr/>
    </dgm:pt>
    <dgm:pt modelId="{285D0734-B820-4837-8396-8487880A9F6E}" type="pres">
      <dgm:prSet presAssocID="{A8621E7E-FB8B-40E5-8FC1-5FC37B5AA4BA}" presName="arrowDiagram5" presStyleCnt="0"/>
      <dgm:spPr/>
    </dgm:pt>
    <dgm:pt modelId="{8837801C-1F8E-4B2D-8488-5BD632BD1B4D}" type="pres">
      <dgm:prSet presAssocID="{D6F0CC13-B115-456B-A6FD-37F7E42F8F4C}" presName="bullet5a" presStyleLbl="node1" presStyleIdx="0" presStyleCnt="5"/>
      <dgm:spPr/>
    </dgm:pt>
    <dgm:pt modelId="{9CB4D745-A65D-461B-983B-92CC76C68E02}" type="pres">
      <dgm:prSet presAssocID="{D6F0CC13-B115-456B-A6FD-37F7E42F8F4C}" presName="textBox5a" presStyleLbl="revTx" presStyleIdx="0" presStyleCnt="5">
        <dgm:presLayoutVars>
          <dgm:bulletEnabled val="1"/>
        </dgm:presLayoutVars>
      </dgm:prSet>
      <dgm:spPr/>
    </dgm:pt>
    <dgm:pt modelId="{ADFCA9D8-0AF5-40C7-86D0-EFADB3D471E3}" type="pres">
      <dgm:prSet presAssocID="{F06A576D-DF21-4F3C-ACE0-2007DD74BAA9}" presName="bullet5b" presStyleLbl="node1" presStyleIdx="1" presStyleCnt="5"/>
      <dgm:spPr/>
    </dgm:pt>
    <dgm:pt modelId="{26698FB1-D2A9-4798-864C-7E30E6509273}" type="pres">
      <dgm:prSet presAssocID="{F06A576D-DF21-4F3C-ACE0-2007DD74BAA9}" presName="textBox5b" presStyleLbl="revTx" presStyleIdx="1" presStyleCnt="5" custScaleX="128681" custLinFactNeighborX="20283" custLinFactNeighborY="3215">
        <dgm:presLayoutVars>
          <dgm:bulletEnabled val="1"/>
        </dgm:presLayoutVars>
      </dgm:prSet>
      <dgm:spPr/>
    </dgm:pt>
    <dgm:pt modelId="{C76DCF0F-8EA5-4532-8185-DC45BD3193F7}" type="pres">
      <dgm:prSet presAssocID="{A0D9BA9E-F969-4843-BCC5-C7775E73CCEE}" presName="bullet5c" presStyleLbl="node1" presStyleIdx="2" presStyleCnt="5"/>
      <dgm:spPr/>
    </dgm:pt>
    <dgm:pt modelId="{1F2929E7-37C3-4F5E-878E-4C9F6931667D}" type="pres">
      <dgm:prSet presAssocID="{A0D9BA9E-F969-4843-BCC5-C7775E73CCEE}" presName="textBox5c" presStyleLbl="revTx" presStyleIdx="2" presStyleCnt="5">
        <dgm:presLayoutVars>
          <dgm:bulletEnabled val="1"/>
        </dgm:presLayoutVars>
      </dgm:prSet>
      <dgm:spPr/>
      <dgm:t>
        <a:bodyPr/>
        <a:lstStyle/>
        <a:p>
          <a:endParaRPr lang="nb-NO"/>
        </a:p>
      </dgm:t>
    </dgm:pt>
    <dgm:pt modelId="{F01EAFE1-A396-451A-8615-DB7ED40AFE1E}" type="pres">
      <dgm:prSet presAssocID="{5058EFF0-2AA2-4397-96DF-EFE0E410B889}" presName="bullet5d" presStyleLbl="node1" presStyleIdx="3" presStyleCnt="5"/>
      <dgm:spPr/>
    </dgm:pt>
    <dgm:pt modelId="{FA927A11-FEDD-4A37-8F2C-567F22F962B1}" type="pres">
      <dgm:prSet presAssocID="{5058EFF0-2AA2-4397-96DF-EFE0E410B889}" presName="textBox5d" presStyleLbl="revTx" presStyleIdx="3" presStyleCnt="5">
        <dgm:presLayoutVars>
          <dgm:bulletEnabled val="1"/>
        </dgm:presLayoutVars>
      </dgm:prSet>
      <dgm:spPr/>
    </dgm:pt>
    <dgm:pt modelId="{473E60C3-EB1F-4039-8A81-F98DA4C6A128}" type="pres">
      <dgm:prSet presAssocID="{7C6A9B5B-02E5-479F-AD71-B3AE3CE4F266}" presName="bullet5e" presStyleLbl="node1" presStyleIdx="4" presStyleCnt="5" custLinFactX="17207" custLinFactNeighborX="100000" custLinFactNeighborY="-33488"/>
      <dgm:spPr/>
    </dgm:pt>
    <dgm:pt modelId="{7B812A00-D7B3-4876-950B-A6584F9CAAF9}" type="pres">
      <dgm:prSet presAssocID="{7C6A9B5B-02E5-479F-AD71-B3AE3CE4F266}" presName="textBox5e" presStyleLbl="revTx" presStyleIdx="4" presStyleCnt="5" custScaleY="18050" custLinFactNeighborX="60726" custLinFactNeighborY="-45748">
        <dgm:presLayoutVars>
          <dgm:bulletEnabled val="1"/>
        </dgm:presLayoutVars>
      </dgm:prSet>
      <dgm:spPr/>
      <dgm:t>
        <a:bodyPr/>
        <a:lstStyle/>
        <a:p>
          <a:endParaRPr lang="nb-NO"/>
        </a:p>
      </dgm:t>
    </dgm:pt>
  </dgm:ptLst>
  <dgm:cxnLst>
    <dgm:cxn modelId="{AB3B05F2-EF0D-40CD-A3CB-D0AEEA1065F9}" srcId="{A8621E7E-FB8B-40E5-8FC1-5FC37B5AA4BA}" destId="{D6F0CC13-B115-456B-A6FD-37F7E42F8F4C}" srcOrd="0" destOrd="0" parTransId="{DD5CF47A-1593-4CA3-B247-A8504F2A65E8}" sibTransId="{D6C850DD-EA8F-4296-A494-D400D5313CD6}"/>
    <dgm:cxn modelId="{B828693F-3859-4290-8C76-E21097DDD851}" type="presOf" srcId="{5058EFF0-2AA2-4397-96DF-EFE0E410B889}" destId="{FA927A11-FEDD-4A37-8F2C-567F22F962B1}" srcOrd="0" destOrd="0" presId="urn:microsoft.com/office/officeart/2005/8/layout/arrow2"/>
    <dgm:cxn modelId="{585BC2B2-ADEB-471B-87AA-DDE539B9F5CF}" srcId="{A8621E7E-FB8B-40E5-8FC1-5FC37B5AA4BA}" destId="{F06A576D-DF21-4F3C-ACE0-2007DD74BAA9}" srcOrd="1" destOrd="0" parTransId="{495928CC-20F5-4EC9-A040-A3B769973161}" sibTransId="{939F09C9-2F00-4067-819C-D0CBB6E8A559}"/>
    <dgm:cxn modelId="{9C4700C9-059A-49A6-81C4-AC06C2198B3E}" type="presOf" srcId="{A8621E7E-FB8B-40E5-8FC1-5FC37B5AA4BA}" destId="{E33F8101-9856-4337-8F13-F31C50768CB4}" srcOrd="0" destOrd="0" presId="urn:microsoft.com/office/officeart/2005/8/layout/arrow2"/>
    <dgm:cxn modelId="{0D1A6B63-E4CA-4A1E-A240-EE12418B5B34}" type="presOf" srcId="{F06A576D-DF21-4F3C-ACE0-2007DD74BAA9}" destId="{26698FB1-D2A9-4798-864C-7E30E6509273}" srcOrd="0" destOrd="0" presId="urn:microsoft.com/office/officeart/2005/8/layout/arrow2"/>
    <dgm:cxn modelId="{88279758-3510-4B25-BAEA-123089A796B8}" srcId="{A8621E7E-FB8B-40E5-8FC1-5FC37B5AA4BA}" destId="{A0D9BA9E-F969-4843-BCC5-C7775E73CCEE}" srcOrd="2" destOrd="0" parTransId="{1F8D0B50-EFB0-4D3F-AAEC-4AD83BBDD22F}" sibTransId="{22A15D83-E0E9-4527-A73D-F8599308F043}"/>
    <dgm:cxn modelId="{1D4D6E4E-EB92-4DD9-BDD0-797CFBCB9519}" type="presOf" srcId="{A0D9BA9E-F969-4843-BCC5-C7775E73CCEE}" destId="{1F2929E7-37C3-4F5E-878E-4C9F6931667D}" srcOrd="0" destOrd="0" presId="urn:microsoft.com/office/officeart/2005/8/layout/arrow2"/>
    <dgm:cxn modelId="{136BFE81-87E9-4FA1-A5AB-A6502D18BB0B}" type="presOf" srcId="{7C6A9B5B-02E5-479F-AD71-B3AE3CE4F266}" destId="{7B812A00-D7B3-4876-950B-A6584F9CAAF9}" srcOrd="0" destOrd="0" presId="urn:microsoft.com/office/officeart/2005/8/layout/arrow2"/>
    <dgm:cxn modelId="{5CDE5D12-6D37-4314-87AC-88EB48268711}" srcId="{A8621E7E-FB8B-40E5-8FC1-5FC37B5AA4BA}" destId="{7C6A9B5B-02E5-479F-AD71-B3AE3CE4F266}" srcOrd="4" destOrd="0" parTransId="{601D4222-1111-49D4-BB3D-D91FB82D06BE}" sibTransId="{19180D3E-CB03-48B3-9314-C7FDAE20DCC1}"/>
    <dgm:cxn modelId="{A4099E2B-A589-4D5B-B275-664E0DB4A37F}" type="presOf" srcId="{D6F0CC13-B115-456B-A6FD-37F7E42F8F4C}" destId="{9CB4D745-A65D-461B-983B-92CC76C68E02}" srcOrd="0" destOrd="0" presId="urn:microsoft.com/office/officeart/2005/8/layout/arrow2"/>
    <dgm:cxn modelId="{290C8AFE-DE9E-4357-A42E-D7D944E05805}" srcId="{A8621E7E-FB8B-40E5-8FC1-5FC37B5AA4BA}" destId="{5058EFF0-2AA2-4397-96DF-EFE0E410B889}" srcOrd="3" destOrd="0" parTransId="{CF47C66D-0D01-444F-80CC-92E4429DA62E}" sibTransId="{4B7505F9-AD32-4AD1-88C1-4D7C4091941C}"/>
    <dgm:cxn modelId="{C79F4A84-A30A-42B5-82DA-8E4FC49F4ED0}" type="presParOf" srcId="{E33F8101-9856-4337-8F13-F31C50768CB4}" destId="{13B3174F-742D-42F7-9174-FB552917ED4E}" srcOrd="0" destOrd="0" presId="urn:microsoft.com/office/officeart/2005/8/layout/arrow2"/>
    <dgm:cxn modelId="{938047DE-ED69-4C18-B077-8D05C02E2BFA}" type="presParOf" srcId="{E33F8101-9856-4337-8F13-F31C50768CB4}" destId="{285D0734-B820-4837-8396-8487880A9F6E}" srcOrd="1" destOrd="0" presId="urn:microsoft.com/office/officeart/2005/8/layout/arrow2"/>
    <dgm:cxn modelId="{81A70984-7B1B-48AF-B882-2F01F78CE432}" type="presParOf" srcId="{285D0734-B820-4837-8396-8487880A9F6E}" destId="{8837801C-1F8E-4B2D-8488-5BD632BD1B4D}" srcOrd="0" destOrd="0" presId="urn:microsoft.com/office/officeart/2005/8/layout/arrow2"/>
    <dgm:cxn modelId="{35903AFB-2710-48ED-AC70-85D81101F642}" type="presParOf" srcId="{285D0734-B820-4837-8396-8487880A9F6E}" destId="{9CB4D745-A65D-461B-983B-92CC76C68E02}" srcOrd="1" destOrd="0" presId="urn:microsoft.com/office/officeart/2005/8/layout/arrow2"/>
    <dgm:cxn modelId="{60752529-9741-4C1A-8C1D-7E138533DFFA}" type="presParOf" srcId="{285D0734-B820-4837-8396-8487880A9F6E}" destId="{ADFCA9D8-0AF5-40C7-86D0-EFADB3D471E3}" srcOrd="2" destOrd="0" presId="urn:microsoft.com/office/officeart/2005/8/layout/arrow2"/>
    <dgm:cxn modelId="{793D817D-81D8-46D7-AAF4-07E1C9E7E65C}" type="presParOf" srcId="{285D0734-B820-4837-8396-8487880A9F6E}" destId="{26698FB1-D2A9-4798-864C-7E30E6509273}" srcOrd="3" destOrd="0" presId="urn:microsoft.com/office/officeart/2005/8/layout/arrow2"/>
    <dgm:cxn modelId="{A31DB289-4D6D-43F6-AD3E-224771012C49}" type="presParOf" srcId="{285D0734-B820-4837-8396-8487880A9F6E}" destId="{C76DCF0F-8EA5-4532-8185-DC45BD3193F7}" srcOrd="4" destOrd="0" presId="urn:microsoft.com/office/officeart/2005/8/layout/arrow2"/>
    <dgm:cxn modelId="{39B3276E-C7E5-4BE0-A3FB-04B27D516632}" type="presParOf" srcId="{285D0734-B820-4837-8396-8487880A9F6E}" destId="{1F2929E7-37C3-4F5E-878E-4C9F6931667D}" srcOrd="5" destOrd="0" presId="urn:microsoft.com/office/officeart/2005/8/layout/arrow2"/>
    <dgm:cxn modelId="{13629E02-EA6A-4507-BD42-C2C32026F2A7}" type="presParOf" srcId="{285D0734-B820-4837-8396-8487880A9F6E}" destId="{F01EAFE1-A396-451A-8615-DB7ED40AFE1E}" srcOrd="6" destOrd="0" presId="urn:microsoft.com/office/officeart/2005/8/layout/arrow2"/>
    <dgm:cxn modelId="{0A6F8F48-0238-4F8B-850B-91DD63C8CBD3}" type="presParOf" srcId="{285D0734-B820-4837-8396-8487880A9F6E}" destId="{FA927A11-FEDD-4A37-8F2C-567F22F962B1}" srcOrd="7" destOrd="0" presId="urn:microsoft.com/office/officeart/2005/8/layout/arrow2"/>
    <dgm:cxn modelId="{BA27B672-DA6D-4F5D-92A6-CD71D7DFA705}" type="presParOf" srcId="{285D0734-B820-4837-8396-8487880A9F6E}" destId="{473E60C3-EB1F-4039-8A81-F98DA4C6A128}" srcOrd="8" destOrd="0" presId="urn:microsoft.com/office/officeart/2005/8/layout/arrow2"/>
    <dgm:cxn modelId="{3492771D-D9A3-4EE1-B3E3-2629952DB0CE}" type="presParOf" srcId="{285D0734-B820-4837-8396-8487880A9F6E}" destId="{7B812A00-D7B3-4876-950B-A6584F9CAAF9}" srcOrd="9" destOrd="0" presId="urn:microsoft.com/office/officeart/2005/8/layout/arrow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1721F481-C6FA-4949-9584-1A4E433C8BA9}" type="doc">
      <dgm:prSet loTypeId="urn:microsoft.com/office/officeart/2005/8/layout/radial4" loCatId="relationship" qsTypeId="urn:microsoft.com/office/officeart/2005/8/quickstyle/simple1" qsCatId="simple" csTypeId="urn:microsoft.com/office/officeart/2005/8/colors/colorful1#2" csCatId="colorful" phldr="1"/>
      <dgm:spPr/>
      <dgm:t>
        <a:bodyPr/>
        <a:lstStyle/>
        <a:p>
          <a:endParaRPr lang="nb-NO"/>
        </a:p>
      </dgm:t>
    </dgm:pt>
    <dgm:pt modelId="{394FF9C4-822C-4158-B6CD-D5478E7C9749}">
      <dgm:prSet phldrT="[Tekst]" custT="1"/>
      <dgm:spPr>
        <a:noFill/>
        <a:ln>
          <a:solidFill>
            <a:srgbClr val="756D43"/>
          </a:solidFill>
        </a:ln>
      </dgm:spPr>
      <dgm:t>
        <a:bodyPr/>
        <a:lstStyle/>
        <a:p>
          <a:endParaRPr lang="nb-NO" sz="2200" dirty="0" smtClean="0"/>
        </a:p>
        <a:p>
          <a:r>
            <a:rPr lang="nb-NO" sz="2200" dirty="0" smtClean="0">
              <a:solidFill>
                <a:schemeClr val="tx1"/>
              </a:solidFill>
            </a:rPr>
            <a:t>Opplevde fordeler</a:t>
          </a:r>
        </a:p>
        <a:p>
          <a:r>
            <a:rPr lang="nb-NO" sz="2200" dirty="0" smtClean="0"/>
            <a:t> </a:t>
          </a:r>
          <a:endParaRPr lang="nb-NO" sz="4400" dirty="0"/>
        </a:p>
      </dgm:t>
    </dgm:pt>
    <dgm:pt modelId="{CFA55A3E-B419-4EA0-9A9E-9B245B83F5F0}" type="parTrans" cxnId="{6E049400-70CA-4D90-947C-E75CA246323B}">
      <dgm:prSet/>
      <dgm:spPr/>
      <dgm:t>
        <a:bodyPr/>
        <a:lstStyle/>
        <a:p>
          <a:endParaRPr lang="nb-NO"/>
        </a:p>
      </dgm:t>
    </dgm:pt>
    <dgm:pt modelId="{73DC06C3-D5CD-45D5-B8A2-DC777CC3FA48}" type="sibTrans" cxnId="{6E049400-70CA-4D90-947C-E75CA246323B}">
      <dgm:prSet/>
      <dgm:spPr/>
      <dgm:t>
        <a:bodyPr/>
        <a:lstStyle/>
        <a:p>
          <a:endParaRPr lang="nb-NO"/>
        </a:p>
      </dgm:t>
    </dgm:pt>
    <dgm:pt modelId="{217A0BBD-D632-40C5-AFC5-DDF8ECA1B5F1}">
      <dgm:prSet phldrT="[Tekst]" custT="1"/>
      <dgm:spPr>
        <a:solidFill>
          <a:srgbClr val="756D43"/>
        </a:solidFill>
      </dgm:spPr>
      <dgm:t>
        <a:bodyPr/>
        <a:lstStyle/>
        <a:p>
          <a:r>
            <a:rPr lang="nb-NO" sz="2400" dirty="0" smtClean="0"/>
            <a:t>? </a:t>
          </a:r>
          <a:endParaRPr lang="nb-NO" sz="2400" dirty="0"/>
        </a:p>
      </dgm:t>
    </dgm:pt>
    <dgm:pt modelId="{4C2AC8DA-7623-440A-B333-5B055F12EB3B}" type="parTrans" cxnId="{0FDE7BA2-65AA-4A4B-B481-DBD9C82FA1D3}">
      <dgm:prSet/>
      <dgm:spPr>
        <a:solidFill>
          <a:srgbClr val="756D43"/>
        </a:solidFill>
      </dgm:spPr>
      <dgm:t>
        <a:bodyPr/>
        <a:lstStyle/>
        <a:p>
          <a:endParaRPr lang="nb-NO"/>
        </a:p>
      </dgm:t>
    </dgm:pt>
    <dgm:pt modelId="{9F2A7255-1807-45FD-99AF-E0B6F933C381}" type="sibTrans" cxnId="{0FDE7BA2-65AA-4A4B-B481-DBD9C82FA1D3}">
      <dgm:prSet/>
      <dgm:spPr/>
      <dgm:t>
        <a:bodyPr/>
        <a:lstStyle/>
        <a:p>
          <a:endParaRPr lang="nb-NO"/>
        </a:p>
      </dgm:t>
    </dgm:pt>
    <dgm:pt modelId="{85B90B47-3773-4B92-B4DD-8B28B9218E0E}">
      <dgm:prSet phldrT="[Tekst]" custT="1"/>
      <dgm:spPr>
        <a:solidFill>
          <a:srgbClr val="756D43"/>
        </a:solidFill>
      </dgm:spPr>
      <dgm:t>
        <a:bodyPr/>
        <a:lstStyle/>
        <a:p>
          <a:pPr>
            <a:lnSpc>
              <a:spcPct val="100000"/>
            </a:lnSpc>
          </a:pPr>
          <a:r>
            <a:rPr lang="nb-NO" sz="2400" dirty="0" smtClean="0"/>
            <a:t>?</a:t>
          </a:r>
          <a:endParaRPr lang="nb-NO" sz="2400" dirty="0"/>
        </a:p>
      </dgm:t>
    </dgm:pt>
    <dgm:pt modelId="{33941BAD-7B2F-44ED-9CAA-F81C407F5ACD}" type="parTrans" cxnId="{E84FF2ED-5A92-4DC8-87D2-A762E1E759F9}">
      <dgm:prSet/>
      <dgm:spPr>
        <a:solidFill>
          <a:srgbClr val="756D43"/>
        </a:solidFill>
      </dgm:spPr>
      <dgm:t>
        <a:bodyPr/>
        <a:lstStyle/>
        <a:p>
          <a:endParaRPr lang="nb-NO"/>
        </a:p>
      </dgm:t>
    </dgm:pt>
    <dgm:pt modelId="{1EDDF5ED-081B-4FC5-AEE4-F879AE98E21E}" type="sibTrans" cxnId="{E84FF2ED-5A92-4DC8-87D2-A762E1E759F9}">
      <dgm:prSet/>
      <dgm:spPr/>
      <dgm:t>
        <a:bodyPr/>
        <a:lstStyle/>
        <a:p>
          <a:endParaRPr lang="nb-NO"/>
        </a:p>
      </dgm:t>
    </dgm:pt>
    <dgm:pt modelId="{1DE45332-45B2-4C8A-AE1E-3FB15F07CCB2}">
      <dgm:prSet phldrT="[Tekst]" custT="1"/>
      <dgm:spPr>
        <a:solidFill>
          <a:srgbClr val="756D43"/>
        </a:solidFill>
      </dgm:spPr>
      <dgm:t>
        <a:bodyPr/>
        <a:lstStyle/>
        <a:p>
          <a:pPr>
            <a:lnSpc>
              <a:spcPct val="100000"/>
            </a:lnSpc>
          </a:pPr>
          <a:r>
            <a:rPr lang="nb-NO" sz="2400" dirty="0" smtClean="0"/>
            <a:t>?</a:t>
          </a:r>
          <a:endParaRPr lang="nb-NO" sz="2400" dirty="0"/>
        </a:p>
      </dgm:t>
    </dgm:pt>
    <dgm:pt modelId="{B7AC8B0A-3ED5-43E6-A954-2F60D5AF64D7}" type="parTrans" cxnId="{75053D8A-6E09-405B-8905-F4795C01C144}">
      <dgm:prSet/>
      <dgm:spPr>
        <a:solidFill>
          <a:srgbClr val="756D43"/>
        </a:solidFill>
      </dgm:spPr>
      <dgm:t>
        <a:bodyPr/>
        <a:lstStyle/>
        <a:p>
          <a:endParaRPr lang="nb-NO"/>
        </a:p>
      </dgm:t>
    </dgm:pt>
    <dgm:pt modelId="{C654EEC6-335D-4B3F-A56B-9315F35ACC7C}" type="sibTrans" cxnId="{75053D8A-6E09-405B-8905-F4795C01C144}">
      <dgm:prSet/>
      <dgm:spPr/>
      <dgm:t>
        <a:bodyPr/>
        <a:lstStyle/>
        <a:p>
          <a:endParaRPr lang="nb-NO"/>
        </a:p>
      </dgm:t>
    </dgm:pt>
    <dgm:pt modelId="{FE975A9C-8CAB-408C-B4E5-D117F27A1370}">
      <dgm:prSet phldrT="[Tekst]" custT="1"/>
      <dgm:spPr>
        <a:solidFill>
          <a:srgbClr val="756D43"/>
        </a:solidFill>
      </dgm:spPr>
      <dgm:t>
        <a:bodyPr/>
        <a:lstStyle/>
        <a:p>
          <a:r>
            <a:rPr lang="nb-NO" sz="1200" dirty="0" smtClean="0"/>
            <a:t> </a:t>
          </a:r>
        </a:p>
        <a:p>
          <a:r>
            <a:rPr lang="nb-NO" sz="2400" dirty="0" smtClean="0"/>
            <a:t>?</a:t>
          </a:r>
          <a:endParaRPr lang="nb-NO" sz="2400" dirty="0"/>
        </a:p>
      </dgm:t>
    </dgm:pt>
    <dgm:pt modelId="{E9E39CA5-4A12-44F0-A69F-5D12D59F2548}" type="parTrans" cxnId="{DCA0DAA0-7B8F-44B4-9ECE-B55A5F5D3A2A}">
      <dgm:prSet/>
      <dgm:spPr>
        <a:solidFill>
          <a:srgbClr val="756D43"/>
        </a:solidFill>
      </dgm:spPr>
      <dgm:t>
        <a:bodyPr/>
        <a:lstStyle/>
        <a:p>
          <a:endParaRPr lang="nb-NO"/>
        </a:p>
      </dgm:t>
    </dgm:pt>
    <dgm:pt modelId="{8774F9F9-E8E6-48DE-87D5-6C9365779321}" type="sibTrans" cxnId="{DCA0DAA0-7B8F-44B4-9ECE-B55A5F5D3A2A}">
      <dgm:prSet/>
      <dgm:spPr/>
      <dgm:t>
        <a:bodyPr/>
        <a:lstStyle/>
        <a:p>
          <a:endParaRPr lang="nb-NO"/>
        </a:p>
      </dgm:t>
    </dgm:pt>
    <dgm:pt modelId="{D3A87C85-64C7-4790-98A6-B02BD9034552}">
      <dgm:prSet phldrT="[Tekst]" custT="1"/>
      <dgm:spPr>
        <a:solidFill>
          <a:srgbClr val="756D43"/>
        </a:solidFill>
      </dgm:spPr>
      <dgm:t>
        <a:bodyPr/>
        <a:lstStyle/>
        <a:p>
          <a:r>
            <a:rPr lang="nb-NO" sz="2400" dirty="0" smtClean="0"/>
            <a:t>? </a:t>
          </a:r>
          <a:endParaRPr lang="nb-NO" sz="2400" dirty="0"/>
        </a:p>
      </dgm:t>
    </dgm:pt>
    <dgm:pt modelId="{1C141072-BF30-428B-85D5-7C42F31F5B41}" type="parTrans" cxnId="{F49AA26E-ABF5-46C6-ACEC-DEDD6FCE40E8}">
      <dgm:prSet/>
      <dgm:spPr>
        <a:solidFill>
          <a:srgbClr val="756D43"/>
        </a:solidFill>
      </dgm:spPr>
      <dgm:t>
        <a:bodyPr/>
        <a:lstStyle/>
        <a:p>
          <a:endParaRPr lang="nb-NO"/>
        </a:p>
      </dgm:t>
    </dgm:pt>
    <dgm:pt modelId="{16052929-4CD7-40CA-BF2A-CA7A7BD25CAF}" type="sibTrans" cxnId="{F49AA26E-ABF5-46C6-ACEC-DEDD6FCE40E8}">
      <dgm:prSet/>
      <dgm:spPr/>
      <dgm:t>
        <a:bodyPr/>
        <a:lstStyle/>
        <a:p>
          <a:endParaRPr lang="nb-NO"/>
        </a:p>
      </dgm:t>
    </dgm:pt>
    <dgm:pt modelId="{F92A879C-B94C-4F94-9873-46E4BD47020D}">
      <dgm:prSet phldrT="[Tekst]" custT="1"/>
      <dgm:spPr>
        <a:solidFill>
          <a:srgbClr val="756D43"/>
        </a:solidFill>
      </dgm:spPr>
      <dgm:t>
        <a:bodyPr/>
        <a:lstStyle/>
        <a:p>
          <a:r>
            <a:rPr lang="nb-NO" sz="2400" dirty="0" smtClean="0"/>
            <a:t>?</a:t>
          </a:r>
          <a:endParaRPr lang="nb-NO" sz="2400" dirty="0"/>
        </a:p>
      </dgm:t>
    </dgm:pt>
    <dgm:pt modelId="{488A3C35-1F87-47DB-9DBC-B1F4A98D1497}" type="parTrans" cxnId="{8F56D340-2F34-49AC-A2B5-8EF51D547CB3}">
      <dgm:prSet/>
      <dgm:spPr>
        <a:solidFill>
          <a:srgbClr val="756D43"/>
        </a:solidFill>
      </dgm:spPr>
      <dgm:t>
        <a:bodyPr/>
        <a:lstStyle/>
        <a:p>
          <a:endParaRPr lang="nb-NO"/>
        </a:p>
      </dgm:t>
    </dgm:pt>
    <dgm:pt modelId="{71C245BE-AFA9-44C8-8608-63A7EE23FE02}" type="sibTrans" cxnId="{8F56D340-2F34-49AC-A2B5-8EF51D547CB3}">
      <dgm:prSet/>
      <dgm:spPr/>
      <dgm:t>
        <a:bodyPr/>
        <a:lstStyle/>
        <a:p>
          <a:endParaRPr lang="nb-NO"/>
        </a:p>
      </dgm:t>
    </dgm:pt>
    <dgm:pt modelId="{E47CDDCD-6FA7-40D3-A764-1464914514CA}">
      <dgm:prSet phldrT="[Tekst]" custT="1"/>
      <dgm:spPr>
        <a:solidFill>
          <a:srgbClr val="756D43"/>
        </a:solidFill>
      </dgm:spPr>
      <dgm:t>
        <a:bodyPr/>
        <a:lstStyle/>
        <a:p>
          <a:r>
            <a:rPr lang="nb-NO" sz="2400" dirty="0" smtClean="0"/>
            <a:t>?</a:t>
          </a:r>
          <a:endParaRPr lang="nb-NO" sz="2400" dirty="0"/>
        </a:p>
      </dgm:t>
    </dgm:pt>
    <dgm:pt modelId="{E02EC89A-1AE9-4447-8C56-41C73DAC3A22}" type="parTrans" cxnId="{DF487F8B-67A2-4D56-9EBC-5C8BDE8E4088}">
      <dgm:prSet/>
      <dgm:spPr>
        <a:solidFill>
          <a:srgbClr val="756D43"/>
        </a:solidFill>
      </dgm:spPr>
      <dgm:t>
        <a:bodyPr/>
        <a:lstStyle/>
        <a:p>
          <a:endParaRPr lang="nb-NO"/>
        </a:p>
      </dgm:t>
    </dgm:pt>
    <dgm:pt modelId="{FF8301B1-1278-49E0-813D-35769ABF4EED}" type="sibTrans" cxnId="{DF487F8B-67A2-4D56-9EBC-5C8BDE8E4088}">
      <dgm:prSet/>
      <dgm:spPr/>
      <dgm:t>
        <a:bodyPr/>
        <a:lstStyle/>
        <a:p>
          <a:endParaRPr lang="nb-NO"/>
        </a:p>
      </dgm:t>
    </dgm:pt>
    <dgm:pt modelId="{F30D7AA5-FED8-440D-8752-000FEF952DBD}">
      <dgm:prSet phldrT="[Tekst]" custT="1"/>
      <dgm:spPr>
        <a:solidFill>
          <a:srgbClr val="756D43"/>
        </a:solidFill>
      </dgm:spPr>
      <dgm:t>
        <a:bodyPr/>
        <a:lstStyle/>
        <a:p>
          <a:r>
            <a:rPr lang="nb-NO" sz="2400" dirty="0" smtClean="0"/>
            <a:t>?</a:t>
          </a:r>
        </a:p>
      </dgm:t>
    </dgm:pt>
    <dgm:pt modelId="{844A3594-E0DA-439C-815D-DFA2B1059ED9}" type="sibTrans" cxnId="{0D3A3901-DF74-4478-B0F8-EA64634EDC72}">
      <dgm:prSet/>
      <dgm:spPr/>
      <dgm:t>
        <a:bodyPr/>
        <a:lstStyle/>
        <a:p>
          <a:endParaRPr lang="nb-NO"/>
        </a:p>
      </dgm:t>
    </dgm:pt>
    <dgm:pt modelId="{44EB147F-43B7-4934-A2EC-C27E46B2E4E1}" type="parTrans" cxnId="{0D3A3901-DF74-4478-B0F8-EA64634EDC72}">
      <dgm:prSet/>
      <dgm:spPr>
        <a:solidFill>
          <a:srgbClr val="756D43"/>
        </a:solidFill>
      </dgm:spPr>
      <dgm:t>
        <a:bodyPr/>
        <a:lstStyle/>
        <a:p>
          <a:endParaRPr lang="nb-NO"/>
        </a:p>
      </dgm:t>
    </dgm:pt>
    <dgm:pt modelId="{C9668CC8-1BEE-4502-BD3B-D0D9FB6003B8}" type="pres">
      <dgm:prSet presAssocID="{1721F481-C6FA-4949-9584-1A4E433C8BA9}" presName="cycle" presStyleCnt="0">
        <dgm:presLayoutVars>
          <dgm:chMax val="1"/>
          <dgm:dir/>
          <dgm:animLvl val="ctr"/>
          <dgm:resizeHandles val="exact"/>
        </dgm:presLayoutVars>
      </dgm:prSet>
      <dgm:spPr/>
      <dgm:t>
        <a:bodyPr/>
        <a:lstStyle/>
        <a:p>
          <a:endParaRPr lang="nb-NO"/>
        </a:p>
      </dgm:t>
    </dgm:pt>
    <dgm:pt modelId="{CF2AFEA1-B5E1-4E42-AB78-3CD6E8AD30DA}" type="pres">
      <dgm:prSet presAssocID="{394FF9C4-822C-4158-B6CD-D5478E7C9749}" presName="centerShape" presStyleLbl="node0" presStyleIdx="0" presStyleCnt="1" custScaleX="116767" custScaleY="112558"/>
      <dgm:spPr/>
      <dgm:t>
        <a:bodyPr/>
        <a:lstStyle/>
        <a:p>
          <a:endParaRPr lang="nb-NO"/>
        </a:p>
      </dgm:t>
    </dgm:pt>
    <dgm:pt modelId="{8C5F266C-622F-4A8B-96EF-2945AAB69ACA}" type="pres">
      <dgm:prSet presAssocID="{4C2AC8DA-7623-440A-B333-5B055F12EB3B}" presName="parTrans" presStyleLbl="bgSibTrans2D1" presStyleIdx="0" presStyleCnt="8"/>
      <dgm:spPr/>
      <dgm:t>
        <a:bodyPr/>
        <a:lstStyle/>
        <a:p>
          <a:endParaRPr lang="nb-NO"/>
        </a:p>
      </dgm:t>
    </dgm:pt>
    <dgm:pt modelId="{95013E8A-3F3C-471E-9551-D20884BE098B}" type="pres">
      <dgm:prSet presAssocID="{217A0BBD-D632-40C5-AFC5-DDF8ECA1B5F1}" presName="node" presStyleLbl="node1" presStyleIdx="0" presStyleCnt="8" custScaleX="119574" custRadScaleRad="102905" custRadScaleInc="-1320">
        <dgm:presLayoutVars>
          <dgm:bulletEnabled val="1"/>
        </dgm:presLayoutVars>
      </dgm:prSet>
      <dgm:spPr/>
      <dgm:t>
        <a:bodyPr/>
        <a:lstStyle/>
        <a:p>
          <a:endParaRPr lang="nb-NO"/>
        </a:p>
      </dgm:t>
    </dgm:pt>
    <dgm:pt modelId="{55FFE601-2EC8-46B9-B48F-97E991669A1D}" type="pres">
      <dgm:prSet presAssocID="{B7AC8B0A-3ED5-43E6-A954-2F60D5AF64D7}" presName="parTrans" presStyleLbl="bgSibTrans2D1" presStyleIdx="1" presStyleCnt="8"/>
      <dgm:spPr/>
      <dgm:t>
        <a:bodyPr/>
        <a:lstStyle/>
        <a:p>
          <a:endParaRPr lang="nb-NO"/>
        </a:p>
      </dgm:t>
    </dgm:pt>
    <dgm:pt modelId="{AB5AC120-DA3B-4742-974B-A0F19BFDF767}" type="pres">
      <dgm:prSet presAssocID="{1DE45332-45B2-4C8A-AE1E-3FB15F07CCB2}" presName="node" presStyleLbl="node1" presStyleIdx="1" presStyleCnt="8" custScaleX="119574">
        <dgm:presLayoutVars>
          <dgm:bulletEnabled val="1"/>
        </dgm:presLayoutVars>
      </dgm:prSet>
      <dgm:spPr/>
      <dgm:t>
        <a:bodyPr/>
        <a:lstStyle/>
        <a:p>
          <a:endParaRPr lang="nb-NO"/>
        </a:p>
      </dgm:t>
    </dgm:pt>
    <dgm:pt modelId="{2A11A340-5862-45BF-8DD1-5102BE085454}" type="pres">
      <dgm:prSet presAssocID="{44EB147F-43B7-4934-A2EC-C27E46B2E4E1}" presName="parTrans" presStyleLbl="bgSibTrans2D1" presStyleIdx="2" presStyleCnt="8"/>
      <dgm:spPr/>
      <dgm:t>
        <a:bodyPr/>
        <a:lstStyle/>
        <a:p>
          <a:endParaRPr lang="nb-NO"/>
        </a:p>
      </dgm:t>
    </dgm:pt>
    <dgm:pt modelId="{73952EC7-1027-4EA4-9CC9-7DCE3E89573D}" type="pres">
      <dgm:prSet presAssocID="{F30D7AA5-FED8-440D-8752-000FEF952DBD}" presName="node" presStyleLbl="node1" presStyleIdx="2" presStyleCnt="8" custScaleX="119574" custRadScaleRad="107893" custRadScaleInc="-14592">
        <dgm:presLayoutVars>
          <dgm:bulletEnabled val="1"/>
        </dgm:presLayoutVars>
      </dgm:prSet>
      <dgm:spPr/>
      <dgm:t>
        <a:bodyPr/>
        <a:lstStyle/>
        <a:p>
          <a:endParaRPr lang="nb-NO"/>
        </a:p>
      </dgm:t>
    </dgm:pt>
    <dgm:pt modelId="{8AAD4D42-5DFC-4038-A4CA-D1FFB7F03A0A}" type="pres">
      <dgm:prSet presAssocID="{33941BAD-7B2F-44ED-9CAA-F81C407F5ACD}" presName="parTrans" presStyleLbl="bgSibTrans2D1" presStyleIdx="3" presStyleCnt="8" custLinFactNeighborX="2085" custLinFactNeighborY="-8132"/>
      <dgm:spPr/>
      <dgm:t>
        <a:bodyPr/>
        <a:lstStyle/>
        <a:p>
          <a:endParaRPr lang="nb-NO"/>
        </a:p>
      </dgm:t>
    </dgm:pt>
    <dgm:pt modelId="{A9A8E1AA-510D-4930-A811-7D350F44CF26}" type="pres">
      <dgm:prSet presAssocID="{85B90B47-3773-4B92-B4DD-8B28B9218E0E}" presName="node" presStyleLbl="node1" presStyleIdx="3" presStyleCnt="8" custScaleX="119574" custRadScaleRad="101864" custRadScaleInc="-6037">
        <dgm:presLayoutVars>
          <dgm:bulletEnabled val="1"/>
        </dgm:presLayoutVars>
      </dgm:prSet>
      <dgm:spPr/>
      <dgm:t>
        <a:bodyPr/>
        <a:lstStyle/>
        <a:p>
          <a:endParaRPr lang="nb-NO"/>
        </a:p>
      </dgm:t>
    </dgm:pt>
    <dgm:pt modelId="{B0968281-7728-4C3C-8A6A-F6D1A908063C}" type="pres">
      <dgm:prSet presAssocID="{1C141072-BF30-428B-85D5-7C42F31F5B41}" presName="parTrans" presStyleLbl="bgSibTrans2D1" presStyleIdx="4" presStyleCnt="8"/>
      <dgm:spPr/>
      <dgm:t>
        <a:bodyPr/>
        <a:lstStyle/>
        <a:p>
          <a:endParaRPr lang="nb-NO"/>
        </a:p>
      </dgm:t>
    </dgm:pt>
    <dgm:pt modelId="{27EF4DB5-4A6F-4F11-9988-F4F9FC783DD8}" type="pres">
      <dgm:prSet presAssocID="{D3A87C85-64C7-4790-98A6-B02BD9034552}" presName="node" presStyleLbl="node1" presStyleIdx="4" presStyleCnt="8" custScaleX="119574" custRadScaleRad="101621" custRadScaleInc="3581">
        <dgm:presLayoutVars>
          <dgm:bulletEnabled val="1"/>
        </dgm:presLayoutVars>
      </dgm:prSet>
      <dgm:spPr/>
      <dgm:t>
        <a:bodyPr/>
        <a:lstStyle/>
        <a:p>
          <a:endParaRPr lang="nb-NO"/>
        </a:p>
      </dgm:t>
    </dgm:pt>
    <dgm:pt modelId="{C72A53CC-F180-4202-BC0E-5DB19B91428E}" type="pres">
      <dgm:prSet presAssocID="{488A3C35-1F87-47DB-9DBC-B1F4A98D1497}" presName="parTrans" presStyleLbl="bgSibTrans2D1" presStyleIdx="5" presStyleCnt="8"/>
      <dgm:spPr/>
      <dgm:t>
        <a:bodyPr/>
        <a:lstStyle/>
        <a:p>
          <a:endParaRPr lang="nb-NO"/>
        </a:p>
      </dgm:t>
    </dgm:pt>
    <dgm:pt modelId="{78CD73D2-3CFA-4E14-A7EF-948B5B7A4C33}" type="pres">
      <dgm:prSet presAssocID="{F92A879C-B94C-4F94-9873-46E4BD47020D}" presName="node" presStyleLbl="node1" presStyleIdx="5" presStyleCnt="8" custScaleX="119574" custRadScaleRad="111469" custRadScaleInc="16708">
        <dgm:presLayoutVars>
          <dgm:bulletEnabled val="1"/>
        </dgm:presLayoutVars>
      </dgm:prSet>
      <dgm:spPr/>
      <dgm:t>
        <a:bodyPr/>
        <a:lstStyle/>
        <a:p>
          <a:endParaRPr lang="nb-NO"/>
        </a:p>
      </dgm:t>
    </dgm:pt>
    <dgm:pt modelId="{CCB15A74-76A7-4659-BAD2-8F0F15A4D8B6}" type="pres">
      <dgm:prSet presAssocID="{E02EC89A-1AE9-4447-8C56-41C73DAC3A22}" presName="parTrans" presStyleLbl="bgSibTrans2D1" presStyleIdx="6" presStyleCnt="8"/>
      <dgm:spPr/>
      <dgm:t>
        <a:bodyPr/>
        <a:lstStyle/>
        <a:p>
          <a:endParaRPr lang="nb-NO"/>
        </a:p>
      </dgm:t>
    </dgm:pt>
    <dgm:pt modelId="{BCB5D922-E6E3-4489-9ABB-0F3B5103CBD9}" type="pres">
      <dgm:prSet presAssocID="{E47CDDCD-6FA7-40D3-A764-1464914514CA}" presName="node" presStyleLbl="node1" presStyleIdx="6" presStyleCnt="8" custScaleX="119574">
        <dgm:presLayoutVars>
          <dgm:bulletEnabled val="1"/>
        </dgm:presLayoutVars>
      </dgm:prSet>
      <dgm:spPr/>
      <dgm:t>
        <a:bodyPr/>
        <a:lstStyle/>
        <a:p>
          <a:endParaRPr lang="nb-NO"/>
        </a:p>
      </dgm:t>
    </dgm:pt>
    <dgm:pt modelId="{07C6340B-C3B8-46C5-AD43-A1CC933CBB6A}" type="pres">
      <dgm:prSet presAssocID="{E9E39CA5-4A12-44F0-A69F-5D12D59F2548}" presName="parTrans" presStyleLbl="bgSibTrans2D1" presStyleIdx="7" presStyleCnt="8"/>
      <dgm:spPr/>
      <dgm:t>
        <a:bodyPr/>
        <a:lstStyle/>
        <a:p>
          <a:endParaRPr lang="nb-NO"/>
        </a:p>
      </dgm:t>
    </dgm:pt>
    <dgm:pt modelId="{BEF566A9-3933-4F57-B8E9-F7DC5DCB3985}" type="pres">
      <dgm:prSet presAssocID="{FE975A9C-8CAB-408C-B4E5-D117F27A1370}" presName="node" presStyleLbl="node1" presStyleIdx="7" presStyleCnt="8" custScaleX="119574">
        <dgm:presLayoutVars>
          <dgm:bulletEnabled val="1"/>
        </dgm:presLayoutVars>
      </dgm:prSet>
      <dgm:spPr/>
      <dgm:t>
        <a:bodyPr/>
        <a:lstStyle/>
        <a:p>
          <a:endParaRPr lang="nb-NO"/>
        </a:p>
      </dgm:t>
    </dgm:pt>
  </dgm:ptLst>
  <dgm:cxnLst>
    <dgm:cxn modelId="{005AF685-ACC5-4BAA-A3F0-2F0206CE6ED5}" type="presOf" srcId="{85B90B47-3773-4B92-B4DD-8B28B9218E0E}" destId="{A9A8E1AA-510D-4930-A811-7D350F44CF26}" srcOrd="0" destOrd="0" presId="urn:microsoft.com/office/officeart/2005/8/layout/radial4"/>
    <dgm:cxn modelId="{6E049400-70CA-4D90-947C-E75CA246323B}" srcId="{1721F481-C6FA-4949-9584-1A4E433C8BA9}" destId="{394FF9C4-822C-4158-B6CD-D5478E7C9749}" srcOrd="0" destOrd="0" parTransId="{CFA55A3E-B419-4EA0-9A9E-9B245B83F5F0}" sibTransId="{73DC06C3-D5CD-45D5-B8A2-DC777CC3FA48}"/>
    <dgm:cxn modelId="{74F636B7-AA04-4D37-BFA5-31E99E255509}" type="presOf" srcId="{FE975A9C-8CAB-408C-B4E5-D117F27A1370}" destId="{BEF566A9-3933-4F57-B8E9-F7DC5DCB3985}" srcOrd="0" destOrd="0" presId="urn:microsoft.com/office/officeart/2005/8/layout/radial4"/>
    <dgm:cxn modelId="{75053D8A-6E09-405B-8905-F4795C01C144}" srcId="{394FF9C4-822C-4158-B6CD-D5478E7C9749}" destId="{1DE45332-45B2-4C8A-AE1E-3FB15F07CCB2}" srcOrd="1" destOrd="0" parTransId="{B7AC8B0A-3ED5-43E6-A954-2F60D5AF64D7}" sibTransId="{C654EEC6-335D-4B3F-A56B-9315F35ACC7C}"/>
    <dgm:cxn modelId="{8F56D340-2F34-49AC-A2B5-8EF51D547CB3}" srcId="{394FF9C4-822C-4158-B6CD-D5478E7C9749}" destId="{F92A879C-B94C-4F94-9873-46E4BD47020D}" srcOrd="5" destOrd="0" parTransId="{488A3C35-1F87-47DB-9DBC-B1F4A98D1497}" sibTransId="{71C245BE-AFA9-44C8-8608-63A7EE23FE02}"/>
    <dgm:cxn modelId="{DD9CDB25-BA9F-4FF9-9C31-21FE4FA653DE}" type="presOf" srcId="{217A0BBD-D632-40C5-AFC5-DDF8ECA1B5F1}" destId="{95013E8A-3F3C-471E-9551-D20884BE098B}" srcOrd="0" destOrd="0" presId="urn:microsoft.com/office/officeart/2005/8/layout/radial4"/>
    <dgm:cxn modelId="{9B6FD6C4-8126-4D8E-9405-6977A1302FED}" type="presOf" srcId="{F92A879C-B94C-4F94-9873-46E4BD47020D}" destId="{78CD73D2-3CFA-4E14-A7EF-948B5B7A4C33}" srcOrd="0" destOrd="0" presId="urn:microsoft.com/office/officeart/2005/8/layout/radial4"/>
    <dgm:cxn modelId="{BC284ED7-6AE7-476E-8B84-5A67C72AB246}" type="presOf" srcId="{4C2AC8DA-7623-440A-B333-5B055F12EB3B}" destId="{8C5F266C-622F-4A8B-96EF-2945AAB69ACA}" srcOrd="0" destOrd="0" presId="urn:microsoft.com/office/officeart/2005/8/layout/radial4"/>
    <dgm:cxn modelId="{721C9116-2C48-4A95-BDEB-DD4E62E7E654}" type="presOf" srcId="{33941BAD-7B2F-44ED-9CAA-F81C407F5ACD}" destId="{8AAD4D42-5DFC-4038-A4CA-D1FFB7F03A0A}" srcOrd="0" destOrd="0" presId="urn:microsoft.com/office/officeart/2005/8/layout/radial4"/>
    <dgm:cxn modelId="{0D3A3901-DF74-4478-B0F8-EA64634EDC72}" srcId="{394FF9C4-822C-4158-B6CD-D5478E7C9749}" destId="{F30D7AA5-FED8-440D-8752-000FEF952DBD}" srcOrd="2" destOrd="0" parTransId="{44EB147F-43B7-4934-A2EC-C27E46B2E4E1}" sibTransId="{844A3594-E0DA-439C-815D-DFA2B1059ED9}"/>
    <dgm:cxn modelId="{43AD09B2-FBBD-48FA-A4F6-2EBA4B3C1937}" type="presOf" srcId="{1C141072-BF30-428B-85D5-7C42F31F5B41}" destId="{B0968281-7728-4C3C-8A6A-F6D1A908063C}" srcOrd="0" destOrd="0" presId="urn:microsoft.com/office/officeart/2005/8/layout/radial4"/>
    <dgm:cxn modelId="{A7C707B8-4852-4D7D-96E5-9171BB859ED4}" type="presOf" srcId="{1721F481-C6FA-4949-9584-1A4E433C8BA9}" destId="{C9668CC8-1BEE-4502-BD3B-D0D9FB6003B8}" srcOrd="0" destOrd="0" presId="urn:microsoft.com/office/officeart/2005/8/layout/radial4"/>
    <dgm:cxn modelId="{E84FF2ED-5A92-4DC8-87D2-A762E1E759F9}" srcId="{394FF9C4-822C-4158-B6CD-D5478E7C9749}" destId="{85B90B47-3773-4B92-B4DD-8B28B9218E0E}" srcOrd="3" destOrd="0" parTransId="{33941BAD-7B2F-44ED-9CAA-F81C407F5ACD}" sibTransId="{1EDDF5ED-081B-4FC5-AEE4-F879AE98E21E}"/>
    <dgm:cxn modelId="{0A188D1C-5CDE-4D23-B5FE-33D8310692BD}" type="presOf" srcId="{D3A87C85-64C7-4790-98A6-B02BD9034552}" destId="{27EF4DB5-4A6F-4F11-9988-F4F9FC783DD8}" srcOrd="0" destOrd="0" presId="urn:microsoft.com/office/officeart/2005/8/layout/radial4"/>
    <dgm:cxn modelId="{D67C62BB-A943-48F3-871D-BC9F6D0631FB}" type="presOf" srcId="{394FF9C4-822C-4158-B6CD-D5478E7C9749}" destId="{CF2AFEA1-B5E1-4E42-AB78-3CD6E8AD30DA}" srcOrd="0" destOrd="0" presId="urn:microsoft.com/office/officeart/2005/8/layout/radial4"/>
    <dgm:cxn modelId="{DCA0DAA0-7B8F-44B4-9ECE-B55A5F5D3A2A}" srcId="{394FF9C4-822C-4158-B6CD-D5478E7C9749}" destId="{FE975A9C-8CAB-408C-B4E5-D117F27A1370}" srcOrd="7" destOrd="0" parTransId="{E9E39CA5-4A12-44F0-A69F-5D12D59F2548}" sibTransId="{8774F9F9-E8E6-48DE-87D5-6C9365779321}"/>
    <dgm:cxn modelId="{DF487F8B-67A2-4D56-9EBC-5C8BDE8E4088}" srcId="{394FF9C4-822C-4158-B6CD-D5478E7C9749}" destId="{E47CDDCD-6FA7-40D3-A764-1464914514CA}" srcOrd="6" destOrd="0" parTransId="{E02EC89A-1AE9-4447-8C56-41C73DAC3A22}" sibTransId="{FF8301B1-1278-49E0-813D-35769ABF4EED}"/>
    <dgm:cxn modelId="{998AD301-0507-4E17-9DD4-AB54851430B3}" type="presOf" srcId="{44EB147F-43B7-4934-A2EC-C27E46B2E4E1}" destId="{2A11A340-5862-45BF-8DD1-5102BE085454}" srcOrd="0" destOrd="0" presId="urn:microsoft.com/office/officeart/2005/8/layout/radial4"/>
    <dgm:cxn modelId="{662F62A1-D74E-40AD-B814-D3FC1C160E11}" type="presOf" srcId="{E9E39CA5-4A12-44F0-A69F-5D12D59F2548}" destId="{07C6340B-C3B8-46C5-AD43-A1CC933CBB6A}" srcOrd="0" destOrd="0" presId="urn:microsoft.com/office/officeart/2005/8/layout/radial4"/>
    <dgm:cxn modelId="{DE3566A0-9EC8-4E64-9EA9-9402FAEC4B92}" type="presOf" srcId="{E02EC89A-1AE9-4447-8C56-41C73DAC3A22}" destId="{CCB15A74-76A7-4659-BAD2-8F0F15A4D8B6}" srcOrd="0" destOrd="0" presId="urn:microsoft.com/office/officeart/2005/8/layout/radial4"/>
    <dgm:cxn modelId="{A724B374-1C80-45E6-8CB1-99DB978CDA95}" type="presOf" srcId="{1DE45332-45B2-4C8A-AE1E-3FB15F07CCB2}" destId="{AB5AC120-DA3B-4742-974B-A0F19BFDF767}" srcOrd="0" destOrd="0" presId="urn:microsoft.com/office/officeart/2005/8/layout/radial4"/>
    <dgm:cxn modelId="{BD7935AF-2AE1-45AD-9634-5748C7125EC1}" type="presOf" srcId="{B7AC8B0A-3ED5-43E6-A954-2F60D5AF64D7}" destId="{55FFE601-2EC8-46B9-B48F-97E991669A1D}" srcOrd="0" destOrd="0" presId="urn:microsoft.com/office/officeart/2005/8/layout/radial4"/>
    <dgm:cxn modelId="{25F65BD6-7BCE-44E1-80CA-FEB8220736B5}" type="presOf" srcId="{488A3C35-1F87-47DB-9DBC-B1F4A98D1497}" destId="{C72A53CC-F180-4202-BC0E-5DB19B91428E}" srcOrd="0" destOrd="0" presId="urn:microsoft.com/office/officeart/2005/8/layout/radial4"/>
    <dgm:cxn modelId="{0FDE7BA2-65AA-4A4B-B481-DBD9C82FA1D3}" srcId="{394FF9C4-822C-4158-B6CD-D5478E7C9749}" destId="{217A0BBD-D632-40C5-AFC5-DDF8ECA1B5F1}" srcOrd="0" destOrd="0" parTransId="{4C2AC8DA-7623-440A-B333-5B055F12EB3B}" sibTransId="{9F2A7255-1807-45FD-99AF-E0B6F933C381}"/>
    <dgm:cxn modelId="{7959CFCE-9FF5-4FF7-B683-602999B4A2F2}" type="presOf" srcId="{F30D7AA5-FED8-440D-8752-000FEF952DBD}" destId="{73952EC7-1027-4EA4-9CC9-7DCE3E89573D}" srcOrd="0" destOrd="0" presId="urn:microsoft.com/office/officeart/2005/8/layout/radial4"/>
    <dgm:cxn modelId="{F49AA26E-ABF5-46C6-ACEC-DEDD6FCE40E8}" srcId="{394FF9C4-822C-4158-B6CD-D5478E7C9749}" destId="{D3A87C85-64C7-4790-98A6-B02BD9034552}" srcOrd="4" destOrd="0" parTransId="{1C141072-BF30-428B-85D5-7C42F31F5B41}" sibTransId="{16052929-4CD7-40CA-BF2A-CA7A7BD25CAF}"/>
    <dgm:cxn modelId="{292E217B-1918-4D8B-AC2D-7DC498E9A4D6}" type="presOf" srcId="{E47CDDCD-6FA7-40D3-A764-1464914514CA}" destId="{BCB5D922-E6E3-4489-9ABB-0F3B5103CBD9}" srcOrd="0" destOrd="0" presId="urn:microsoft.com/office/officeart/2005/8/layout/radial4"/>
    <dgm:cxn modelId="{2382D6D4-C197-4009-9785-63C55777D1A7}" type="presParOf" srcId="{C9668CC8-1BEE-4502-BD3B-D0D9FB6003B8}" destId="{CF2AFEA1-B5E1-4E42-AB78-3CD6E8AD30DA}" srcOrd="0" destOrd="0" presId="urn:microsoft.com/office/officeart/2005/8/layout/radial4"/>
    <dgm:cxn modelId="{79ECDBD1-AB75-4E0A-BB0D-E09D77AB46AA}" type="presParOf" srcId="{C9668CC8-1BEE-4502-BD3B-D0D9FB6003B8}" destId="{8C5F266C-622F-4A8B-96EF-2945AAB69ACA}" srcOrd="1" destOrd="0" presId="urn:microsoft.com/office/officeart/2005/8/layout/radial4"/>
    <dgm:cxn modelId="{0C51E592-A224-487B-A126-368831377206}" type="presParOf" srcId="{C9668CC8-1BEE-4502-BD3B-D0D9FB6003B8}" destId="{95013E8A-3F3C-471E-9551-D20884BE098B}" srcOrd="2" destOrd="0" presId="urn:microsoft.com/office/officeart/2005/8/layout/radial4"/>
    <dgm:cxn modelId="{AB3CC0A2-2A59-4C42-8783-CD379AC1DF10}" type="presParOf" srcId="{C9668CC8-1BEE-4502-BD3B-D0D9FB6003B8}" destId="{55FFE601-2EC8-46B9-B48F-97E991669A1D}" srcOrd="3" destOrd="0" presId="urn:microsoft.com/office/officeart/2005/8/layout/radial4"/>
    <dgm:cxn modelId="{A904DE9A-0973-4AAA-9CE2-A9E6513D3D5D}" type="presParOf" srcId="{C9668CC8-1BEE-4502-BD3B-D0D9FB6003B8}" destId="{AB5AC120-DA3B-4742-974B-A0F19BFDF767}" srcOrd="4" destOrd="0" presId="urn:microsoft.com/office/officeart/2005/8/layout/radial4"/>
    <dgm:cxn modelId="{DE8B7156-A2E3-41BD-95C1-01363A7FA938}" type="presParOf" srcId="{C9668CC8-1BEE-4502-BD3B-D0D9FB6003B8}" destId="{2A11A340-5862-45BF-8DD1-5102BE085454}" srcOrd="5" destOrd="0" presId="urn:microsoft.com/office/officeart/2005/8/layout/radial4"/>
    <dgm:cxn modelId="{AD8A5FC5-45AF-45D1-9BC5-1E58B619E918}" type="presParOf" srcId="{C9668CC8-1BEE-4502-BD3B-D0D9FB6003B8}" destId="{73952EC7-1027-4EA4-9CC9-7DCE3E89573D}" srcOrd="6" destOrd="0" presId="urn:microsoft.com/office/officeart/2005/8/layout/radial4"/>
    <dgm:cxn modelId="{1C6AC514-EB12-489C-9053-0ED40E646FEE}" type="presParOf" srcId="{C9668CC8-1BEE-4502-BD3B-D0D9FB6003B8}" destId="{8AAD4D42-5DFC-4038-A4CA-D1FFB7F03A0A}" srcOrd="7" destOrd="0" presId="urn:microsoft.com/office/officeart/2005/8/layout/radial4"/>
    <dgm:cxn modelId="{A06A9961-F0F5-45DA-A3F1-5B20166B625F}" type="presParOf" srcId="{C9668CC8-1BEE-4502-BD3B-D0D9FB6003B8}" destId="{A9A8E1AA-510D-4930-A811-7D350F44CF26}" srcOrd="8" destOrd="0" presId="urn:microsoft.com/office/officeart/2005/8/layout/radial4"/>
    <dgm:cxn modelId="{506528EE-7BBD-4355-B297-459BFBEFA235}" type="presParOf" srcId="{C9668CC8-1BEE-4502-BD3B-D0D9FB6003B8}" destId="{B0968281-7728-4C3C-8A6A-F6D1A908063C}" srcOrd="9" destOrd="0" presId="urn:microsoft.com/office/officeart/2005/8/layout/radial4"/>
    <dgm:cxn modelId="{EEA4F066-0386-48D4-9930-C3D383CE7212}" type="presParOf" srcId="{C9668CC8-1BEE-4502-BD3B-D0D9FB6003B8}" destId="{27EF4DB5-4A6F-4F11-9988-F4F9FC783DD8}" srcOrd="10" destOrd="0" presId="urn:microsoft.com/office/officeart/2005/8/layout/radial4"/>
    <dgm:cxn modelId="{5885DCBA-DF9E-47A8-BA20-8FD636E8F758}" type="presParOf" srcId="{C9668CC8-1BEE-4502-BD3B-D0D9FB6003B8}" destId="{C72A53CC-F180-4202-BC0E-5DB19B91428E}" srcOrd="11" destOrd="0" presId="urn:microsoft.com/office/officeart/2005/8/layout/radial4"/>
    <dgm:cxn modelId="{C1D1416B-82C6-4827-9722-C8270415D55A}" type="presParOf" srcId="{C9668CC8-1BEE-4502-BD3B-D0D9FB6003B8}" destId="{78CD73D2-3CFA-4E14-A7EF-948B5B7A4C33}" srcOrd="12" destOrd="0" presId="urn:microsoft.com/office/officeart/2005/8/layout/radial4"/>
    <dgm:cxn modelId="{99B09A68-C409-4F3E-8BDB-014B4C98C753}" type="presParOf" srcId="{C9668CC8-1BEE-4502-BD3B-D0D9FB6003B8}" destId="{CCB15A74-76A7-4659-BAD2-8F0F15A4D8B6}" srcOrd="13" destOrd="0" presId="urn:microsoft.com/office/officeart/2005/8/layout/radial4"/>
    <dgm:cxn modelId="{E4692F2F-3273-46EE-944A-14E6EF2E00A5}" type="presParOf" srcId="{C9668CC8-1BEE-4502-BD3B-D0D9FB6003B8}" destId="{BCB5D922-E6E3-4489-9ABB-0F3B5103CBD9}" srcOrd="14" destOrd="0" presId="urn:microsoft.com/office/officeart/2005/8/layout/radial4"/>
    <dgm:cxn modelId="{43A86A28-F852-45D3-88B8-D70DB7A9D0FF}" type="presParOf" srcId="{C9668CC8-1BEE-4502-BD3B-D0D9FB6003B8}" destId="{07C6340B-C3B8-46C5-AD43-A1CC933CBB6A}" srcOrd="15" destOrd="0" presId="urn:microsoft.com/office/officeart/2005/8/layout/radial4"/>
    <dgm:cxn modelId="{8FA3FBA7-F50D-479F-8E72-1F201C96FC18}" type="presParOf" srcId="{C9668CC8-1BEE-4502-BD3B-D0D9FB6003B8}" destId="{BEF566A9-3933-4F57-B8E9-F7DC5DCB3985}" srcOrd="16" destOrd="0" presId="urn:microsoft.com/office/officeart/2005/8/layout/radial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1721F481-C6FA-4949-9584-1A4E433C8BA9}" type="doc">
      <dgm:prSet loTypeId="urn:microsoft.com/office/officeart/2005/8/layout/radial4" loCatId="relationship" qsTypeId="urn:microsoft.com/office/officeart/2005/8/quickstyle/simple1" qsCatId="simple" csTypeId="urn:microsoft.com/office/officeart/2005/8/colors/colorful1#2" csCatId="colorful" phldr="1"/>
      <dgm:spPr/>
      <dgm:t>
        <a:bodyPr/>
        <a:lstStyle/>
        <a:p>
          <a:endParaRPr lang="nb-NO"/>
        </a:p>
      </dgm:t>
    </dgm:pt>
    <dgm:pt modelId="{394FF9C4-822C-4158-B6CD-D5478E7C9749}">
      <dgm:prSet phldrT="[Tekst]" custT="1"/>
      <dgm:spPr>
        <a:noFill/>
        <a:ln>
          <a:solidFill>
            <a:srgbClr val="756D43"/>
          </a:solidFill>
        </a:ln>
      </dgm:spPr>
      <dgm:t>
        <a:bodyPr/>
        <a:lstStyle/>
        <a:p>
          <a:endParaRPr lang="nb-NO" sz="2200" dirty="0" smtClean="0"/>
        </a:p>
        <a:p>
          <a:r>
            <a:rPr lang="nb-NO" sz="2200" dirty="0" smtClean="0">
              <a:solidFill>
                <a:schemeClr val="tx1"/>
              </a:solidFill>
            </a:rPr>
            <a:t>opplevde fordeler</a:t>
          </a:r>
        </a:p>
        <a:p>
          <a:r>
            <a:rPr lang="nb-NO" sz="2200" dirty="0" smtClean="0"/>
            <a:t> </a:t>
          </a:r>
          <a:endParaRPr lang="nb-NO" sz="4400" dirty="0"/>
        </a:p>
      </dgm:t>
    </dgm:pt>
    <dgm:pt modelId="{CFA55A3E-B419-4EA0-9A9E-9B245B83F5F0}" type="parTrans" cxnId="{6E049400-70CA-4D90-947C-E75CA246323B}">
      <dgm:prSet/>
      <dgm:spPr/>
      <dgm:t>
        <a:bodyPr/>
        <a:lstStyle/>
        <a:p>
          <a:endParaRPr lang="nb-NO"/>
        </a:p>
      </dgm:t>
    </dgm:pt>
    <dgm:pt modelId="{73DC06C3-D5CD-45D5-B8A2-DC777CC3FA48}" type="sibTrans" cxnId="{6E049400-70CA-4D90-947C-E75CA246323B}">
      <dgm:prSet/>
      <dgm:spPr/>
      <dgm:t>
        <a:bodyPr/>
        <a:lstStyle/>
        <a:p>
          <a:endParaRPr lang="nb-NO"/>
        </a:p>
      </dgm:t>
    </dgm:pt>
    <dgm:pt modelId="{217A0BBD-D632-40C5-AFC5-DDF8ECA1B5F1}">
      <dgm:prSet phldrT="[Tekst]" custT="1"/>
      <dgm:spPr>
        <a:solidFill>
          <a:srgbClr val="756D43"/>
        </a:solidFill>
      </dgm:spPr>
      <dgm:t>
        <a:bodyPr/>
        <a:lstStyle/>
        <a:p>
          <a:endParaRPr lang="nb-NO" sz="2000" dirty="0" smtClean="0"/>
        </a:p>
        <a:p>
          <a:r>
            <a:rPr lang="nb-NO" sz="1600" dirty="0" smtClean="0"/>
            <a:t>Forsvar</a:t>
          </a:r>
        </a:p>
        <a:p>
          <a:r>
            <a:rPr lang="nb-NO" sz="1600" dirty="0" smtClean="0"/>
            <a:t>Avstand  </a:t>
          </a:r>
        </a:p>
        <a:p>
          <a:r>
            <a:rPr lang="nb-NO" sz="2000" dirty="0" smtClean="0"/>
            <a:t> </a:t>
          </a:r>
          <a:endParaRPr lang="nb-NO" sz="2000" dirty="0"/>
        </a:p>
      </dgm:t>
    </dgm:pt>
    <dgm:pt modelId="{4C2AC8DA-7623-440A-B333-5B055F12EB3B}" type="parTrans" cxnId="{0FDE7BA2-65AA-4A4B-B481-DBD9C82FA1D3}">
      <dgm:prSet/>
      <dgm:spPr>
        <a:solidFill>
          <a:srgbClr val="756D43"/>
        </a:solidFill>
      </dgm:spPr>
      <dgm:t>
        <a:bodyPr/>
        <a:lstStyle/>
        <a:p>
          <a:endParaRPr lang="nb-NO"/>
        </a:p>
      </dgm:t>
    </dgm:pt>
    <dgm:pt modelId="{9F2A7255-1807-45FD-99AF-E0B6F933C381}" type="sibTrans" cxnId="{0FDE7BA2-65AA-4A4B-B481-DBD9C82FA1D3}">
      <dgm:prSet/>
      <dgm:spPr/>
      <dgm:t>
        <a:bodyPr/>
        <a:lstStyle/>
        <a:p>
          <a:endParaRPr lang="nb-NO"/>
        </a:p>
      </dgm:t>
    </dgm:pt>
    <dgm:pt modelId="{85B90B47-3773-4B92-B4DD-8B28B9218E0E}">
      <dgm:prSet phldrT="[Tekst]" custT="1"/>
      <dgm:spPr>
        <a:solidFill>
          <a:srgbClr val="756D43"/>
        </a:solidFill>
      </dgm:spPr>
      <dgm:t>
        <a:bodyPr/>
        <a:lstStyle/>
        <a:p>
          <a:pPr>
            <a:lnSpc>
              <a:spcPct val="100000"/>
            </a:lnSpc>
          </a:pPr>
          <a:r>
            <a:rPr lang="nb-NO" sz="1600" dirty="0" smtClean="0"/>
            <a:t>Makt</a:t>
          </a:r>
        </a:p>
        <a:p>
          <a:pPr>
            <a:lnSpc>
              <a:spcPct val="100000"/>
            </a:lnSpc>
          </a:pPr>
          <a:r>
            <a:rPr lang="nb-NO" sz="1600" dirty="0" smtClean="0"/>
            <a:t>Kontroll</a:t>
          </a:r>
        </a:p>
        <a:p>
          <a:pPr>
            <a:lnSpc>
              <a:spcPct val="100000"/>
            </a:lnSpc>
          </a:pPr>
          <a:r>
            <a:rPr lang="nb-NO" sz="1600" dirty="0" smtClean="0"/>
            <a:t>Endring </a:t>
          </a:r>
          <a:endParaRPr lang="nb-NO" sz="1600" dirty="0"/>
        </a:p>
      </dgm:t>
    </dgm:pt>
    <dgm:pt modelId="{33941BAD-7B2F-44ED-9CAA-F81C407F5ACD}" type="parTrans" cxnId="{E84FF2ED-5A92-4DC8-87D2-A762E1E759F9}">
      <dgm:prSet/>
      <dgm:spPr>
        <a:solidFill>
          <a:srgbClr val="756D43"/>
        </a:solidFill>
      </dgm:spPr>
      <dgm:t>
        <a:bodyPr/>
        <a:lstStyle/>
        <a:p>
          <a:endParaRPr lang="nb-NO"/>
        </a:p>
      </dgm:t>
    </dgm:pt>
    <dgm:pt modelId="{1EDDF5ED-081B-4FC5-AEE4-F879AE98E21E}" type="sibTrans" cxnId="{E84FF2ED-5A92-4DC8-87D2-A762E1E759F9}">
      <dgm:prSet/>
      <dgm:spPr/>
      <dgm:t>
        <a:bodyPr/>
        <a:lstStyle/>
        <a:p>
          <a:endParaRPr lang="nb-NO"/>
        </a:p>
      </dgm:t>
    </dgm:pt>
    <dgm:pt modelId="{1DE45332-45B2-4C8A-AE1E-3FB15F07CCB2}">
      <dgm:prSet phldrT="[Tekst]" custT="1"/>
      <dgm:spPr>
        <a:solidFill>
          <a:srgbClr val="756D43"/>
        </a:solidFill>
      </dgm:spPr>
      <dgm:t>
        <a:bodyPr/>
        <a:lstStyle/>
        <a:p>
          <a:pPr>
            <a:lnSpc>
              <a:spcPct val="100000"/>
            </a:lnSpc>
          </a:pPr>
          <a:r>
            <a:rPr lang="nb-NO" sz="1600" dirty="0" smtClean="0"/>
            <a:t>Ære Rettferdighet</a:t>
          </a:r>
          <a:br>
            <a:rPr lang="nb-NO" sz="1600" dirty="0" smtClean="0"/>
          </a:br>
          <a:r>
            <a:rPr lang="nb-NO" sz="1600" dirty="0" smtClean="0"/>
            <a:t>Hevn</a:t>
          </a:r>
          <a:endParaRPr lang="nb-NO" sz="1600" dirty="0"/>
        </a:p>
      </dgm:t>
    </dgm:pt>
    <dgm:pt modelId="{B7AC8B0A-3ED5-43E6-A954-2F60D5AF64D7}" type="parTrans" cxnId="{75053D8A-6E09-405B-8905-F4795C01C144}">
      <dgm:prSet/>
      <dgm:spPr>
        <a:solidFill>
          <a:srgbClr val="756D43"/>
        </a:solidFill>
      </dgm:spPr>
      <dgm:t>
        <a:bodyPr/>
        <a:lstStyle/>
        <a:p>
          <a:endParaRPr lang="nb-NO"/>
        </a:p>
      </dgm:t>
    </dgm:pt>
    <dgm:pt modelId="{C654EEC6-335D-4B3F-A56B-9315F35ACC7C}" type="sibTrans" cxnId="{75053D8A-6E09-405B-8905-F4795C01C144}">
      <dgm:prSet/>
      <dgm:spPr/>
      <dgm:t>
        <a:bodyPr/>
        <a:lstStyle/>
        <a:p>
          <a:endParaRPr lang="nb-NO"/>
        </a:p>
      </dgm:t>
    </dgm:pt>
    <dgm:pt modelId="{FE975A9C-8CAB-408C-B4E5-D117F27A1370}">
      <dgm:prSet phldrT="[Tekst]" custT="1"/>
      <dgm:spPr>
        <a:solidFill>
          <a:srgbClr val="756D43"/>
        </a:solidFill>
      </dgm:spPr>
      <dgm:t>
        <a:bodyPr/>
        <a:lstStyle/>
        <a:p>
          <a:r>
            <a:rPr lang="nb-NO" sz="1200" smtClean="0"/>
            <a:t> </a:t>
          </a:r>
        </a:p>
        <a:p>
          <a:r>
            <a:rPr lang="nb-NO" sz="1600" smtClean="0"/>
            <a:t>Tilhørighet</a:t>
          </a:r>
        </a:p>
        <a:p>
          <a:r>
            <a:rPr lang="nb-NO" sz="1600" smtClean="0"/>
            <a:t>Nærhet</a:t>
          </a:r>
        </a:p>
        <a:p>
          <a:endParaRPr lang="nb-NO" sz="1200" dirty="0"/>
        </a:p>
      </dgm:t>
    </dgm:pt>
    <dgm:pt modelId="{E9E39CA5-4A12-44F0-A69F-5D12D59F2548}" type="parTrans" cxnId="{DCA0DAA0-7B8F-44B4-9ECE-B55A5F5D3A2A}">
      <dgm:prSet/>
      <dgm:spPr>
        <a:solidFill>
          <a:srgbClr val="756D43"/>
        </a:solidFill>
      </dgm:spPr>
      <dgm:t>
        <a:bodyPr/>
        <a:lstStyle/>
        <a:p>
          <a:endParaRPr lang="nb-NO"/>
        </a:p>
      </dgm:t>
    </dgm:pt>
    <dgm:pt modelId="{8774F9F9-E8E6-48DE-87D5-6C9365779321}" type="sibTrans" cxnId="{DCA0DAA0-7B8F-44B4-9ECE-B55A5F5D3A2A}">
      <dgm:prSet/>
      <dgm:spPr/>
      <dgm:t>
        <a:bodyPr/>
        <a:lstStyle/>
        <a:p>
          <a:endParaRPr lang="nb-NO"/>
        </a:p>
      </dgm:t>
    </dgm:pt>
    <dgm:pt modelId="{D3A87C85-64C7-4790-98A6-B02BD9034552}">
      <dgm:prSet phldrT="[Tekst]"/>
      <dgm:spPr>
        <a:solidFill>
          <a:srgbClr val="756D43"/>
        </a:solidFill>
      </dgm:spPr>
      <dgm:t>
        <a:bodyPr/>
        <a:lstStyle/>
        <a:p>
          <a:endParaRPr lang="nb-NO" dirty="0" smtClean="0"/>
        </a:p>
        <a:p>
          <a:r>
            <a:rPr lang="nb-NO" dirty="0" smtClean="0"/>
            <a:t>Status</a:t>
          </a:r>
        </a:p>
        <a:p>
          <a:r>
            <a:rPr lang="nb-NO" dirty="0" smtClean="0"/>
            <a:t> </a:t>
          </a:r>
          <a:endParaRPr lang="nb-NO" dirty="0"/>
        </a:p>
      </dgm:t>
    </dgm:pt>
    <dgm:pt modelId="{1C141072-BF30-428B-85D5-7C42F31F5B41}" type="parTrans" cxnId="{F49AA26E-ABF5-46C6-ACEC-DEDD6FCE40E8}">
      <dgm:prSet/>
      <dgm:spPr>
        <a:solidFill>
          <a:srgbClr val="756D43"/>
        </a:solidFill>
      </dgm:spPr>
      <dgm:t>
        <a:bodyPr/>
        <a:lstStyle/>
        <a:p>
          <a:endParaRPr lang="nb-NO"/>
        </a:p>
      </dgm:t>
    </dgm:pt>
    <dgm:pt modelId="{16052929-4CD7-40CA-BF2A-CA7A7BD25CAF}" type="sibTrans" cxnId="{F49AA26E-ABF5-46C6-ACEC-DEDD6FCE40E8}">
      <dgm:prSet/>
      <dgm:spPr/>
      <dgm:t>
        <a:bodyPr/>
        <a:lstStyle/>
        <a:p>
          <a:endParaRPr lang="nb-NO"/>
        </a:p>
      </dgm:t>
    </dgm:pt>
    <dgm:pt modelId="{F92A879C-B94C-4F94-9873-46E4BD47020D}">
      <dgm:prSet phldrT="[Tekst]"/>
      <dgm:spPr>
        <a:solidFill>
          <a:srgbClr val="756D43"/>
        </a:solidFill>
      </dgm:spPr>
      <dgm:t>
        <a:bodyPr/>
        <a:lstStyle/>
        <a:p>
          <a:r>
            <a:rPr lang="nb-NO" smtClean="0"/>
            <a:t>Få ut sinne</a:t>
          </a:r>
          <a:endParaRPr lang="nb-NO" dirty="0"/>
        </a:p>
      </dgm:t>
    </dgm:pt>
    <dgm:pt modelId="{488A3C35-1F87-47DB-9DBC-B1F4A98D1497}" type="parTrans" cxnId="{8F56D340-2F34-49AC-A2B5-8EF51D547CB3}">
      <dgm:prSet/>
      <dgm:spPr>
        <a:solidFill>
          <a:srgbClr val="756D43"/>
        </a:solidFill>
      </dgm:spPr>
      <dgm:t>
        <a:bodyPr/>
        <a:lstStyle/>
        <a:p>
          <a:endParaRPr lang="nb-NO"/>
        </a:p>
      </dgm:t>
    </dgm:pt>
    <dgm:pt modelId="{71C245BE-AFA9-44C8-8608-63A7EE23FE02}" type="sibTrans" cxnId="{8F56D340-2F34-49AC-A2B5-8EF51D547CB3}">
      <dgm:prSet/>
      <dgm:spPr/>
      <dgm:t>
        <a:bodyPr/>
        <a:lstStyle/>
        <a:p>
          <a:endParaRPr lang="nb-NO"/>
        </a:p>
      </dgm:t>
    </dgm:pt>
    <dgm:pt modelId="{E47CDDCD-6FA7-40D3-A764-1464914514CA}">
      <dgm:prSet phldrT="[Tekst]"/>
      <dgm:spPr>
        <a:solidFill>
          <a:srgbClr val="756D43"/>
        </a:solidFill>
      </dgm:spPr>
      <dgm:t>
        <a:bodyPr/>
        <a:lstStyle/>
        <a:p>
          <a:r>
            <a:rPr lang="nb-NO" smtClean="0"/>
            <a:t>Aktivering </a:t>
          </a:r>
        </a:p>
        <a:p>
          <a:r>
            <a:rPr lang="nb-NO" smtClean="0"/>
            <a:t>Spenning </a:t>
          </a:r>
          <a:endParaRPr lang="nb-NO" dirty="0"/>
        </a:p>
      </dgm:t>
    </dgm:pt>
    <dgm:pt modelId="{E02EC89A-1AE9-4447-8C56-41C73DAC3A22}" type="parTrans" cxnId="{DF487F8B-67A2-4D56-9EBC-5C8BDE8E4088}">
      <dgm:prSet/>
      <dgm:spPr>
        <a:solidFill>
          <a:srgbClr val="756D43"/>
        </a:solidFill>
      </dgm:spPr>
      <dgm:t>
        <a:bodyPr/>
        <a:lstStyle/>
        <a:p>
          <a:endParaRPr lang="nb-NO"/>
        </a:p>
      </dgm:t>
    </dgm:pt>
    <dgm:pt modelId="{FF8301B1-1278-49E0-813D-35769ABF4EED}" type="sibTrans" cxnId="{DF487F8B-67A2-4D56-9EBC-5C8BDE8E4088}">
      <dgm:prSet/>
      <dgm:spPr/>
      <dgm:t>
        <a:bodyPr/>
        <a:lstStyle/>
        <a:p>
          <a:endParaRPr lang="nb-NO"/>
        </a:p>
      </dgm:t>
    </dgm:pt>
    <dgm:pt modelId="{F30D7AA5-FED8-440D-8752-000FEF952DBD}">
      <dgm:prSet phldrT="[Tekst]" custT="1"/>
      <dgm:spPr>
        <a:solidFill>
          <a:srgbClr val="756D43"/>
        </a:solidFill>
      </dgm:spPr>
      <dgm:t>
        <a:bodyPr/>
        <a:lstStyle/>
        <a:p>
          <a:r>
            <a:rPr lang="nb-NO" sz="1600" dirty="0" smtClean="0"/>
            <a:t>Goder </a:t>
          </a:r>
          <a:br>
            <a:rPr lang="nb-NO" sz="1600" dirty="0" smtClean="0"/>
          </a:br>
          <a:r>
            <a:rPr lang="nb-NO" sz="1600" dirty="0" smtClean="0"/>
            <a:t>Fordeler </a:t>
          </a:r>
        </a:p>
      </dgm:t>
    </dgm:pt>
    <dgm:pt modelId="{844A3594-E0DA-439C-815D-DFA2B1059ED9}" type="sibTrans" cxnId="{0D3A3901-DF74-4478-B0F8-EA64634EDC72}">
      <dgm:prSet/>
      <dgm:spPr/>
      <dgm:t>
        <a:bodyPr/>
        <a:lstStyle/>
        <a:p>
          <a:endParaRPr lang="nb-NO"/>
        </a:p>
      </dgm:t>
    </dgm:pt>
    <dgm:pt modelId="{44EB147F-43B7-4934-A2EC-C27E46B2E4E1}" type="parTrans" cxnId="{0D3A3901-DF74-4478-B0F8-EA64634EDC72}">
      <dgm:prSet/>
      <dgm:spPr>
        <a:solidFill>
          <a:srgbClr val="756D43"/>
        </a:solidFill>
      </dgm:spPr>
      <dgm:t>
        <a:bodyPr/>
        <a:lstStyle/>
        <a:p>
          <a:endParaRPr lang="nb-NO"/>
        </a:p>
      </dgm:t>
    </dgm:pt>
    <dgm:pt modelId="{C9668CC8-1BEE-4502-BD3B-D0D9FB6003B8}" type="pres">
      <dgm:prSet presAssocID="{1721F481-C6FA-4949-9584-1A4E433C8BA9}" presName="cycle" presStyleCnt="0">
        <dgm:presLayoutVars>
          <dgm:chMax val="1"/>
          <dgm:dir/>
          <dgm:animLvl val="ctr"/>
          <dgm:resizeHandles val="exact"/>
        </dgm:presLayoutVars>
      </dgm:prSet>
      <dgm:spPr/>
      <dgm:t>
        <a:bodyPr/>
        <a:lstStyle/>
        <a:p>
          <a:endParaRPr lang="nb-NO"/>
        </a:p>
      </dgm:t>
    </dgm:pt>
    <dgm:pt modelId="{CF2AFEA1-B5E1-4E42-AB78-3CD6E8AD30DA}" type="pres">
      <dgm:prSet presAssocID="{394FF9C4-822C-4158-B6CD-D5478E7C9749}" presName="centerShape" presStyleLbl="node0" presStyleIdx="0" presStyleCnt="1" custScaleX="116767" custScaleY="112558"/>
      <dgm:spPr/>
      <dgm:t>
        <a:bodyPr/>
        <a:lstStyle/>
        <a:p>
          <a:endParaRPr lang="nb-NO"/>
        </a:p>
      </dgm:t>
    </dgm:pt>
    <dgm:pt modelId="{8C5F266C-622F-4A8B-96EF-2945AAB69ACA}" type="pres">
      <dgm:prSet presAssocID="{4C2AC8DA-7623-440A-B333-5B055F12EB3B}" presName="parTrans" presStyleLbl="bgSibTrans2D1" presStyleIdx="0" presStyleCnt="8"/>
      <dgm:spPr/>
      <dgm:t>
        <a:bodyPr/>
        <a:lstStyle/>
        <a:p>
          <a:endParaRPr lang="nb-NO"/>
        </a:p>
      </dgm:t>
    </dgm:pt>
    <dgm:pt modelId="{95013E8A-3F3C-471E-9551-D20884BE098B}" type="pres">
      <dgm:prSet presAssocID="{217A0BBD-D632-40C5-AFC5-DDF8ECA1B5F1}" presName="node" presStyleLbl="node1" presStyleIdx="0" presStyleCnt="8" custScaleX="119574" custRadScaleRad="102905" custRadScaleInc="-1320">
        <dgm:presLayoutVars>
          <dgm:bulletEnabled val="1"/>
        </dgm:presLayoutVars>
      </dgm:prSet>
      <dgm:spPr/>
      <dgm:t>
        <a:bodyPr/>
        <a:lstStyle/>
        <a:p>
          <a:endParaRPr lang="nb-NO"/>
        </a:p>
      </dgm:t>
    </dgm:pt>
    <dgm:pt modelId="{55FFE601-2EC8-46B9-B48F-97E991669A1D}" type="pres">
      <dgm:prSet presAssocID="{B7AC8B0A-3ED5-43E6-A954-2F60D5AF64D7}" presName="parTrans" presStyleLbl="bgSibTrans2D1" presStyleIdx="1" presStyleCnt="8"/>
      <dgm:spPr/>
      <dgm:t>
        <a:bodyPr/>
        <a:lstStyle/>
        <a:p>
          <a:endParaRPr lang="nb-NO"/>
        </a:p>
      </dgm:t>
    </dgm:pt>
    <dgm:pt modelId="{AB5AC120-DA3B-4742-974B-A0F19BFDF767}" type="pres">
      <dgm:prSet presAssocID="{1DE45332-45B2-4C8A-AE1E-3FB15F07CCB2}" presName="node" presStyleLbl="node1" presStyleIdx="1" presStyleCnt="8" custScaleX="119574">
        <dgm:presLayoutVars>
          <dgm:bulletEnabled val="1"/>
        </dgm:presLayoutVars>
      </dgm:prSet>
      <dgm:spPr/>
      <dgm:t>
        <a:bodyPr/>
        <a:lstStyle/>
        <a:p>
          <a:endParaRPr lang="nb-NO"/>
        </a:p>
      </dgm:t>
    </dgm:pt>
    <dgm:pt modelId="{2A11A340-5862-45BF-8DD1-5102BE085454}" type="pres">
      <dgm:prSet presAssocID="{44EB147F-43B7-4934-A2EC-C27E46B2E4E1}" presName="parTrans" presStyleLbl="bgSibTrans2D1" presStyleIdx="2" presStyleCnt="8"/>
      <dgm:spPr/>
      <dgm:t>
        <a:bodyPr/>
        <a:lstStyle/>
        <a:p>
          <a:endParaRPr lang="nb-NO"/>
        </a:p>
      </dgm:t>
    </dgm:pt>
    <dgm:pt modelId="{73952EC7-1027-4EA4-9CC9-7DCE3E89573D}" type="pres">
      <dgm:prSet presAssocID="{F30D7AA5-FED8-440D-8752-000FEF952DBD}" presName="node" presStyleLbl="node1" presStyleIdx="2" presStyleCnt="8" custScaleX="119574" custRadScaleRad="107893" custRadScaleInc="-14592">
        <dgm:presLayoutVars>
          <dgm:bulletEnabled val="1"/>
        </dgm:presLayoutVars>
      </dgm:prSet>
      <dgm:spPr/>
      <dgm:t>
        <a:bodyPr/>
        <a:lstStyle/>
        <a:p>
          <a:endParaRPr lang="nb-NO"/>
        </a:p>
      </dgm:t>
    </dgm:pt>
    <dgm:pt modelId="{8AAD4D42-5DFC-4038-A4CA-D1FFB7F03A0A}" type="pres">
      <dgm:prSet presAssocID="{33941BAD-7B2F-44ED-9CAA-F81C407F5ACD}" presName="parTrans" presStyleLbl="bgSibTrans2D1" presStyleIdx="3" presStyleCnt="8" custLinFactNeighborX="2085" custLinFactNeighborY="-8132"/>
      <dgm:spPr/>
      <dgm:t>
        <a:bodyPr/>
        <a:lstStyle/>
        <a:p>
          <a:endParaRPr lang="nb-NO"/>
        </a:p>
      </dgm:t>
    </dgm:pt>
    <dgm:pt modelId="{A9A8E1AA-510D-4930-A811-7D350F44CF26}" type="pres">
      <dgm:prSet presAssocID="{85B90B47-3773-4B92-B4DD-8B28B9218E0E}" presName="node" presStyleLbl="node1" presStyleIdx="3" presStyleCnt="8" custScaleX="119574" custRadScaleRad="101864" custRadScaleInc="-6037">
        <dgm:presLayoutVars>
          <dgm:bulletEnabled val="1"/>
        </dgm:presLayoutVars>
      </dgm:prSet>
      <dgm:spPr/>
      <dgm:t>
        <a:bodyPr/>
        <a:lstStyle/>
        <a:p>
          <a:endParaRPr lang="nb-NO"/>
        </a:p>
      </dgm:t>
    </dgm:pt>
    <dgm:pt modelId="{B0968281-7728-4C3C-8A6A-F6D1A908063C}" type="pres">
      <dgm:prSet presAssocID="{1C141072-BF30-428B-85D5-7C42F31F5B41}" presName="parTrans" presStyleLbl="bgSibTrans2D1" presStyleIdx="4" presStyleCnt="8"/>
      <dgm:spPr/>
      <dgm:t>
        <a:bodyPr/>
        <a:lstStyle/>
        <a:p>
          <a:endParaRPr lang="nb-NO"/>
        </a:p>
      </dgm:t>
    </dgm:pt>
    <dgm:pt modelId="{27EF4DB5-4A6F-4F11-9988-F4F9FC783DD8}" type="pres">
      <dgm:prSet presAssocID="{D3A87C85-64C7-4790-98A6-B02BD9034552}" presName="node" presStyleLbl="node1" presStyleIdx="4" presStyleCnt="8" custScaleX="119574" custRadScaleRad="101621" custRadScaleInc="3581">
        <dgm:presLayoutVars>
          <dgm:bulletEnabled val="1"/>
        </dgm:presLayoutVars>
      </dgm:prSet>
      <dgm:spPr/>
      <dgm:t>
        <a:bodyPr/>
        <a:lstStyle/>
        <a:p>
          <a:endParaRPr lang="nb-NO"/>
        </a:p>
      </dgm:t>
    </dgm:pt>
    <dgm:pt modelId="{C72A53CC-F180-4202-BC0E-5DB19B91428E}" type="pres">
      <dgm:prSet presAssocID="{488A3C35-1F87-47DB-9DBC-B1F4A98D1497}" presName="parTrans" presStyleLbl="bgSibTrans2D1" presStyleIdx="5" presStyleCnt="8"/>
      <dgm:spPr/>
      <dgm:t>
        <a:bodyPr/>
        <a:lstStyle/>
        <a:p>
          <a:endParaRPr lang="nb-NO"/>
        </a:p>
      </dgm:t>
    </dgm:pt>
    <dgm:pt modelId="{78CD73D2-3CFA-4E14-A7EF-948B5B7A4C33}" type="pres">
      <dgm:prSet presAssocID="{F92A879C-B94C-4F94-9873-46E4BD47020D}" presName="node" presStyleLbl="node1" presStyleIdx="5" presStyleCnt="8" custScaleX="119574" custRadScaleRad="111469" custRadScaleInc="16708">
        <dgm:presLayoutVars>
          <dgm:bulletEnabled val="1"/>
        </dgm:presLayoutVars>
      </dgm:prSet>
      <dgm:spPr/>
      <dgm:t>
        <a:bodyPr/>
        <a:lstStyle/>
        <a:p>
          <a:endParaRPr lang="nb-NO"/>
        </a:p>
      </dgm:t>
    </dgm:pt>
    <dgm:pt modelId="{CCB15A74-76A7-4659-BAD2-8F0F15A4D8B6}" type="pres">
      <dgm:prSet presAssocID="{E02EC89A-1AE9-4447-8C56-41C73DAC3A22}" presName="parTrans" presStyleLbl="bgSibTrans2D1" presStyleIdx="6" presStyleCnt="8"/>
      <dgm:spPr/>
      <dgm:t>
        <a:bodyPr/>
        <a:lstStyle/>
        <a:p>
          <a:endParaRPr lang="nb-NO"/>
        </a:p>
      </dgm:t>
    </dgm:pt>
    <dgm:pt modelId="{BCB5D922-E6E3-4489-9ABB-0F3B5103CBD9}" type="pres">
      <dgm:prSet presAssocID="{E47CDDCD-6FA7-40D3-A764-1464914514CA}" presName="node" presStyleLbl="node1" presStyleIdx="6" presStyleCnt="8" custScaleX="119574">
        <dgm:presLayoutVars>
          <dgm:bulletEnabled val="1"/>
        </dgm:presLayoutVars>
      </dgm:prSet>
      <dgm:spPr/>
      <dgm:t>
        <a:bodyPr/>
        <a:lstStyle/>
        <a:p>
          <a:endParaRPr lang="nb-NO"/>
        </a:p>
      </dgm:t>
    </dgm:pt>
    <dgm:pt modelId="{07C6340B-C3B8-46C5-AD43-A1CC933CBB6A}" type="pres">
      <dgm:prSet presAssocID="{E9E39CA5-4A12-44F0-A69F-5D12D59F2548}" presName="parTrans" presStyleLbl="bgSibTrans2D1" presStyleIdx="7" presStyleCnt="8"/>
      <dgm:spPr/>
      <dgm:t>
        <a:bodyPr/>
        <a:lstStyle/>
        <a:p>
          <a:endParaRPr lang="nb-NO"/>
        </a:p>
      </dgm:t>
    </dgm:pt>
    <dgm:pt modelId="{BEF566A9-3933-4F57-B8E9-F7DC5DCB3985}" type="pres">
      <dgm:prSet presAssocID="{FE975A9C-8CAB-408C-B4E5-D117F27A1370}" presName="node" presStyleLbl="node1" presStyleIdx="7" presStyleCnt="8" custScaleX="119574">
        <dgm:presLayoutVars>
          <dgm:bulletEnabled val="1"/>
        </dgm:presLayoutVars>
      </dgm:prSet>
      <dgm:spPr/>
      <dgm:t>
        <a:bodyPr/>
        <a:lstStyle/>
        <a:p>
          <a:endParaRPr lang="nb-NO"/>
        </a:p>
      </dgm:t>
    </dgm:pt>
  </dgm:ptLst>
  <dgm:cxnLst>
    <dgm:cxn modelId="{7193FEDF-C350-45BB-82F3-E86C81E3D4D3}" type="presOf" srcId="{1721F481-C6FA-4949-9584-1A4E433C8BA9}" destId="{C9668CC8-1BEE-4502-BD3B-D0D9FB6003B8}" srcOrd="0" destOrd="0" presId="urn:microsoft.com/office/officeart/2005/8/layout/radial4"/>
    <dgm:cxn modelId="{6E049400-70CA-4D90-947C-E75CA246323B}" srcId="{1721F481-C6FA-4949-9584-1A4E433C8BA9}" destId="{394FF9C4-822C-4158-B6CD-D5478E7C9749}" srcOrd="0" destOrd="0" parTransId="{CFA55A3E-B419-4EA0-9A9E-9B245B83F5F0}" sibTransId="{73DC06C3-D5CD-45D5-B8A2-DC777CC3FA48}"/>
    <dgm:cxn modelId="{A4CEBB2F-CEFF-4E0B-85DC-94AA74C5E2F6}" type="presOf" srcId="{E02EC89A-1AE9-4447-8C56-41C73DAC3A22}" destId="{CCB15A74-76A7-4659-BAD2-8F0F15A4D8B6}" srcOrd="0" destOrd="0" presId="urn:microsoft.com/office/officeart/2005/8/layout/radial4"/>
    <dgm:cxn modelId="{75053D8A-6E09-405B-8905-F4795C01C144}" srcId="{394FF9C4-822C-4158-B6CD-D5478E7C9749}" destId="{1DE45332-45B2-4C8A-AE1E-3FB15F07CCB2}" srcOrd="1" destOrd="0" parTransId="{B7AC8B0A-3ED5-43E6-A954-2F60D5AF64D7}" sibTransId="{C654EEC6-335D-4B3F-A56B-9315F35ACC7C}"/>
    <dgm:cxn modelId="{8F56D340-2F34-49AC-A2B5-8EF51D547CB3}" srcId="{394FF9C4-822C-4158-B6CD-D5478E7C9749}" destId="{F92A879C-B94C-4F94-9873-46E4BD47020D}" srcOrd="5" destOrd="0" parTransId="{488A3C35-1F87-47DB-9DBC-B1F4A98D1497}" sibTransId="{71C245BE-AFA9-44C8-8608-63A7EE23FE02}"/>
    <dgm:cxn modelId="{774EEB27-731B-4CF6-8433-BF88D6E7476E}" type="presOf" srcId="{488A3C35-1F87-47DB-9DBC-B1F4A98D1497}" destId="{C72A53CC-F180-4202-BC0E-5DB19B91428E}" srcOrd="0" destOrd="0" presId="urn:microsoft.com/office/officeart/2005/8/layout/radial4"/>
    <dgm:cxn modelId="{85B85AA8-37B7-490C-8ADD-B9C24565D9B7}" type="presOf" srcId="{394FF9C4-822C-4158-B6CD-D5478E7C9749}" destId="{CF2AFEA1-B5E1-4E42-AB78-3CD6E8AD30DA}" srcOrd="0" destOrd="0" presId="urn:microsoft.com/office/officeart/2005/8/layout/radial4"/>
    <dgm:cxn modelId="{BF58FAB1-419F-4AAA-8014-2F7358FCFEA9}" type="presOf" srcId="{44EB147F-43B7-4934-A2EC-C27E46B2E4E1}" destId="{2A11A340-5862-45BF-8DD1-5102BE085454}" srcOrd="0" destOrd="0" presId="urn:microsoft.com/office/officeart/2005/8/layout/radial4"/>
    <dgm:cxn modelId="{1E9F27A5-0C57-4B0C-AC41-097435B9AF49}" type="presOf" srcId="{E47CDDCD-6FA7-40D3-A764-1464914514CA}" destId="{BCB5D922-E6E3-4489-9ABB-0F3B5103CBD9}" srcOrd="0" destOrd="0" presId="urn:microsoft.com/office/officeart/2005/8/layout/radial4"/>
    <dgm:cxn modelId="{820F66CF-EC1C-43C6-A492-373E57DD9552}" type="presOf" srcId="{F30D7AA5-FED8-440D-8752-000FEF952DBD}" destId="{73952EC7-1027-4EA4-9CC9-7DCE3E89573D}" srcOrd="0" destOrd="0" presId="urn:microsoft.com/office/officeart/2005/8/layout/radial4"/>
    <dgm:cxn modelId="{70B9FA43-6071-412E-A07B-E79228A9B5A1}" type="presOf" srcId="{E9E39CA5-4A12-44F0-A69F-5D12D59F2548}" destId="{07C6340B-C3B8-46C5-AD43-A1CC933CBB6A}" srcOrd="0" destOrd="0" presId="urn:microsoft.com/office/officeart/2005/8/layout/radial4"/>
    <dgm:cxn modelId="{0D3A3901-DF74-4478-B0F8-EA64634EDC72}" srcId="{394FF9C4-822C-4158-B6CD-D5478E7C9749}" destId="{F30D7AA5-FED8-440D-8752-000FEF952DBD}" srcOrd="2" destOrd="0" parTransId="{44EB147F-43B7-4934-A2EC-C27E46B2E4E1}" sibTransId="{844A3594-E0DA-439C-815D-DFA2B1059ED9}"/>
    <dgm:cxn modelId="{0BE8CCBA-83D1-4FD5-B6FB-BCB37DE4E57A}" type="presOf" srcId="{D3A87C85-64C7-4790-98A6-B02BD9034552}" destId="{27EF4DB5-4A6F-4F11-9988-F4F9FC783DD8}" srcOrd="0" destOrd="0" presId="urn:microsoft.com/office/officeart/2005/8/layout/radial4"/>
    <dgm:cxn modelId="{5D1ABDB1-E0CB-41F5-8BBB-0B3DF5D9BE9B}" type="presOf" srcId="{217A0BBD-D632-40C5-AFC5-DDF8ECA1B5F1}" destId="{95013E8A-3F3C-471E-9551-D20884BE098B}" srcOrd="0" destOrd="0" presId="urn:microsoft.com/office/officeart/2005/8/layout/radial4"/>
    <dgm:cxn modelId="{E84FF2ED-5A92-4DC8-87D2-A762E1E759F9}" srcId="{394FF9C4-822C-4158-B6CD-D5478E7C9749}" destId="{85B90B47-3773-4B92-B4DD-8B28B9218E0E}" srcOrd="3" destOrd="0" parTransId="{33941BAD-7B2F-44ED-9CAA-F81C407F5ACD}" sibTransId="{1EDDF5ED-081B-4FC5-AEE4-F879AE98E21E}"/>
    <dgm:cxn modelId="{6D0DF5AA-5E01-4AAB-9736-052CC303BF0E}" type="presOf" srcId="{4C2AC8DA-7623-440A-B333-5B055F12EB3B}" destId="{8C5F266C-622F-4A8B-96EF-2945AAB69ACA}" srcOrd="0" destOrd="0" presId="urn:microsoft.com/office/officeart/2005/8/layout/radial4"/>
    <dgm:cxn modelId="{9BAA21AE-3927-4328-A0F6-48F4DC3C08C7}" type="presOf" srcId="{B7AC8B0A-3ED5-43E6-A954-2F60D5AF64D7}" destId="{55FFE601-2EC8-46B9-B48F-97E991669A1D}" srcOrd="0" destOrd="0" presId="urn:microsoft.com/office/officeart/2005/8/layout/radial4"/>
    <dgm:cxn modelId="{DCA0DAA0-7B8F-44B4-9ECE-B55A5F5D3A2A}" srcId="{394FF9C4-822C-4158-B6CD-D5478E7C9749}" destId="{FE975A9C-8CAB-408C-B4E5-D117F27A1370}" srcOrd="7" destOrd="0" parTransId="{E9E39CA5-4A12-44F0-A69F-5D12D59F2548}" sibTransId="{8774F9F9-E8E6-48DE-87D5-6C9365779321}"/>
    <dgm:cxn modelId="{DF487F8B-67A2-4D56-9EBC-5C8BDE8E4088}" srcId="{394FF9C4-822C-4158-B6CD-D5478E7C9749}" destId="{E47CDDCD-6FA7-40D3-A764-1464914514CA}" srcOrd="6" destOrd="0" parTransId="{E02EC89A-1AE9-4447-8C56-41C73DAC3A22}" sibTransId="{FF8301B1-1278-49E0-813D-35769ABF4EED}"/>
    <dgm:cxn modelId="{2961CEFE-61A6-4AA7-B7AE-E6B0C133A39A}" type="presOf" srcId="{F92A879C-B94C-4F94-9873-46E4BD47020D}" destId="{78CD73D2-3CFA-4E14-A7EF-948B5B7A4C33}" srcOrd="0" destOrd="0" presId="urn:microsoft.com/office/officeart/2005/8/layout/radial4"/>
    <dgm:cxn modelId="{4BD712EE-86B1-41CE-8806-DC50F70E45EE}" type="presOf" srcId="{1DE45332-45B2-4C8A-AE1E-3FB15F07CCB2}" destId="{AB5AC120-DA3B-4742-974B-A0F19BFDF767}" srcOrd="0" destOrd="0" presId="urn:microsoft.com/office/officeart/2005/8/layout/radial4"/>
    <dgm:cxn modelId="{C54A790A-ECA7-4243-9E5C-3055BA8EB2BF}" type="presOf" srcId="{33941BAD-7B2F-44ED-9CAA-F81C407F5ACD}" destId="{8AAD4D42-5DFC-4038-A4CA-D1FFB7F03A0A}" srcOrd="0" destOrd="0" presId="urn:microsoft.com/office/officeart/2005/8/layout/radial4"/>
    <dgm:cxn modelId="{AF3B1D8E-7B5D-4CED-969E-A78702E1A249}" type="presOf" srcId="{85B90B47-3773-4B92-B4DD-8B28B9218E0E}" destId="{A9A8E1AA-510D-4930-A811-7D350F44CF26}" srcOrd="0" destOrd="0" presId="urn:microsoft.com/office/officeart/2005/8/layout/radial4"/>
    <dgm:cxn modelId="{0FDE7BA2-65AA-4A4B-B481-DBD9C82FA1D3}" srcId="{394FF9C4-822C-4158-B6CD-D5478E7C9749}" destId="{217A0BBD-D632-40C5-AFC5-DDF8ECA1B5F1}" srcOrd="0" destOrd="0" parTransId="{4C2AC8DA-7623-440A-B333-5B055F12EB3B}" sibTransId="{9F2A7255-1807-45FD-99AF-E0B6F933C381}"/>
    <dgm:cxn modelId="{A0A0E137-4160-4BB2-A6D2-C5098D33A824}" type="presOf" srcId="{1C141072-BF30-428B-85D5-7C42F31F5B41}" destId="{B0968281-7728-4C3C-8A6A-F6D1A908063C}" srcOrd="0" destOrd="0" presId="urn:microsoft.com/office/officeart/2005/8/layout/radial4"/>
    <dgm:cxn modelId="{F49AA26E-ABF5-46C6-ACEC-DEDD6FCE40E8}" srcId="{394FF9C4-822C-4158-B6CD-D5478E7C9749}" destId="{D3A87C85-64C7-4790-98A6-B02BD9034552}" srcOrd="4" destOrd="0" parTransId="{1C141072-BF30-428B-85D5-7C42F31F5B41}" sibTransId="{16052929-4CD7-40CA-BF2A-CA7A7BD25CAF}"/>
    <dgm:cxn modelId="{95B128B0-15AA-4EF2-8E55-71D8C8014D34}" type="presOf" srcId="{FE975A9C-8CAB-408C-B4E5-D117F27A1370}" destId="{BEF566A9-3933-4F57-B8E9-F7DC5DCB3985}" srcOrd="0" destOrd="0" presId="urn:microsoft.com/office/officeart/2005/8/layout/radial4"/>
    <dgm:cxn modelId="{873956A5-F4A3-416F-A32A-804BF17B0B23}" type="presParOf" srcId="{C9668CC8-1BEE-4502-BD3B-D0D9FB6003B8}" destId="{CF2AFEA1-B5E1-4E42-AB78-3CD6E8AD30DA}" srcOrd="0" destOrd="0" presId="urn:microsoft.com/office/officeart/2005/8/layout/radial4"/>
    <dgm:cxn modelId="{57DCB976-6C74-41A4-8C4F-9E9E23C81BC0}" type="presParOf" srcId="{C9668CC8-1BEE-4502-BD3B-D0D9FB6003B8}" destId="{8C5F266C-622F-4A8B-96EF-2945AAB69ACA}" srcOrd="1" destOrd="0" presId="urn:microsoft.com/office/officeart/2005/8/layout/radial4"/>
    <dgm:cxn modelId="{BA0BFB6C-761D-4DEA-B9B0-42F15A7A9D80}" type="presParOf" srcId="{C9668CC8-1BEE-4502-BD3B-D0D9FB6003B8}" destId="{95013E8A-3F3C-471E-9551-D20884BE098B}" srcOrd="2" destOrd="0" presId="urn:microsoft.com/office/officeart/2005/8/layout/radial4"/>
    <dgm:cxn modelId="{CE62485B-3623-42E2-AC87-6194EC168359}" type="presParOf" srcId="{C9668CC8-1BEE-4502-BD3B-D0D9FB6003B8}" destId="{55FFE601-2EC8-46B9-B48F-97E991669A1D}" srcOrd="3" destOrd="0" presId="urn:microsoft.com/office/officeart/2005/8/layout/radial4"/>
    <dgm:cxn modelId="{C4D7B266-BCB6-44D3-85D9-836C043D5060}" type="presParOf" srcId="{C9668CC8-1BEE-4502-BD3B-D0D9FB6003B8}" destId="{AB5AC120-DA3B-4742-974B-A0F19BFDF767}" srcOrd="4" destOrd="0" presId="urn:microsoft.com/office/officeart/2005/8/layout/radial4"/>
    <dgm:cxn modelId="{27F377DC-2E64-478F-948A-5712B249AF67}" type="presParOf" srcId="{C9668CC8-1BEE-4502-BD3B-D0D9FB6003B8}" destId="{2A11A340-5862-45BF-8DD1-5102BE085454}" srcOrd="5" destOrd="0" presId="urn:microsoft.com/office/officeart/2005/8/layout/radial4"/>
    <dgm:cxn modelId="{FD7016CB-16FE-4772-A0D7-52E3E5F308C8}" type="presParOf" srcId="{C9668CC8-1BEE-4502-BD3B-D0D9FB6003B8}" destId="{73952EC7-1027-4EA4-9CC9-7DCE3E89573D}" srcOrd="6" destOrd="0" presId="urn:microsoft.com/office/officeart/2005/8/layout/radial4"/>
    <dgm:cxn modelId="{B66BD66F-121A-4CF1-B84D-F3A068DF2860}" type="presParOf" srcId="{C9668CC8-1BEE-4502-BD3B-D0D9FB6003B8}" destId="{8AAD4D42-5DFC-4038-A4CA-D1FFB7F03A0A}" srcOrd="7" destOrd="0" presId="urn:microsoft.com/office/officeart/2005/8/layout/radial4"/>
    <dgm:cxn modelId="{E860F31E-CE0A-4E9F-B4CF-5C56910BB52C}" type="presParOf" srcId="{C9668CC8-1BEE-4502-BD3B-D0D9FB6003B8}" destId="{A9A8E1AA-510D-4930-A811-7D350F44CF26}" srcOrd="8" destOrd="0" presId="urn:microsoft.com/office/officeart/2005/8/layout/radial4"/>
    <dgm:cxn modelId="{99A9F300-3D43-4726-BE3F-29D6898E7A97}" type="presParOf" srcId="{C9668CC8-1BEE-4502-BD3B-D0D9FB6003B8}" destId="{B0968281-7728-4C3C-8A6A-F6D1A908063C}" srcOrd="9" destOrd="0" presId="urn:microsoft.com/office/officeart/2005/8/layout/radial4"/>
    <dgm:cxn modelId="{30FD5307-825D-4218-8F69-B3B64FE590D8}" type="presParOf" srcId="{C9668CC8-1BEE-4502-BD3B-D0D9FB6003B8}" destId="{27EF4DB5-4A6F-4F11-9988-F4F9FC783DD8}" srcOrd="10" destOrd="0" presId="urn:microsoft.com/office/officeart/2005/8/layout/radial4"/>
    <dgm:cxn modelId="{3376F2BB-B37D-4CA1-9B6F-14F37BA916C7}" type="presParOf" srcId="{C9668CC8-1BEE-4502-BD3B-D0D9FB6003B8}" destId="{C72A53CC-F180-4202-BC0E-5DB19B91428E}" srcOrd="11" destOrd="0" presId="urn:microsoft.com/office/officeart/2005/8/layout/radial4"/>
    <dgm:cxn modelId="{2D1BF832-5F66-4DF2-BFBE-CDFF0BF46F4C}" type="presParOf" srcId="{C9668CC8-1BEE-4502-BD3B-D0D9FB6003B8}" destId="{78CD73D2-3CFA-4E14-A7EF-948B5B7A4C33}" srcOrd="12" destOrd="0" presId="urn:microsoft.com/office/officeart/2005/8/layout/radial4"/>
    <dgm:cxn modelId="{E469ACA5-58D0-49FD-98DB-B2B4CA137324}" type="presParOf" srcId="{C9668CC8-1BEE-4502-BD3B-D0D9FB6003B8}" destId="{CCB15A74-76A7-4659-BAD2-8F0F15A4D8B6}" srcOrd="13" destOrd="0" presId="urn:microsoft.com/office/officeart/2005/8/layout/radial4"/>
    <dgm:cxn modelId="{6304AAF4-D874-425E-9A70-38D9A7C34DF6}" type="presParOf" srcId="{C9668CC8-1BEE-4502-BD3B-D0D9FB6003B8}" destId="{BCB5D922-E6E3-4489-9ABB-0F3B5103CBD9}" srcOrd="14" destOrd="0" presId="urn:microsoft.com/office/officeart/2005/8/layout/radial4"/>
    <dgm:cxn modelId="{13D998DF-F420-4CAE-8802-193BB93B4EA1}" type="presParOf" srcId="{C9668CC8-1BEE-4502-BD3B-D0D9FB6003B8}" destId="{07C6340B-C3B8-46C5-AD43-A1CC933CBB6A}" srcOrd="15" destOrd="0" presId="urn:microsoft.com/office/officeart/2005/8/layout/radial4"/>
    <dgm:cxn modelId="{848454E7-5260-4F14-972E-FE03B1B3E5EB}" type="presParOf" srcId="{C9668CC8-1BEE-4502-BD3B-D0D9FB6003B8}" destId="{BEF566A9-3933-4F57-B8E9-F7DC5DCB3985}" srcOrd="16" destOrd="0" presId="urn:microsoft.com/office/officeart/2005/8/layout/radial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1721F481-C6FA-4949-9584-1A4E433C8BA9}" type="doc">
      <dgm:prSet loTypeId="urn:microsoft.com/office/officeart/2005/8/layout/radial4" loCatId="relationship" qsTypeId="urn:microsoft.com/office/officeart/2005/8/quickstyle/simple1" qsCatId="simple" csTypeId="urn:microsoft.com/office/officeart/2005/8/colors/colorful1#4" csCatId="colorful" phldr="1"/>
      <dgm:spPr/>
      <dgm:t>
        <a:bodyPr/>
        <a:lstStyle/>
        <a:p>
          <a:endParaRPr lang="nb-NO"/>
        </a:p>
      </dgm:t>
    </dgm:pt>
    <dgm:pt modelId="{394FF9C4-822C-4158-B6CD-D5478E7C9749}">
      <dgm:prSet phldrT="[Tekst]" custT="1"/>
      <dgm:spPr>
        <a:noFill/>
        <a:ln>
          <a:solidFill>
            <a:schemeClr val="accent2"/>
          </a:solidFill>
        </a:ln>
      </dgm:spPr>
      <dgm:t>
        <a:bodyPr/>
        <a:lstStyle/>
        <a:p>
          <a:r>
            <a:rPr lang="nb-NO" sz="2000" dirty="0" smtClean="0">
              <a:solidFill>
                <a:schemeClr val="tx1"/>
              </a:solidFill>
            </a:rPr>
            <a:t>Opplevde kostnader  </a:t>
          </a:r>
          <a:r>
            <a:rPr lang="nb-NO" sz="2200" dirty="0" smtClean="0">
              <a:solidFill>
                <a:schemeClr val="tx1"/>
              </a:solidFill>
            </a:rPr>
            <a:t>  </a:t>
          </a:r>
          <a:endParaRPr lang="nb-NO" sz="4400" dirty="0">
            <a:solidFill>
              <a:schemeClr val="tx1"/>
            </a:solidFill>
          </a:endParaRPr>
        </a:p>
      </dgm:t>
    </dgm:pt>
    <dgm:pt modelId="{CFA55A3E-B419-4EA0-9A9E-9B245B83F5F0}" type="parTrans" cxnId="{6E049400-70CA-4D90-947C-E75CA246323B}">
      <dgm:prSet/>
      <dgm:spPr/>
      <dgm:t>
        <a:bodyPr/>
        <a:lstStyle/>
        <a:p>
          <a:endParaRPr lang="nb-NO"/>
        </a:p>
      </dgm:t>
    </dgm:pt>
    <dgm:pt modelId="{73DC06C3-D5CD-45D5-B8A2-DC777CC3FA48}" type="sibTrans" cxnId="{6E049400-70CA-4D90-947C-E75CA246323B}">
      <dgm:prSet/>
      <dgm:spPr/>
      <dgm:t>
        <a:bodyPr/>
        <a:lstStyle/>
        <a:p>
          <a:endParaRPr lang="nb-NO"/>
        </a:p>
      </dgm:t>
    </dgm:pt>
    <dgm:pt modelId="{217A0BBD-D632-40C5-AFC5-DDF8ECA1B5F1}">
      <dgm:prSet phldrT="[Tekst]" custT="1"/>
      <dgm:spPr/>
      <dgm:t>
        <a:bodyPr/>
        <a:lstStyle/>
        <a:p>
          <a:r>
            <a:rPr lang="nb-NO" sz="2000" dirty="0" smtClean="0"/>
            <a:t>? </a:t>
          </a:r>
          <a:endParaRPr lang="nb-NO" sz="2000" dirty="0"/>
        </a:p>
      </dgm:t>
    </dgm:pt>
    <dgm:pt modelId="{4C2AC8DA-7623-440A-B333-5B055F12EB3B}" type="parTrans" cxnId="{0FDE7BA2-65AA-4A4B-B481-DBD9C82FA1D3}">
      <dgm:prSet/>
      <dgm:spPr/>
      <dgm:t>
        <a:bodyPr/>
        <a:lstStyle/>
        <a:p>
          <a:endParaRPr lang="nb-NO"/>
        </a:p>
      </dgm:t>
    </dgm:pt>
    <dgm:pt modelId="{9F2A7255-1807-45FD-99AF-E0B6F933C381}" type="sibTrans" cxnId="{0FDE7BA2-65AA-4A4B-B481-DBD9C82FA1D3}">
      <dgm:prSet/>
      <dgm:spPr/>
      <dgm:t>
        <a:bodyPr/>
        <a:lstStyle/>
        <a:p>
          <a:endParaRPr lang="nb-NO"/>
        </a:p>
      </dgm:t>
    </dgm:pt>
    <dgm:pt modelId="{85B90B47-3773-4B92-B4DD-8B28B9218E0E}">
      <dgm:prSet phldrT="[Tekst]" custT="1"/>
      <dgm:spPr>
        <a:solidFill>
          <a:schemeClr val="accent2"/>
        </a:solidFill>
      </dgm:spPr>
      <dgm:t>
        <a:bodyPr/>
        <a:lstStyle/>
        <a:p>
          <a:r>
            <a:rPr lang="nb-NO" sz="1400" dirty="0" smtClean="0"/>
            <a:t>?</a:t>
          </a:r>
          <a:endParaRPr lang="nb-NO" sz="1400" dirty="0"/>
        </a:p>
      </dgm:t>
    </dgm:pt>
    <dgm:pt modelId="{33941BAD-7B2F-44ED-9CAA-F81C407F5ACD}" type="parTrans" cxnId="{E84FF2ED-5A92-4DC8-87D2-A762E1E759F9}">
      <dgm:prSet/>
      <dgm:spPr>
        <a:solidFill>
          <a:schemeClr val="accent2"/>
        </a:solidFill>
      </dgm:spPr>
      <dgm:t>
        <a:bodyPr/>
        <a:lstStyle/>
        <a:p>
          <a:endParaRPr lang="nb-NO"/>
        </a:p>
      </dgm:t>
    </dgm:pt>
    <dgm:pt modelId="{1EDDF5ED-081B-4FC5-AEE4-F879AE98E21E}" type="sibTrans" cxnId="{E84FF2ED-5A92-4DC8-87D2-A762E1E759F9}">
      <dgm:prSet/>
      <dgm:spPr/>
      <dgm:t>
        <a:bodyPr/>
        <a:lstStyle/>
        <a:p>
          <a:endParaRPr lang="nb-NO"/>
        </a:p>
      </dgm:t>
    </dgm:pt>
    <dgm:pt modelId="{FE975A9C-8CAB-408C-B4E5-D117F27A1370}">
      <dgm:prSet phldrT="[Tekst]" custT="1"/>
      <dgm:spPr>
        <a:solidFill>
          <a:schemeClr val="accent2"/>
        </a:solidFill>
      </dgm:spPr>
      <dgm:t>
        <a:bodyPr/>
        <a:lstStyle/>
        <a:p>
          <a:r>
            <a:rPr lang="nb-NO" sz="1900" dirty="0" smtClean="0"/>
            <a:t> ?</a:t>
          </a:r>
          <a:endParaRPr lang="nb-NO" sz="1600" dirty="0"/>
        </a:p>
      </dgm:t>
    </dgm:pt>
    <dgm:pt modelId="{E9E39CA5-4A12-44F0-A69F-5D12D59F2548}" type="parTrans" cxnId="{DCA0DAA0-7B8F-44B4-9ECE-B55A5F5D3A2A}">
      <dgm:prSet/>
      <dgm:spPr>
        <a:solidFill>
          <a:schemeClr val="accent2"/>
        </a:solidFill>
      </dgm:spPr>
      <dgm:t>
        <a:bodyPr/>
        <a:lstStyle/>
        <a:p>
          <a:endParaRPr lang="nb-NO"/>
        </a:p>
      </dgm:t>
    </dgm:pt>
    <dgm:pt modelId="{8774F9F9-E8E6-48DE-87D5-6C9365779321}" type="sibTrans" cxnId="{DCA0DAA0-7B8F-44B4-9ECE-B55A5F5D3A2A}">
      <dgm:prSet/>
      <dgm:spPr/>
      <dgm:t>
        <a:bodyPr/>
        <a:lstStyle/>
        <a:p>
          <a:endParaRPr lang="nb-NO"/>
        </a:p>
      </dgm:t>
    </dgm:pt>
    <dgm:pt modelId="{F92A879C-B94C-4F94-9873-46E4BD47020D}">
      <dgm:prSet phldrT="[Tekst]" custT="1"/>
      <dgm:spPr>
        <a:solidFill>
          <a:schemeClr val="accent2"/>
        </a:solidFill>
      </dgm:spPr>
      <dgm:t>
        <a:bodyPr/>
        <a:lstStyle/>
        <a:p>
          <a:r>
            <a:rPr lang="nb-NO" sz="1600" dirty="0" smtClean="0"/>
            <a:t>?</a:t>
          </a:r>
          <a:endParaRPr lang="nb-NO" sz="1600" dirty="0"/>
        </a:p>
      </dgm:t>
    </dgm:pt>
    <dgm:pt modelId="{488A3C35-1F87-47DB-9DBC-B1F4A98D1497}" type="parTrans" cxnId="{8F56D340-2F34-49AC-A2B5-8EF51D547CB3}">
      <dgm:prSet/>
      <dgm:spPr>
        <a:solidFill>
          <a:schemeClr val="accent2"/>
        </a:solidFill>
      </dgm:spPr>
      <dgm:t>
        <a:bodyPr/>
        <a:lstStyle/>
        <a:p>
          <a:endParaRPr lang="nb-NO"/>
        </a:p>
      </dgm:t>
    </dgm:pt>
    <dgm:pt modelId="{71C245BE-AFA9-44C8-8608-63A7EE23FE02}" type="sibTrans" cxnId="{8F56D340-2F34-49AC-A2B5-8EF51D547CB3}">
      <dgm:prSet/>
      <dgm:spPr/>
      <dgm:t>
        <a:bodyPr/>
        <a:lstStyle/>
        <a:p>
          <a:endParaRPr lang="nb-NO"/>
        </a:p>
      </dgm:t>
    </dgm:pt>
    <dgm:pt modelId="{E47CDDCD-6FA7-40D3-A764-1464914514CA}">
      <dgm:prSet phldrT="[Tekst]" custT="1"/>
      <dgm:spPr>
        <a:solidFill>
          <a:schemeClr val="accent2"/>
        </a:solidFill>
      </dgm:spPr>
      <dgm:t>
        <a:bodyPr/>
        <a:lstStyle/>
        <a:p>
          <a:r>
            <a:rPr lang="nb-NO" sz="1600" dirty="0" smtClean="0"/>
            <a:t>?</a:t>
          </a:r>
          <a:endParaRPr lang="nb-NO" sz="1600" dirty="0"/>
        </a:p>
      </dgm:t>
    </dgm:pt>
    <dgm:pt modelId="{E02EC89A-1AE9-4447-8C56-41C73DAC3A22}" type="parTrans" cxnId="{DF487F8B-67A2-4D56-9EBC-5C8BDE8E4088}">
      <dgm:prSet/>
      <dgm:spPr>
        <a:solidFill>
          <a:schemeClr val="accent2"/>
        </a:solidFill>
      </dgm:spPr>
      <dgm:t>
        <a:bodyPr/>
        <a:lstStyle/>
        <a:p>
          <a:endParaRPr lang="nb-NO"/>
        </a:p>
      </dgm:t>
    </dgm:pt>
    <dgm:pt modelId="{FF8301B1-1278-49E0-813D-35769ABF4EED}" type="sibTrans" cxnId="{DF487F8B-67A2-4D56-9EBC-5C8BDE8E4088}">
      <dgm:prSet/>
      <dgm:spPr/>
      <dgm:t>
        <a:bodyPr/>
        <a:lstStyle/>
        <a:p>
          <a:endParaRPr lang="nb-NO"/>
        </a:p>
      </dgm:t>
    </dgm:pt>
    <dgm:pt modelId="{F30D7AA5-FED8-440D-8752-000FEF952DBD}">
      <dgm:prSet phldrT="[Tekst]" custT="1"/>
      <dgm:spPr>
        <a:solidFill>
          <a:schemeClr val="accent2"/>
        </a:solidFill>
      </dgm:spPr>
      <dgm:t>
        <a:bodyPr/>
        <a:lstStyle/>
        <a:p>
          <a:r>
            <a:rPr lang="nb-NO" sz="1600" dirty="0" smtClean="0"/>
            <a:t>?</a:t>
          </a:r>
        </a:p>
      </dgm:t>
    </dgm:pt>
    <dgm:pt modelId="{844A3594-E0DA-439C-815D-DFA2B1059ED9}" type="sibTrans" cxnId="{0D3A3901-DF74-4478-B0F8-EA64634EDC72}">
      <dgm:prSet/>
      <dgm:spPr/>
      <dgm:t>
        <a:bodyPr/>
        <a:lstStyle/>
        <a:p>
          <a:endParaRPr lang="nb-NO"/>
        </a:p>
      </dgm:t>
    </dgm:pt>
    <dgm:pt modelId="{44EB147F-43B7-4934-A2EC-C27E46B2E4E1}" type="parTrans" cxnId="{0D3A3901-DF74-4478-B0F8-EA64634EDC72}">
      <dgm:prSet/>
      <dgm:spPr>
        <a:solidFill>
          <a:schemeClr val="accent2"/>
        </a:solidFill>
      </dgm:spPr>
      <dgm:t>
        <a:bodyPr/>
        <a:lstStyle/>
        <a:p>
          <a:endParaRPr lang="nb-NO"/>
        </a:p>
      </dgm:t>
    </dgm:pt>
    <dgm:pt modelId="{825AB087-88BF-4047-BCCA-326E5B0D9CC4}">
      <dgm:prSet phldrT="[Tekst]" custT="1"/>
      <dgm:spPr>
        <a:solidFill>
          <a:schemeClr val="accent2"/>
        </a:solidFill>
      </dgm:spPr>
      <dgm:t>
        <a:bodyPr/>
        <a:lstStyle/>
        <a:p>
          <a:r>
            <a:rPr lang="nb-NO" sz="1600" dirty="0" smtClean="0"/>
            <a:t>?</a:t>
          </a:r>
          <a:endParaRPr lang="nb-NO" sz="1600" dirty="0"/>
        </a:p>
      </dgm:t>
    </dgm:pt>
    <dgm:pt modelId="{CA5D2D42-A57C-4D89-8F6E-E771CA432215}" type="parTrans" cxnId="{50961A2D-D2A8-42FB-81A8-A2FCA0C5E8D9}">
      <dgm:prSet/>
      <dgm:spPr>
        <a:solidFill>
          <a:schemeClr val="accent2"/>
        </a:solidFill>
      </dgm:spPr>
      <dgm:t>
        <a:bodyPr/>
        <a:lstStyle/>
        <a:p>
          <a:endParaRPr lang="nb-NO"/>
        </a:p>
      </dgm:t>
    </dgm:pt>
    <dgm:pt modelId="{E57BEAAF-2363-46C1-9EDC-0D778DB4F6AA}" type="sibTrans" cxnId="{50961A2D-D2A8-42FB-81A8-A2FCA0C5E8D9}">
      <dgm:prSet/>
      <dgm:spPr/>
      <dgm:t>
        <a:bodyPr/>
        <a:lstStyle/>
        <a:p>
          <a:endParaRPr lang="nb-NO"/>
        </a:p>
      </dgm:t>
    </dgm:pt>
    <dgm:pt modelId="{C9668CC8-1BEE-4502-BD3B-D0D9FB6003B8}" type="pres">
      <dgm:prSet presAssocID="{1721F481-C6FA-4949-9584-1A4E433C8BA9}" presName="cycle" presStyleCnt="0">
        <dgm:presLayoutVars>
          <dgm:chMax val="1"/>
          <dgm:dir/>
          <dgm:animLvl val="ctr"/>
          <dgm:resizeHandles val="exact"/>
        </dgm:presLayoutVars>
      </dgm:prSet>
      <dgm:spPr/>
      <dgm:t>
        <a:bodyPr/>
        <a:lstStyle/>
        <a:p>
          <a:endParaRPr lang="nb-NO"/>
        </a:p>
      </dgm:t>
    </dgm:pt>
    <dgm:pt modelId="{CF2AFEA1-B5E1-4E42-AB78-3CD6E8AD30DA}" type="pres">
      <dgm:prSet presAssocID="{394FF9C4-822C-4158-B6CD-D5478E7C9749}" presName="centerShape" presStyleLbl="node0" presStyleIdx="0" presStyleCnt="1" custLinFactNeighborY="200"/>
      <dgm:spPr/>
      <dgm:t>
        <a:bodyPr/>
        <a:lstStyle/>
        <a:p>
          <a:endParaRPr lang="nb-NO"/>
        </a:p>
      </dgm:t>
    </dgm:pt>
    <dgm:pt modelId="{8C5F266C-622F-4A8B-96EF-2945AAB69ACA}" type="pres">
      <dgm:prSet presAssocID="{4C2AC8DA-7623-440A-B333-5B055F12EB3B}" presName="parTrans" presStyleLbl="bgSibTrans2D1" presStyleIdx="0" presStyleCnt="7"/>
      <dgm:spPr/>
      <dgm:t>
        <a:bodyPr/>
        <a:lstStyle/>
        <a:p>
          <a:endParaRPr lang="nb-NO"/>
        </a:p>
      </dgm:t>
    </dgm:pt>
    <dgm:pt modelId="{95013E8A-3F3C-471E-9551-D20884BE098B}" type="pres">
      <dgm:prSet presAssocID="{217A0BBD-D632-40C5-AFC5-DDF8ECA1B5F1}" presName="node" presStyleLbl="node1" presStyleIdx="0" presStyleCnt="7" custScaleX="110426">
        <dgm:presLayoutVars>
          <dgm:bulletEnabled val="1"/>
        </dgm:presLayoutVars>
      </dgm:prSet>
      <dgm:spPr/>
      <dgm:t>
        <a:bodyPr/>
        <a:lstStyle/>
        <a:p>
          <a:endParaRPr lang="nb-NO"/>
        </a:p>
      </dgm:t>
    </dgm:pt>
    <dgm:pt modelId="{2A11A340-5862-45BF-8DD1-5102BE085454}" type="pres">
      <dgm:prSet presAssocID="{44EB147F-43B7-4934-A2EC-C27E46B2E4E1}" presName="parTrans" presStyleLbl="bgSibTrans2D1" presStyleIdx="1" presStyleCnt="7"/>
      <dgm:spPr/>
      <dgm:t>
        <a:bodyPr/>
        <a:lstStyle/>
        <a:p>
          <a:endParaRPr lang="nb-NO"/>
        </a:p>
      </dgm:t>
    </dgm:pt>
    <dgm:pt modelId="{73952EC7-1027-4EA4-9CC9-7DCE3E89573D}" type="pres">
      <dgm:prSet presAssocID="{F30D7AA5-FED8-440D-8752-000FEF952DBD}" presName="node" presStyleLbl="node1" presStyleIdx="1" presStyleCnt="7" custScaleX="110426" custRadScaleRad="103749" custRadScaleInc="-7317">
        <dgm:presLayoutVars>
          <dgm:bulletEnabled val="1"/>
        </dgm:presLayoutVars>
      </dgm:prSet>
      <dgm:spPr/>
      <dgm:t>
        <a:bodyPr/>
        <a:lstStyle/>
        <a:p>
          <a:endParaRPr lang="nb-NO"/>
        </a:p>
      </dgm:t>
    </dgm:pt>
    <dgm:pt modelId="{8AAD4D42-5DFC-4038-A4CA-D1FFB7F03A0A}" type="pres">
      <dgm:prSet presAssocID="{33941BAD-7B2F-44ED-9CAA-F81C407F5ACD}" presName="parTrans" presStyleLbl="bgSibTrans2D1" presStyleIdx="2" presStyleCnt="7" custLinFactNeighborX="2085" custLinFactNeighborY="-8132"/>
      <dgm:spPr/>
      <dgm:t>
        <a:bodyPr/>
        <a:lstStyle/>
        <a:p>
          <a:endParaRPr lang="nb-NO"/>
        </a:p>
      </dgm:t>
    </dgm:pt>
    <dgm:pt modelId="{A9A8E1AA-510D-4930-A811-7D350F44CF26}" type="pres">
      <dgm:prSet presAssocID="{85B90B47-3773-4B92-B4DD-8B28B9218E0E}" presName="node" presStyleLbl="node1" presStyleIdx="2" presStyleCnt="7" custScaleX="110426" custRadScaleRad="102124" custRadScaleInc="-5606">
        <dgm:presLayoutVars>
          <dgm:bulletEnabled val="1"/>
        </dgm:presLayoutVars>
      </dgm:prSet>
      <dgm:spPr/>
      <dgm:t>
        <a:bodyPr/>
        <a:lstStyle/>
        <a:p>
          <a:endParaRPr lang="nb-NO"/>
        </a:p>
      </dgm:t>
    </dgm:pt>
    <dgm:pt modelId="{C72A53CC-F180-4202-BC0E-5DB19B91428E}" type="pres">
      <dgm:prSet presAssocID="{488A3C35-1F87-47DB-9DBC-B1F4A98D1497}" presName="parTrans" presStyleLbl="bgSibTrans2D1" presStyleIdx="3" presStyleCnt="7"/>
      <dgm:spPr/>
      <dgm:t>
        <a:bodyPr/>
        <a:lstStyle/>
        <a:p>
          <a:endParaRPr lang="nb-NO"/>
        </a:p>
      </dgm:t>
    </dgm:pt>
    <dgm:pt modelId="{78CD73D2-3CFA-4E14-A7EF-948B5B7A4C33}" type="pres">
      <dgm:prSet presAssocID="{F92A879C-B94C-4F94-9873-46E4BD47020D}" presName="node" presStyleLbl="node1" presStyleIdx="3" presStyleCnt="7" custScaleX="110426">
        <dgm:presLayoutVars>
          <dgm:bulletEnabled val="1"/>
        </dgm:presLayoutVars>
      </dgm:prSet>
      <dgm:spPr/>
      <dgm:t>
        <a:bodyPr/>
        <a:lstStyle/>
        <a:p>
          <a:endParaRPr lang="nb-NO"/>
        </a:p>
      </dgm:t>
    </dgm:pt>
    <dgm:pt modelId="{CCB15A74-76A7-4659-BAD2-8F0F15A4D8B6}" type="pres">
      <dgm:prSet presAssocID="{E02EC89A-1AE9-4447-8C56-41C73DAC3A22}" presName="parTrans" presStyleLbl="bgSibTrans2D1" presStyleIdx="4" presStyleCnt="7"/>
      <dgm:spPr/>
      <dgm:t>
        <a:bodyPr/>
        <a:lstStyle/>
        <a:p>
          <a:endParaRPr lang="nb-NO"/>
        </a:p>
      </dgm:t>
    </dgm:pt>
    <dgm:pt modelId="{BCB5D922-E6E3-4489-9ABB-0F3B5103CBD9}" type="pres">
      <dgm:prSet presAssocID="{E47CDDCD-6FA7-40D3-A764-1464914514CA}" presName="node" presStyleLbl="node1" presStyleIdx="4" presStyleCnt="7" custScaleX="110426" custRadScaleRad="103067" custRadScaleInc="8899">
        <dgm:presLayoutVars>
          <dgm:bulletEnabled val="1"/>
        </dgm:presLayoutVars>
      </dgm:prSet>
      <dgm:spPr/>
      <dgm:t>
        <a:bodyPr/>
        <a:lstStyle/>
        <a:p>
          <a:endParaRPr lang="nb-NO"/>
        </a:p>
      </dgm:t>
    </dgm:pt>
    <dgm:pt modelId="{07C6340B-C3B8-46C5-AD43-A1CC933CBB6A}" type="pres">
      <dgm:prSet presAssocID="{E9E39CA5-4A12-44F0-A69F-5D12D59F2548}" presName="parTrans" presStyleLbl="bgSibTrans2D1" presStyleIdx="5" presStyleCnt="7"/>
      <dgm:spPr/>
      <dgm:t>
        <a:bodyPr/>
        <a:lstStyle/>
        <a:p>
          <a:endParaRPr lang="nb-NO"/>
        </a:p>
      </dgm:t>
    </dgm:pt>
    <dgm:pt modelId="{BEF566A9-3933-4F57-B8E9-F7DC5DCB3985}" type="pres">
      <dgm:prSet presAssocID="{FE975A9C-8CAB-408C-B4E5-D117F27A1370}" presName="node" presStyleLbl="node1" presStyleIdx="5" presStyleCnt="7" custScaleX="110426" custRadScaleRad="103450" custRadScaleInc="6973">
        <dgm:presLayoutVars>
          <dgm:bulletEnabled val="1"/>
        </dgm:presLayoutVars>
      </dgm:prSet>
      <dgm:spPr/>
      <dgm:t>
        <a:bodyPr/>
        <a:lstStyle/>
        <a:p>
          <a:endParaRPr lang="nb-NO"/>
        </a:p>
      </dgm:t>
    </dgm:pt>
    <dgm:pt modelId="{9EB9F847-8DD7-4407-BB6D-24996282B43F}" type="pres">
      <dgm:prSet presAssocID="{CA5D2D42-A57C-4D89-8F6E-E771CA432215}" presName="parTrans" presStyleLbl="bgSibTrans2D1" presStyleIdx="6" presStyleCnt="7"/>
      <dgm:spPr/>
      <dgm:t>
        <a:bodyPr/>
        <a:lstStyle/>
        <a:p>
          <a:endParaRPr lang="nb-NO"/>
        </a:p>
      </dgm:t>
    </dgm:pt>
    <dgm:pt modelId="{4A4E5596-88CB-4959-B106-CD530C026932}" type="pres">
      <dgm:prSet presAssocID="{825AB087-88BF-4047-BCCA-326E5B0D9CC4}" presName="node" presStyleLbl="node1" presStyleIdx="6" presStyleCnt="7" custScaleX="110426">
        <dgm:presLayoutVars>
          <dgm:bulletEnabled val="1"/>
        </dgm:presLayoutVars>
      </dgm:prSet>
      <dgm:spPr/>
      <dgm:t>
        <a:bodyPr/>
        <a:lstStyle/>
        <a:p>
          <a:endParaRPr lang="nb-NO"/>
        </a:p>
      </dgm:t>
    </dgm:pt>
  </dgm:ptLst>
  <dgm:cxnLst>
    <dgm:cxn modelId="{4141870F-2F7E-40DD-86C7-A280C2753847}" type="presOf" srcId="{85B90B47-3773-4B92-B4DD-8B28B9218E0E}" destId="{A9A8E1AA-510D-4930-A811-7D350F44CF26}" srcOrd="0" destOrd="0" presId="urn:microsoft.com/office/officeart/2005/8/layout/radial4"/>
    <dgm:cxn modelId="{6E049400-70CA-4D90-947C-E75CA246323B}" srcId="{1721F481-C6FA-4949-9584-1A4E433C8BA9}" destId="{394FF9C4-822C-4158-B6CD-D5478E7C9749}" srcOrd="0" destOrd="0" parTransId="{CFA55A3E-B419-4EA0-9A9E-9B245B83F5F0}" sibTransId="{73DC06C3-D5CD-45D5-B8A2-DC777CC3FA48}"/>
    <dgm:cxn modelId="{F0B6F3AE-042D-4833-ACE2-EEB1F23D7EDA}" type="presOf" srcId="{44EB147F-43B7-4934-A2EC-C27E46B2E4E1}" destId="{2A11A340-5862-45BF-8DD1-5102BE085454}" srcOrd="0" destOrd="0" presId="urn:microsoft.com/office/officeart/2005/8/layout/radial4"/>
    <dgm:cxn modelId="{8F56D340-2F34-49AC-A2B5-8EF51D547CB3}" srcId="{394FF9C4-822C-4158-B6CD-D5478E7C9749}" destId="{F92A879C-B94C-4F94-9873-46E4BD47020D}" srcOrd="3" destOrd="0" parTransId="{488A3C35-1F87-47DB-9DBC-B1F4A98D1497}" sibTransId="{71C245BE-AFA9-44C8-8608-63A7EE23FE02}"/>
    <dgm:cxn modelId="{28E043D0-2749-40EA-B45C-302E81E02896}" type="presOf" srcId="{E47CDDCD-6FA7-40D3-A764-1464914514CA}" destId="{BCB5D922-E6E3-4489-9ABB-0F3B5103CBD9}" srcOrd="0" destOrd="0" presId="urn:microsoft.com/office/officeart/2005/8/layout/radial4"/>
    <dgm:cxn modelId="{9D6B8B7D-B8FA-4306-910E-E6E17AFB3E4E}" type="presOf" srcId="{217A0BBD-D632-40C5-AFC5-DDF8ECA1B5F1}" destId="{95013E8A-3F3C-471E-9551-D20884BE098B}" srcOrd="0" destOrd="0" presId="urn:microsoft.com/office/officeart/2005/8/layout/radial4"/>
    <dgm:cxn modelId="{1BEB35FA-ECD6-4FA8-A49D-5CDACCD03CF1}" type="presOf" srcId="{33941BAD-7B2F-44ED-9CAA-F81C407F5ACD}" destId="{8AAD4D42-5DFC-4038-A4CA-D1FFB7F03A0A}" srcOrd="0" destOrd="0" presId="urn:microsoft.com/office/officeart/2005/8/layout/radial4"/>
    <dgm:cxn modelId="{EBFA2C75-1971-458B-B4FE-83CFB0A43EF0}" type="presOf" srcId="{CA5D2D42-A57C-4D89-8F6E-E771CA432215}" destId="{9EB9F847-8DD7-4407-BB6D-24996282B43F}" srcOrd="0" destOrd="0" presId="urn:microsoft.com/office/officeart/2005/8/layout/radial4"/>
    <dgm:cxn modelId="{657C64DE-EF56-4A40-81FC-F223A0C74E51}" type="presOf" srcId="{394FF9C4-822C-4158-B6CD-D5478E7C9749}" destId="{CF2AFEA1-B5E1-4E42-AB78-3CD6E8AD30DA}" srcOrd="0" destOrd="0" presId="urn:microsoft.com/office/officeart/2005/8/layout/radial4"/>
    <dgm:cxn modelId="{4A6E0125-AA65-467E-BD3F-ED42C03FE1C1}" type="presOf" srcId="{1721F481-C6FA-4949-9584-1A4E433C8BA9}" destId="{C9668CC8-1BEE-4502-BD3B-D0D9FB6003B8}" srcOrd="0" destOrd="0" presId="urn:microsoft.com/office/officeart/2005/8/layout/radial4"/>
    <dgm:cxn modelId="{66D8A5A6-8296-4714-B2FE-91750231D312}" type="presOf" srcId="{E02EC89A-1AE9-4447-8C56-41C73DAC3A22}" destId="{CCB15A74-76A7-4659-BAD2-8F0F15A4D8B6}" srcOrd="0" destOrd="0" presId="urn:microsoft.com/office/officeart/2005/8/layout/radial4"/>
    <dgm:cxn modelId="{0D3A3901-DF74-4478-B0F8-EA64634EDC72}" srcId="{394FF9C4-822C-4158-B6CD-D5478E7C9749}" destId="{F30D7AA5-FED8-440D-8752-000FEF952DBD}" srcOrd="1" destOrd="0" parTransId="{44EB147F-43B7-4934-A2EC-C27E46B2E4E1}" sibTransId="{844A3594-E0DA-439C-815D-DFA2B1059ED9}"/>
    <dgm:cxn modelId="{2712A6C8-6A94-406E-8395-FCE9C776470F}" type="presOf" srcId="{488A3C35-1F87-47DB-9DBC-B1F4A98D1497}" destId="{C72A53CC-F180-4202-BC0E-5DB19B91428E}" srcOrd="0" destOrd="0" presId="urn:microsoft.com/office/officeart/2005/8/layout/radial4"/>
    <dgm:cxn modelId="{A209AAF3-5A3F-4B1E-8B55-996C6062C989}" type="presOf" srcId="{4C2AC8DA-7623-440A-B333-5B055F12EB3B}" destId="{8C5F266C-622F-4A8B-96EF-2945AAB69ACA}" srcOrd="0" destOrd="0" presId="urn:microsoft.com/office/officeart/2005/8/layout/radial4"/>
    <dgm:cxn modelId="{E84FF2ED-5A92-4DC8-87D2-A762E1E759F9}" srcId="{394FF9C4-822C-4158-B6CD-D5478E7C9749}" destId="{85B90B47-3773-4B92-B4DD-8B28B9218E0E}" srcOrd="2" destOrd="0" parTransId="{33941BAD-7B2F-44ED-9CAA-F81C407F5ACD}" sibTransId="{1EDDF5ED-081B-4FC5-AEE4-F879AE98E21E}"/>
    <dgm:cxn modelId="{B69444F8-B2F6-480A-A783-424984A64A8C}" type="presOf" srcId="{FE975A9C-8CAB-408C-B4E5-D117F27A1370}" destId="{BEF566A9-3933-4F57-B8E9-F7DC5DCB3985}" srcOrd="0" destOrd="0" presId="urn:microsoft.com/office/officeart/2005/8/layout/radial4"/>
    <dgm:cxn modelId="{DCA0DAA0-7B8F-44B4-9ECE-B55A5F5D3A2A}" srcId="{394FF9C4-822C-4158-B6CD-D5478E7C9749}" destId="{FE975A9C-8CAB-408C-B4E5-D117F27A1370}" srcOrd="5" destOrd="0" parTransId="{E9E39CA5-4A12-44F0-A69F-5D12D59F2548}" sibTransId="{8774F9F9-E8E6-48DE-87D5-6C9365779321}"/>
    <dgm:cxn modelId="{DF487F8B-67A2-4D56-9EBC-5C8BDE8E4088}" srcId="{394FF9C4-822C-4158-B6CD-D5478E7C9749}" destId="{E47CDDCD-6FA7-40D3-A764-1464914514CA}" srcOrd="4" destOrd="0" parTransId="{E02EC89A-1AE9-4447-8C56-41C73DAC3A22}" sibTransId="{FF8301B1-1278-49E0-813D-35769ABF4EED}"/>
    <dgm:cxn modelId="{29EEF7C8-BBB2-4B09-B36F-BAC25EA4F26F}" type="presOf" srcId="{F92A879C-B94C-4F94-9873-46E4BD47020D}" destId="{78CD73D2-3CFA-4E14-A7EF-948B5B7A4C33}" srcOrd="0" destOrd="0" presId="urn:microsoft.com/office/officeart/2005/8/layout/radial4"/>
    <dgm:cxn modelId="{8ADD7813-A7F5-48DC-9FC9-5C3C994292C7}" type="presOf" srcId="{825AB087-88BF-4047-BCCA-326E5B0D9CC4}" destId="{4A4E5596-88CB-4959-B106-CD530C026932}" srcOrd="0" destOrd="0" presId="urn:microsoft.com/office/officeart/2005/8/layout/radial4"/>
    <dgm:cxn modelId="{72B6E41C-CA68-42C9-96EA-D30AAEB8F32A}" type="presOf" srcId="{E9E39CA5-4A12-44F0-A69F-5D12D59F2548}" destId="{07C6340B-C3B8-46C5-AD43-A1CC933CBB6A}" srcOrd="0" destOrd="0" presId="urn:microsoft.com/office/officeart/2005/8/layout/radial4"/>
    <dgm:cxn modelId="{A5D72CC4-E345-40A6-95BE-B40433A8068B}" type="presOf" srcId="{F30D7AA5-FED8-440D-8752-000FEF952DBD}" destId="{73952EC7-1027-4EA4-9CC9-7DCE3E89573D}" srcOrd="0" destOrd="0" presId="urn:microsoft.com/office/officeart/2005/8/layout/radial4"/>
    <dgm:cxn modelId="{0FDE7BA2-65AA-4A4B-B481-DBD9C82FA1D3}" srcId="{394FF9C4-822C-4158-B6CD-D5478E7C9749}" destId="{217A0BBD-D632-40C5-AFC5-DDF8ECA1B5F1}" srcOrd="0" destOrd="0" parTransId="{4C2AC8DA-7623-440A-B333-5B055F12EB3B}" sibTransId="{9F2A7255-1807-45FD-99AF-E0B6F933C381}"/>
    <dgm:cxn modelId="{50961A2D-D2A8-42FB-81A8-A2FCA0C5E8D9}" srcId="{394FF9C4-822C-4158-B6CD-D5478E7C9749}" destId="{825AB087-88BF-4047-BCCA-326E5B0D9CC4}" srcOrd="6" destOrd="0" parTransId="{CA5D2D42-A57C-4D89-8F6E-E771CA432215}" sibTransId="{E57BEAAF-2363-46C1-9EDC-0D778DB4F6AA}"/>
    <dgm:cxn modelId="{D0EC8ED4-42ED-4D7D-842A-E1590BF1E5AF}" type="presParOf" srcId="{C9668CC8-1BEE-4502-BD3B-D0D9FB6003B8}" destId="{CF2AFEA1-B5E1-4E42-AB78-3CD6E8AD30DA}" srcOrd="0" destOrd="0" presId="urn:microsoft.com/office/officeart/2005/8/layout/radial4"/>
    <dgm:cxn modelId="{06CD7F24-2DDC-417D-AF96-C1E45BCCDCE5}" type="presParOf" srcId="{C9668CC8-1BEE-4502-BD3B-D0D9FB6003B8}" destId="{8C5F266C-622F-4A8B-96EF-2945AAB69ACA}" srcOrd="1" destOrd="0" presId="urn:microsoft.com/office/officeart/2005/8/layout/radial4"/>
    <dgm:cxn modelId="{5610B05D-AE13-4EC1-8CD9-25F2DE10F468}" type="presParOf" srcId="{C9668CC8-1BEE-4502-BD3B-D0D9FB6003B8}" destId="{95013E8A-3F3C-471E-9551-D20884BE098B}" srcOrd="2" destOrd="0" presId="urn:microsoft.com/office/officeart/2005/8/layout/radial4"/>
    <dgm:cxn modelId="{31DFF1A9-4844-4C1A-8643-C09C54FB50D5}" type="presParOf" srcId="{C9668CC8-1BEE-4502-BD3B-D0D9FB6003B8}" destId="{2A11A340-5862-45BF-8DD1-5102BE085454}" srcOrd="3" destOrd="0" presId="urn:microsoft.com/office/officeart/2005/8/layout/radial4"/>
    <dgm:cxn modelId="{38C90983-A27F-4789-928C-0DA94830AE48}" type="presParOf" srcId="{C9668CC8-1BEE-4502-BD3B-D0D9FB6003B8}" destId="{73952EC7-1027-4EA4-9CC9-7DCE3E89573D}" srcOrd="4" destOrd="0" presId="urn:microsoft.com/office/officeart/2005/8/layout/radial4"/>
    <dgm:cxn modelId="{8AE1ACB4-9EF5-44C2-9373-004A06412083}" type="presParOf" srcId="{C9668CC8-1BEE-4502-BD3B-D0D9FB6003B8}" destId="{8AAD4D42-5DFC-4038-A4CA-D1FFB7F03A0A}" srcOrd="5" destOrd="0" presId="urn:microsoft.com/office/officeart/2005/8/layout/radial4"/>
    <dgm:cxn modelId="{BB75C5B7-F889-473E-8F03-05158F788CB1}" type="presParOf" srcId="{C9668CC8-1BEE-4502-BD3B-D0D9FB6003B8}" destId="{A9A8E1AA-510D-4930-A811-7D350F44CF26}" srcOrd="6" destOrd="0" presId="urn:microsoft.com/office/officeart/2005/8/layout/radial4"/>
    <dgm:cxn modelId="{2B78B18E-D0DC-4138-A78F-193990BD18A5}" type="presParOf" srcId="{C9668CC8-1BEE-4502-BD3B-D0D9FB6003B8}" destId="{C72A53CC-F180-4202-BC0E-5DB19B91428E}" srcOrd="7" destOrd="0" presId="urn:microsoft.com/office/officeart/2005/8/layout/radial4"/>
    <dgm:cxn modelId="{DC9C1A2D-5F6F-4BB0-8F25-AAD2599E3023}" type="presParOf" srcId="{C9668CC8-1BEE-4502-BD3B-D0D9FB6003B8}" destId="{78CD73D2-3CFA-4E14-A7EF-948B5B7A4C33}" srcOrd="8" destOrd="0" presId="urn:microsoft.com/office/officeart/2005/8/layout/radial4"/>
    <dgm:cxn modelId="{0271AAA8-8465-4ED1-B916-79DC5D091CC0}" type="presParOf" srcId="{C9668CC8-1BEE-4502-BD3B-D0D9FB6003B8}" destId="{CCB15A74-76A7-4659-BAD2-8F0F15A4D8B6}" srcOrd="9" destOrd="0" presId="urn:microsoft.com/office/officeart/2005/8/layout/radial4"/>
    <dgm:cxn modelId="{DD36ED36-5CA6-4057-8142-F98E606EF71F}" type="presParOf" srcId="{C9668CC8-1BEE-4502-BD3B-D0D9FB6003B8}" destId="{BCB5D922-E6E3-4489-9ABB-0F3B5103CBD9}" srcOrd="10" destOrd="0" presId="urn:microsoft.com/office/officeart/2005/8/layout/radial4"/>
    <dgm:cxn modelId="{3525B866-60AC-4CAA-8C88-CE589ACA31F9}" type="presParOf" srcId="{C9668CC8-1BEE-4502-BD3B-D0D9FB6003B8}" destId="{07C6340B-C3B8-46C5-AD43-A1CC933CBB6A}" srcOrd="11" destOrd="0" presId="urn:microsoft.com/office/officeart/2005/8/layout/radial4"/>
    <dgm:cxn modelId="{D0D1A4D8-6FD4-4FE7-ADD4-974D78F7DB10}" type="presParOf" srcId="{C9668CC8-1BEE-4502-BD3B-D0D9FB6003B8}" destId="{BEF566A9-3933-4F57-B8E9-F7DC5DCB3985}" srcOrd="12" destOrd="0" presId="urn:microsoft.com/office/officeart/2005/8/layout/radial4"/>
    <dgm:cxn modelId="{D7AA9540-BA4C-49FD-B120-D381929D5ADB}" type="presParOf" srcId="{C9668CC8-1BEE-4502-BD3B-D0D9FB6003B8}" destId="{9EB9F847-8DD7-4407-BB6D-24996282B43F}" srcOrd="13" destOrd="0" presId="urn:microsoft.com/office/officeart/2005/8/layout/radial4"/>
    <dgm:cxn modelId="{BDC5D07C-7F99-4993-A729-ED1B9108A0F6}" type="presParOf" srcId="{C9668CC8-1BEE-4502-BD3B-D0D9FB6003B8}" destId="{4A4E5596-88CB-4959-B106-CD530C026932}" srcOrd="14" destOrd="0" presId="urn:microsoft.com/office/officeart/2005/8/layout/radial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1721F481-C6FA-4949-9584-1A4E433C8BA9}" type="doc">
      <dgm:prSet loTypeId="urn:microsoft.com/office/officeart/2005/8/layout/radial4" loCatId="relationship" qsTypeId="urn:microsoft.com/office/officeart/2005/8/quickstyle/simple1" qsCatId="simple" csTypeId="urn:microsoft.com/office/officeart/2005/8/colors/colorful1#4" csCatId="colorful" phldr="1"/>
      <dgm:spPr/>
      <dgm:t>
        <a:bodyPr/>
        <a:lstStyle/>
        <a:p>
          <a:endParaRPr lang="nb-NO"/>
        </a:p>
      </dgm:t>
    </dgm:pt>
    <dgm:pt modelId="{394FF9C4-822C-4158-B6CD-D5478E7C9749}">
      <dgm:prSet phldrT="[Tekst]" custT="1"/>
      <dgm:spPr>
        <a:noFill/>
        <a:ln>
          <a:solidFill>
            <a:schemeClr val="accent2"/>
          </a:solidFill>
        </a:ln>
      </dgm:spPr>
      <dgm:t>
        <a:bodyPr/>
        <a:lstStyle/>
        <a:p>
          <a:r>
            <a:rPr lang="nb-NO" sz="2000" dirty="0" smtClean="0">
              <a:solidFill>
                <a:schemeClr val="tx1"/>
              </a:solidFill>
            </a:rPr>
            <a:t>Øker opplevde kostnader   </a:t>
          </a:r>
          <a:r>
            <a:rPr lang="nb-NO" sz="2200" dirty="0" smtClean="0">
              <a:solidFill>
                <a:schemeClr val="tx1"/>
              </a:solidFill>
            </a:rPr>
            <a:t>  </a:t>
          </a:r>
          <a:endParaRPr lang="nb-NO" sz="4400" dirty="0">
            <a:solidFill>
              <a:schemeClr val="tx1"/>
            </a:solidFill>
          </a:endParaRPr>
        </a:p>
      </dgm:t>
    </dgm:pt>
    <dgm:pt modelId="{CFA55A3E-B419-4EA0-9A9E-9B245B83F5F0}" type="parTrans" cxnId="{6E049400-70CA-4D90-947C-E75CA246323B}">
      <dgm:prSet/>
      <dgm:spPr/>
      <dgm:t>
        <a:bodyPr/>
        <a:lstStyle/>
        <a:p>
          <a:endParaRPr lang="nb-NO"/>
        </a:p>
      </dgm:t>
    </dgm:pt>
    <dgm:pt modelId="{73DC06C3-D5CD-45D5-B8A2-DC777CC3FA48}" type="sibTrans" cxnId="{6E049400-70CA-4D90-947C-E75CA246323B}">
      <dgm:prSet/>
      <dgm:spPr/>
      <dgm:t>
        <a:bodyPr/>
        <a:lstStyle/>
        <a:p>
          <a:endParaRPr lang="nb-NO"/>
        </a:p>
      </dgm:t>
    </dgm:pt>
    <dgm:pt modelId="{217A0BBD-D632-40C5-AFC5-DDF8ECA1B5F1}">
      <dgm:prSet phldrT="[Tekst]" custT="1"/>
      <dgm:spPr/>
      <dgm:t>
        <a:bodyPr/>
        <a:lstStyle/>
        <a:p>
          <a:endParaRPr lang="nb-NO" sz="2000" dirty="0" smtClean="0"/>
        </a:p>
        <a:p>
          <a:r>
            <a:rPr lang="nb-NO" sz="1600" dirty="0" smtClean="0"/>
            <a:t>straff   </a:t>
          </a:r>
        </a:p>
        <a:p>
          <a:r>
            <a:rPr lang="nb-NO" sz="2000" dirty="0" smtClean="0"/>
            <a:t> </a:t>
          </a:r>
          <a:endParaRPr lang="nb-NO" sz="2000" dirty="0"/>
        </a:p>
      </dgm:t>
    </dgm:pt>
    <dgm:pt modelId="{4C2AC8DA-7623-440A-B333-5B055F12EB3B}" type="parTrans" cxnId="{0FDE7BA2-65AA-4A4B-B481-DBD9C82FA1D3}">
      <dgm:prSet/>
      <dgm:spPr/>
      <dgm:t>
        <a:bodyPr/>
        <a:lstStyle/>
        <a:p>
          <a:endParaRPr lang="nb-NO"/>
        </a:p>
      </dgm:t>
    </dgm:pt>
    <dgm:pt modelId="{9F2A7255-1807-45FD-99AF-E0B6F933C381}" type="sibTrans" cxnId="{0FDE7BA2-65AA-4A4B-B481-DBD9C82FA1D3}">
      <dgm:prSet/>
      <dgm:spPr/>
      <dgm:t>
        <a:bodyPr/>
        <a:lstStyle/>
        <a:p>
          <a:endParaRPr lang="nb-NO"/>
        </a:p>
      </dgm:t>
    </dgm:pt>
    <dgm:pt modelId="{85B90B47-3773-4B92-B4DD-8B28B9218E0E}">
      <dgm:prSet phldrT="[Tekst]" custT="1"/>
      <dgm:spPr>
        <a:solidFill>
          <a:schemeClr val="accent2"/>
        </a:solidFill>
      </dgm:spPr>
      <dgm:t>
        <a:bodyPr/>
        <a:lstStyle/>
        <a:p>
          <a:r>
            <a:rPr lang="nb-NO" sz="1600" dirty="0" smtClean="0"/>
            <a:t>Prososialt selv-bilde</a:t>
          </a:r>
        </a:p>
        <a:p>
          <a:r>
            <a:rPr lang="nb-NO" sz="1600" dirty="0" smtClean="0"/>
            <a:t>Frykt for sosial utstøting </a:t>
          </a:r>
          <a:r>
            <a:rPr lang="nb-NO" sz="1400" dirty="0" smtClean="0"/>
            <a:t> </a:t>
          </a:r>
          <a:endParaRPr lang="nb-NO" sz="1400" dirty="0"/>
        </a:p>
      </dgm:t>
    </dgm:pt>
    <dgm:pt modelId="{33941BAD-7B2F-44ED-9CAA-F81C407F5ACD}" type="parTrans" cxnId="{E84FF2ED-5A92-4DC8-87D2-A762E1E759F9}">
      <dgm:prSet/>
      <dgm:spPr>
        <a:solidFill>
          <a:schemeClr val="accent2"/>
        </a:solidFill>
      </dgm:spPr>
      <dgm:t>
        <a:bodyPr/>
        <a:lstStyle/>
        <a:p>
          <a:endParaRPr lang="nb-NO"/>
        </a:p>
      </dgm:t>
    </dgm:pt>
    <dgm:pt modelId="{1EDDF5ED-081B-4FC5-AEE4-F879AE98E21E}" type="sibTrans" cxnId="{E84FF2ED-5A92-4DC8-87D2-A762E1E759F9}">
      <dgm:prSet/>
      <dgm:spPr/>
      <dgm:t>
        <a:bodyPr/>
        <a:lstStyle/>
        <a:p>
          <a:endParaRPr lang="nb-NO"/>
        </a:p>
      </dgm:t>
    </dgm:pt>
    <dgm:pt modelId="{FE975A9C-8CAB-408C-B4E5-D117F27A1370}">
      <dgm:prSet phldrT="[Tekst]" custT="1"/>
      <dgm:spPr>
        <a:solidFill>
          <a:schemeClr val="accent2"/>
        </a:solidFill>
      </dgm:spPr>
      <dgm:t>
        <a:bodyPr/>
        <a:lstStyle/>
        <a:p>
          <a:r>
            <a:rPr lang="nb-NO" sz="1600" dirty="0" smtClean="0"/>
            <a:t>Fremtidshåp</a:t>
          </a:r>
          <a:endParaRPr lang="nb-NO" sz="1600" dirty="0"/>
        </a:p>
      </dgm:t>
    </dgm:pt>
    <dgm:pt modelId="{E9E39CA5-4A12-44F0-A69F-5D12D59F2548}" type="parTrans" cxnId="{DCA0DAA0-7B8F-44B4-9ECE-B55A5F5D3A2A}">
      <dgm:prSet/>
      <dgm:spPr>
        <a:solidFill>
          <a:schemeClr val="accent2"/>
        </a:solidFill>
      </dgm:spPr>
      <dgm:t>
        <a:bodyPr/>
        <a:lstStyle/>
        <a:p>
          <a:endParaRPr lang="nb-NO"/>
        </a:p>
      </dgm:t>
    </dgm:pt>
    <dgm:pt modelId="{8774F9F9-E8E6-48DE-87D5-6C9365779321}" type="sibTrans" cxnId="{DCA0DAA0-7B8F-44B4-9ECE-B55A5F5D3A2A}">
      <dgm:prSet/>
      <dgm:spPr/>
      <dgm:t>
        <a:bodyPr/>
        <a:lstStyle/>
        <a:p>
          <a:endParaRPr lang="nb-NO"/>
        </a:p>
      </dgm:t>
    </dgm:pt>
    <dgm:pt modelId="{F92A879C-B94C-4F94-9873-46E4BD47020D}">
      <dgm:prSet phldrT="[Tekst]" custT="1"/>
      <dgm:spPr>
        <a:solidFill>
          <a:schemeClr val="accent2"/>
        </a:solidFill>
      </dgm:spPr>
      <dgm:t>
        <a:bodyPr/>
        <a:lstStyle/>
        <a:p>
          <a:r>
            <a:rPr lang="nb-NO" sz="1600" dirty="0" smtClean="0"/>
            <a:t>Frykt for å bli skadet selv </a:t>
          </a:r>
          <a:endParaRPr lang="nb-NO" sz="1600" dirty="0"/>
        </a:p>
      </dgm:t>
    </dgm:pt>
    <dgm:pt modelId="{488A3C35-1F87-47DB-9DBC-B1F4A98D1497}" type="parTrans" cxnId="{8F56D340-2F34-49AC-A2B5-8EF51D547CB3}">
      <dgm:prSet/>
      <dgm:spPr>
        <a:solidFill>
          <a:schemeClr val="accent2"/>
        </a:solidFill>
      </dgm:spPr>
      <dgm:t>
        <a:bodyPr/>
        <a:lstStyle/>
        <a:p>
          <a:endParaRPr lang="nb-NO"/>
        </a:p>
      </dgm:t>
    </dgm:pt>
    <dgm:pt modelId="{71C245BE-AFA9-44C8-8608-63A7EE23FE02}" type="sibTrans" cxnId="{8F56D340-2F34-49AC-A2B5-8EF51D547CB3}">
      <dgm:prSet/>
      <dgm:spPr/>
      <dgm:t>
        <a:bodyPr/>
        <a:lstStyle/>
        <a:p>
          <a:endParaRPr lang="nb-NO"/>
        </a:p>
      </dgm:t>
    </dgm:pt>
    <dgm:pt modelId="{E47CDDCD-6FA7-40D3-A764-1464914514CA}">
      <dgm:prSet phldrT="[Tekst]" custT="1"/>
      <dgm:spPr>
        <a:solidFill>
          <a:schemeClr val="accent2"/>
        </a:solidFill>
      </dgm:spPr>
      <dgm:t>
        <a:bodyPr/>
        <a:lstStyle/>
        <a:p>
          <a:r>
            <a:rPr lang="nb-NO" sz="1600" dirty="0" smtClean="0"/>
            <a:t>Prososiale  gruppe-normer   </a:t>
          </a:r>
          <a:endParaRPr lang="nb-NO" sz="1600" dirty="0"/>
        </a:p>
      </dgm:t>
    </dgm:pt>
    <dgm:pt modelId="{E02EC89A-1AE9-4447-8C56-41C73DAC3A22}" type="parTrans" cxnId="{DF487F8B-67A2-4D56-9EBC-5C8BDE8E4088}">
      <dgm:prSet/>
      <dgm:spPr>
        <a:solidFill>
          <a:schemeClr val="accent2"/>
        </a:solidFill>
      </dgm:spPr>
      <dgm:t>
        <a:bodyPr/>
        <a:lstStyle/>
        <a:p>
          <a:endParaRPr lang="nb-NO"/>
        </a:p>
      </dgm:t>
    </dgm:pt>
    <dgm:pt modelId="{FF8301B1-1278-49E0-813D-35769ABF4EED}" type="sibTrans" cxnId="{DF487F8B-67A2-4D56-9EBC-5C8BDE8E4088}">
      <dgm:prSet/>
      <dgm:spPr/>
      <dgm:t>
        <a:bodyPr/>
        <a:lstStyle/>
        <a:p>
          <a:endParaRPr lang="nb-NO"/>
        </a:p>
      </dgm:t>
    </dgm:pt>
    <dgm:pt modelId="{F30D7AA5-FED8-440D-8752-000FEF952DBD}">
      <dgm:prSet phldrT="[Tekst]" custT="1"/>
      <dgm:spPr>
        <a:solidFill>
          <a:schemeClr val="accent2"/>
        </a:solidFill>
      </dgm:spPr>
      <dgm:t>
        <a:bodyPr/>
        <a:lstStyle/>
        <a:p>
          <a:r>
            <a:rPr lang="nb-NO" sz="1600" dirty="0" smtClean="0"/>
            <a:t>Skyldfølelse og empati</a:t>
          </a:r>
        </a:p>
      </dgm:t>
    </dgm:pt>
    <dgm:pt modelId="{844A3594-E0DA-439C-815D-DFA2B1059ED9}" type="sibTrans" cxnId="{0D3A3901-DF74-4478-B0F8-EA64634EDC72}">
      <dgm:prSet/>
      <dgm:spPr/>
      <dgm:t>
        <a:bodyPr/>
        <a:lstStyle/>
        <a:p>
          <a:endParaRPr lang="nb-NO"/>
        </a:p>
      </dgm:t>
    </dgm:pt>
    <dgm:pt modelId="{44EB147F-43B7-4934-A2EC-C27E46B2E4E1}" type="parTrans" cxnId="{0D3A3901-DF74-4478-B0F8-EA64634EDC72}">
      <dgm:prSet/>
      <dgm:spPr>
        <a:solidFill>
          <a:schemeClr val="accent2"/>
        </a:solidFill>
      </dgm:spPr>
      <dgm:t>
        <a:bodyPr/>
        <a:lstStyle/>
        <a:p>
          <a:endParaRPr lang="nb-NO"/>
        </a:p>
      </dgm:t>
    </dgm:pt>
    <dgm:pt modelId="{825AB087-88BF-4047-BCCA-326E5B0D9CC4}">
      <dgm:prSet phldrT="[Tekst]" custT="1"/>
      <dgm:spPr>
        <a:solidFill>
          <a:schemeClr val="accent2"/>
        </a:solidFill>
      </dgm:spPr>
      <dgm:t>
        <a:bodyPr/>
        <a:lstStyle/>
        <a:p>
          <a:r>
            <a:rPr lang="nb-NO" sz="1600" dirty="0" smtClean="0"/>
            <a:t>Innsikt i skadevirkninger</a:t>
          </a:r>
          <a:endParaRPr lang="nb-NO" sz="1600" dirty="0"/>
        </a:p>
      </dgm:t>
    </dgm:pt>
    <dgm:pt modelId="{CA5D2D42-A57C-4D89-8F6E-E771CA432215}" type="parTrans" cxnId="{50961A2D-D2A8-42FB-81A8-A2FCA0C5E8D9}">
      <dgm:prSet/>
      <dgm:spPr>
        <a:solidFill>
          <a:schemeClr val="accent2"/>
        </a:solidFill>
      </dgm:spPr>
      <dgm:t>
        <a:bodyPr/>
        <a:lstStyle/>
        <a:p>
          <a:endParaRPr lang="nb-NO"/>
        </a:p>
      </dgm:t>
    </dgm:pt>
    <dgm:pt modelId="{E57BEAAF-2363-46C1-9EDC-0D778DB4F6AA}" type="sibTrans" cxnId="{50961A2D-D2A8-42FB-81A8-A2FCA0C5E8D9}">
      <dgm:prSet/>
      <dgm:spPr/>
      <dgm:t>
        <a:bodyPr/>
        <a:lstStyle/>
        <a:p>
          <a:endParaRPr lang="nb-NO"/>
        </a:p>
      </dgm:t>
    </dgm:pt>
    <dgm:pt modelId="{C9668CC8-1BEE-4502-BD3B-D0D9FB6003B8}" type="pres">
      <dgm:prSet presAssocID="{1721F481-C6FA-4949-9584-1A4E433C8BA9}" presName="cycle" presStyleCnt="0">
        <dgm:presLayoutVars>
          <dgm:chMax val="1"/>
          <dgm:dir/>
          <dgm:animLvl val="ctr"/>
          <dgm:resizeHandles val="exact"/>
        </dgm:presLayoutVars>
      </dgm:prSet>
      <dgm:spPr/>
      <dgm:t>
        <a:bodyPr/>
        <a:lstStyle/>
        <a:p>
          <a:endParaRPr lang="nb-NO"/>
        </a:p>
      </dgm:t>
    </dgm:pt>
    <dgm:pt modelId="{CF2AFEA1-B5E1-4E42-AB78-3CD6E8AD30DA}" type="pres">
      <dgm:prSet presAssocID="{394FF9C4-822C-4158-B6CD-D5478E7C9749}" presName="centerShape" presStyleLbl="node0" presStyleIdx="0" presStyleCnt="1" custLinFactNeighborY="200"/>
      <dgm:spPr/>
      <dgm:t>
        <a:bodyPr/>
        <a:lstStyle/>
        <a:p>
          <a:endParaRPr lang="nb-NO"/>
        </a:p>
      </dgm:t>
    </dgm:pt>
    <dgm:pt modelId="{8C5F266C-622F-4A8B-96EF-2945AAB69ACA}" type="pres">
      <dgm:prSet presAssocID="{4C2AC8DA-7623-440A-B333-5B055F12EB3B}" presName="parTrans" presStyleLbl="bgSibTrans2D1" presStyleIdx="0" presStyleCnt="7"/>
      <dgm:spPr/>
      <dgm:t>
        <a:bodyPr/>
        <a:lstStyle/>
        <a:p>
          <a:endParaRPr lang="nb-NO"/>
        </a:p>
      </dgm:t>
    </dgm:pt>
    <dgm:pt modelId="{95013E8A-3F3C-471E-9551-D20884BE098B}" type="pres">
      <dgm:prSet presAssocID="{217A0BBD-D632-40C5-AFC5-DDF8ECA1B5F1}" presName="node" presStyleLbl="node1" presStyleIdx="0" presStyleCnt="7" custScaleX="110426">
        <dgm:presLayoutVars>
          <dgm:bulletEnabled val="1"/>
        </dgm:presLayoutVars>
      </dgm:prSet>
      <dgm:spPr/>
      <dgm:t>
        <a:bodyPr/>
        <a:lstStyle/>
        <a:p>
          <a:endParaRPr lang="nb-NO"/>
        </a:p>
      </dgm:t>
    </dgm:pt>
    <dgm:pt modelId="{2A11A340-5862-45BF-8DD1-5102BE085454}" type="pres">
      <dgm:prSet presAssocID="{44EB147F-43B7-4934-A2EC-C27E46B2E4E1}" presName="parTrans" presStyleLbl="bgSibTrans2D1" presStyleIdx="1" presStyleCnt="7"/>
      <dgm:spPr/>
      <dgm:t>
        <a:bodyPr/>
        <a:lstStyle/>
        <a:p>
          <a:endParaRPr lang="nb-NO"/>
        </a:p>
      </dgm:t>
    </dgm:pt>
    <dgm:pt modelId="{73952EC7-1027-4EA4-9CC9-7DCE3E89573D}" type="pres">
      <dgm:prSet presAssocID="{F30D7AA5-FED8-440D-8752-000FEF952DBD}" presName="node" presStyleLbl="node1" presStyleIdx="1" presStyleCnt="7" custScaleX="110426" custRadScaleRad="103749" custRadScaleInc="-7317">
        <dgm:presLayoutVars>
          <dgm:bulletEnabled val="1"/>
        </dgm:presLayoutVars>
      </dgm:prSet>
      <dgm:spPr/>
      <dgm:t>
        <a:bodyPr/>
        <a:lstStyle/>
        <a:p>
          <a:endParaRPr lang="nb-NO"/>
        </a:p>
      </dgm:t>
    </dgm:pt>
    <dgm:pt modelId="{8AAD4D42-5DFC-4038-A4CA-D1FFB7F03A0A}" type="pres">
      <dgm:prSet presAssocID="{33941BAD-7B2F-44ED-9CAA-F81C407F5ACD}" presName="parTrans" presStyleLbl="bgSibTrans2D1" presStyleIdx="2" presStyleCnt="7" custLinFactNeighborX="2085" custLinFactNeighborY="-8132"/>
      <dgm:spPr/>
      <dgm:t>
        <a:bodyPr/>
        <a:lstStyle/>
        <a:p>
          <a:endParaRPr lang="nb-NO"/>
        </a:p>
      </dgm:t>
    </dgm:pt>
    <dgm:pt modelId="{A9A8E1AA-510D-4930-A811-7D350F44CF26}" type="pres">
      <dgm:prSet presAssocID="{85B90B47-3773-4B92-B4DD-8B28B9218E0E}" presName="node" presStyleLbl="node1" presStyleIdx="2" presStyleCnt="7" custScaleX="110426" custRadScaleRad="102124" custRadScaleInc="-5606">
        <dgm:presLayoutVars>
          <dgm:bulletEnabled val="1"/>
        </dgm:presLayoutVars>
      </dgm:prSet>
      <dgm:spPr/>
      <dgm:t>
        <a:bodyPr/>
        <a:lstStyle/>
        <a:p>
          <a:endParaRPr lang="nb-NO"/>
        </a:p>
      </dgm:t>
    </dgm:pt>
    <dgm:pt modelId="{C72A53CC-F180-4202-BC0E-5DB19B91428E}" type="pres">
      <dgm:prSet presAssocID="{488A3C35-1F87-47DB-9DBC-B1F4A98D1497}" presName="parTrans" presStyleLbl="bgSibTrans2D1" presStyleIdx="3" presStyleCnt="7"/>
      <dgm:spPr/>
      <dgm:t>
        <a:bodyPr/>
        <a:lstStyle/>
        <a:p>
          <a:endParaRPr lang="nb-NO"/>
        </a:p>
      </dgm:t>
    </dgm:pt>
    <dgm:pt modelId="{78CD73D2-3CFA-4E14-A7EF-948B5B7A4C33}" type="pres">
      <dgm:prSet presAssocID="{F92A879C-B94C-4F94-9873-46E4BD47020D}" presName="node" presStyleLbl="node1" presStyleIdx="3" presStyleCnt="7" custScaleX="110426">
        <dgm:presLayoutVars>
          <dgm:bulletEnabled val="1"/>
        </dgm:presLayoutVars>
      </dgm:prSet>
      <dgm:spPr/>
      <dgm:t>
        <a:bodyPr/>
        <a:lstStyle/>
        <a:p>
          <a:endParaRPr lang="nb-NO"/>
        </a:p>
      </dgm:t>
    </dgm:pt>
    <dgm:pt modelId="{CCB15A74-76A7-4659-BAD2-8F0F15A4D8B6}" type="pres">
      <dgm:prSet presAssocID="{E02EC89A-1AE9-4447-8C56-41C73DAC3A22}" presName="parTrans" presStyleLbl="bgSibTrans2D1" presStyleIdx="4" presStyleCnt="7"/>
      <dgm:spPr/>
      <dgm:t>
        <a:bodyPr/>
        <a:lstStyle/>
        <a:p>
          <a:endParaRPr lang="nb-NO"/>
        </a:p>
      </dgm:t>
    </dgm:pt>
    <dgm:pt modelId="{BCB5D922-E6E3-4489-9ABB-0F3B5103CBD9}" type="pres">
      <dgm:prSet presAssocID="{E47CDDCD-6FA7-40D3-A764-1464914514CA}" presName="node" presStyleLbl="node1" presStyleIdx="4" presStyleCnt="7" custScaleX="110426" custRadScaleRad="103067" custRadScaleInc="8899">
        <dgm:presLayoutVars>
          <dgm:bulletEnabled val="1"/>
        </dgm:presLayoutVars>
      </dgm:prSet>
      <dgm:spPr/>
      <dgm:t>
        <a:bodyPr/>
        <a:lstStyle/>
        <a:p>
          <a:endParaRPr lang="nb-NO"/>
        </a:p>
      </dgm:t>
    </dgm:pt>
    <dgm:pt modelId="{07C6340B-C3B8-46C5-AD43-A1CC933CBB6A}" type="pres">
      <dgm:prSet presAssocID="{E9E39CA5-4A12-44F0-A69F-5D12D59F2548}" presName="parTrans" presStyleLbl="bgSibTrans2D1" presStyleIdx="5" presStyleCnt="7"/>
      <dgm:spPr/>
      <dgm:t>
        <a:bodyPr/>
        <a:lstStyle/>
        <a:p>
          <a:endParaRPr lang="nb-NO"/>
        </a:p>
      </dgm:t>
    </dgm:pt>
    <dgm:pt modelId="{BEF566A9-3933-4F57-B8E9-F7DC5DCB3985}" type="pres">
      <dgm:prSet presAssocID="{FE975A9C-8CAB-408C-B4E5-D117F27A1370}" presName="node" presStyleLbl="node1" presStyleIdx="5" presStyleCnt="7" custScaleX="110426" custRadScaleRad="103450" custRadScaleInc="6973">
        <dgm:presLayoutVars>
          <dgm:bulletEnabled val="1"/>
        </dgm:presLayoutVars>
      </dgm:prSet>
      <dgm:spPr/>
      <dgm:t>
        <a:bodyPr/>
        <a:lstStyle/>
        <a:p>
          <a:endParaRPr lang="nb-NO"/>
        </a:p>
      </dgm:t>
    </dgm:pt>
    <dgm:pt modelId="{9EB9F847-8DD7-4407-BB6D-24996282B43F}" type="pres">
      <dgm:prSet presAssocID="{CA5D2D42-A57C-4D89-8F6E-E771CA432215}" presName="parTrans" presStyleLbl="bgSibTrans2D1" presStyleIdx="6" presStyleCnt="7"/>
      <dgm:spPr/>
      <dgm:t>
        <a:bodyPr/>
        <a:lstStyle/>
        <a:p>
          <a:endParaRPr lang="nb-NO"/>
        </a:p>
      </dgm:t>
    </dgm:pt>
    <dgm:pt modelId="{4A4E5596-88CB-4959-B106-CD530C026932}" type="pres">
      <dgm:prSet presAssocID="{825AB087-88BF-4047-BCCA-326E5B0D9CC4}" presName="node" presStyleLbl="node1" presStyleIdx="6" presStyleCnt="7" custScaleX="110426">
        <dgm:presLayoutVars>
          <dgm:bulletEnabled val="1"/>
        </dgm:presLayoutVars>
      </dgm:prSet>
      <dgm:spPr/>
      <dgm:t>
        <a:bodyPr/>
        <a:lstStyle/>
        <a:p>
          <a:endParaRPr lang="nb-NO"/>
        </a:p>
      </dgm:t>
    </dgm:pt>
  </dgm:ptLst>
  <dgm:cxnLst>
    <dgm:cxn modelId="{AAAA2E61-EFD2-4642-BEA9-EC7A14AA14CE}" type="presOf" srcId="{394FF9C4-822C-4158-B6CD-D5478E7C9749}" destId="{CF2AFEA1-B5E1-4E42-AB78-3CD6E8AD30DA}" srcOrd="0" destOrd="0" presId="urn:microsoft.com/office/officeart/2005/8/layout/radial4"/>
    <dgm:cxn modelId="{E84FF2ED-5A92-4DC8-87D2-A762E1E759F9}" srcId="{394FF9C4-822C-4158-B6CD-D5478E7C9749}" destId="{85B90B47-3773-4B92-B4DD-8B28B9218E0E}" srcOrd="2" destOrd="0" parTransId="{33941BAD-7B2F-44ED-9CAA-F81C407F5ACD}" sibTransId="{1EDDF5ED-081B-4FC5-AEE4-F879AE98E21E}"/>
    <dgm:cxn modelId="{50961A2D-D2A8-42FB-81A8-A2FCA0C5E8D9}" srcId="{394FF9C4-822C-4158-B6CD-D5478E7C9749}" destId="{825AB087-88BF-4047-BCCA-326E5B0D9CC4}" srcOrd="6" destOrd="0" parTransId="{CA5D2D42-A57C-4D89-8F6E-E771CA432215}" sibTransId="{E57BEAAF-2363-46C1-9EDC-0D778DB4F6AA}"/>
    <dgm:cxn modelId="{E54FAE47-768C-4D15-A376-81D5534BA968}" type="presOf" srcId="{F30D7AA5-FED8-440D-8752-000FEF952DBD}" destId="{73952EC7-1027-4EA4-9CC9-7DCE3E89573D}" srcOrd="0" destOrd="0" presId="urn:microsoft.com/office/officeart/2005/8/layout/radial4"/>
    <dgm:cxn modelId="{3ACCEF8E-70BA-478B-AB7E-2F070720752D}" type="presOf" srcId="{FE975A9C-8CAB-408C-B4E5-D117F27A1370}" destId="{BEF566A9-3933-4F57-B8E9-F7DC5DCB3985}" srcOrd="0" destOrd="0" presId="urn:microsoft.com/office/officeart/2005/8/layout/radial4"/>
    <dgm:cxn modelId="{8F56D340-2F34-49AC-A2B5-8EF51D547CB3}" srcId="{394FF9C4-822C-4158-B6CD-D5478E7C9749}" destId="{F92A879C-B94C-4F94-9873-46E4BD47020D}" srcOrd="3" destOrd="0" parTransId="{488A3C35-1F87-47DB-9DBC-B1F4A98D1497}" sibTransId="{71C245BE-AFA9-44C8-8608-63A7EE23FE02}"/>
    <dgm:cxn modelId="{6E049400-70CA-4D90-947C-E75CA246323B}" srcId="{1721F481-C6FA-4949-9584-1A4E433C8BA9}" destId="{394FF9C4-822C-4158-B6CD-D5478E7C9749}" srcOrd="0" destOrd="0" parTransId="{CFA55A3E-B419-4EA0-9A9E-9B245B83F5F0}" sibTransId="{73DC06C3-D5CD-45D5-B8A2-DC777CC3FA48}"/>
    <dgm:cxn modelId="{0FDE7BA2-65AA-4A4B-B481-DBD9C82FA1D3}" srcId="{394FF9C4-822C-4158-B6CD-D5478E7C9749}" destId="{217A0BBD-D632-40C5-AFC5-DDF8ECA1B5F1}" srcOrd="0" destOrd="0" parTransId="{4C2AC8DA-7623-440A-B333-5B055F12EB3B}" sibTransId="{9F2A7255-1807-45FD-99AF-E0B6F933C381}"/>
    <dgm:cxn modelId="{0D3A3901-DF74-4478-B0F8-EA64634EDC72}" srcId="{394FF9C4-822C-4158-B6CD-D5478E7C9749}" destId="{F30D7AA5-FED8-440D-8752-000FEF952DBD}" srcOrd="1" destOrd="0" parTransId="{44EB147F-43B7-4934-A2EC-C27E46B2E4E1}" sibTransId="{844A3594-E0DA-439C-815D-DFA2B1059ED9}"/>
    <dgm:cxn modelId="{DCDDC5AE-CD59-4BF8-BE2B-61DA8A839EB1}" type="presOf" srcId="{F92A879C-B94C-4F94-9873-46E4BD47020D}" destId="{78CD73D2-3CFA-4E14-A7EF-948B5B7A4C33}" srcOrd="0" destOrd="0" presId="urn:microsoft.com/office/officeart/2005/8/layout/radial4"/>
    <dgm:cxn modelId="{97708B01-665C-489E-A27F-31B08CAED1DF}" type="presOf" srcId="{33941BAD-7B2F-44ED-9CAA-F81C407F5ACD}" destId="{8AAD4D42-5DFC-4038-A4CA-D1FFB7F03A0A}" srcOrd="0" destOrd="0" presId="urn:microsoft.com/office/officeart/2005/8/layout/radial4"/>
    <dgm:cxn modelId="{017837A6-140F-485A-B759-C9ACDDDE6A98}" type="presOf" srcId="{217A0BBD-D632-40C5-AFC5-DDF8ECA1B5F1}" destId="{95013E8A-3F3C-471E-9551-D20884BE098B}" srcOrd="0" destOrd="0" presId="urn:microsoft.com/office/officeart/2005/8/layout/radial4"/>
    <dgm:cxn modelId="{D22E586B-B331-4AA7-A733-AB92FEF122E8}" type="presOf" srcId="{1721F481-C6FA-4949-9584-1A4E433C8BA9}" destId="{C9668CC8-1BEE-4502-BD3B-D0D9FB6003B8}" srcOrd="0" destOrd="0" presId="urn:microsoft.com/office/officeart/2005/8/layout/radial4"/>
    <dgm:cxn modelId="{71B4BEBA-B4DC-493B-B32C-95D005FDD2F1}" type="presOf" srcId="{4C2AC8DA-7623-440A-B333-5B055F12EB3B}" destId="{8C5F266C-622F-4A8B-96EF-2945AAB69ACA}" srcOrd="0" destOrd="0" presId="urn:microsoft.com/office/officeart/2005/8/layout/radial4"/>
    <dgm:cxn modelId="{A840BAF8-E363-4AA8-AA2A-4FEDDF88BF87}" type="presOf" srcId="{44EB147F-43B7-4934-A2EC-C27E46B2E4E1}" destId="{2A11A340-5862-45BF-8DD1-5102BE085454}" srcOrd="0" destOrd="0" presId="urn:microsoft.com/office/officeart/2005/8/layout/radial4"/>
    <dgm:cxn modelId="{DCA0DAA0-7B8F-44B4-9ECE-B55A5F5D3A2A}" srcId="{394FF9C4-822C-4158-B6CD-D5478E7C9749}" destId="{FE975A9C-8CAB-408C-B4E5-D117F27A1370}" srcOrd="5" destOrd="0" parTransId="{E9E39CA5-4A12-44F0-A69F-5D12D59F2548}" sibTransId="{8774F9F9-E8E6-48DE-87D5-6C9365779321}"/>
    <dgm:cxn modelId="{FADFB571-CE53-4E6C-A4BA-0DFDE2C7D3D9}" type="presOf" srcId="{CA5D2D42-A57C-4D89-8F6E-E771CA432215}" destId="{9EB9F847-8DD7-4407-BB6D-24996282B43F}" srcOrd="0" destOrd="0" presId="urn:microsoft.com/office/officeart/2005/8/layout/radial4"/>
    <dgm:cxn modelId="{CCCC60CC-EE48-4469-AA3B-69C38CD83DF3}" type="presOf" srcId="{825AB087-88BF-4047-BCCA-326E5B0D9CC4}" destId="{4A4E5596-88CB-4959-B106-CD530C026932}" srcOrd="0" destOrd="0" presId="urn:microsoft.com/office/officeart/2005/8/layout/radial4"/>
    <dgm:cxn modelId="{197D57A5-B2EF-48D7-AD4C-8715C9C20635}" type="presOf" srcId="{E47CDDCD-6FA7-40D3-A764-1464914514CA}" destId="{BCB5D922-E6E3-4489-9ABB-0F3B5103CBD9}" srcOrd="0" destOrd="0" presId="urn:microsoft.com/office/officeart/2005/8/layout/radial4"/>
    <dgm:cxn modelId="{DF487F8B-67A2-4D56-9EBC-5C8BDE8E4088}" srcId="{394FF9C4-822C-4158-B6CD-D5478E7C9749}" destId="{E47CDDCD-6FA7-40D3-A764-1464914514CA}" srcOrd="4" destOrd="0" parTransId="{E02EC89A-1AE9-4447-8C56-41C73DAC3A22}" sibTransId="{FF8301B1-1278-49E0-813D-35769ABF4EED}"/>
    <dgm:cxn modelId="{B284F33E-956D-4B21-8500-0187B259F930}" type="presOf" srcId="{E9E39CA5-4A12-44F0-A69F-5D12D59F2548}" destId="{07C6340B-C3B8-46C5-AD43-A1CC933CBB6A}" srcOrd="0" destOrd="0" presId="urn:microsoft.com/office/officeart/2005/8/layout/radial4"/>
    <dgm:cxn modelId="{BEF2607F-BB59-4F85-9FD5-23E931B8C4C2}" type="presOf" srcId="{E02EC89A-1AE9-4447-8C56-41C73DAC3A22}" destId="{CCB15A74-76A7-4659-BAD2-8F0F15A4D8B6}" srcOrd="0" destOrd="0" presId="urn:microsoft.com/office/officeart/2005/8/layout/radial4"/>
    <dgm:cxn modelId="{D75287E0-6AAD-4E6C-B2A2-94C7E62E64EF}" type="presOf" srcId="{488A3C35-1F87-47DB-9DBC-B1F4A98D1497}" destId="{C72A53CC-F180-4202-BC0E-5DB19B91428E}" srcOrd="0" destOrd="0" presId="urn:microsoft.com/office/officeart/2005/8/layout/radial4"/>
    <dgm:cxn modelId="{546D5E0A-180D-4F15-A007-098DC7120B29}" type="presOf" srcId="{85B90B47-3773-4B92-B4DD-8B28B9218E0E}" destId="{A9A8E1AA-510D-4930-A811-7D350F44CF26}" srcOrd="0" destOrd="0" presId="urn:microsoft.com/office/officeart/2005/8/layout/radial4"/>
    <dgm:cxn modelId="{68C65C90-C72C-4248-9BE9-1F86EE36252B}" type="presParOf" srcId="{C9668CC8-1BEE-4502-BD3B-D0D9FB6003B8}" destId="{CF2AFEA1-B5E1-4E42-AB78-3CD6E8AD30DA}" srcOrd="0" destOrd="0" presId="urn:microsoft.com/office/officeart/2005/8/layout/radial4"/>
    <dgm:cxn modelId="{C05BCB4E-9DDF-4742-862D-855229699975}" type="presParOf" srcId="{C9668CC8-1BEE-4502-BD3B-D0D9FB6003B8}" destId="{8C5F266C-622F-4A8B-96EF-2945AAB69ACA}" srcOrd="1" destOrd="0" presId="urn:microsoft.com/office/officeart/2005/8/layout/radial4"/>
    <dgm:cxn modelId="{19909093-393B-4676-AB88-1A077316778D}" type="presParOf" srcId="{C9668CC8-1BEE-4502-BD3B-D0D9FB6003B8}" destId="{95013E8A-3F3C-471E-9551-D20884BE098B}" srcOrd="2" destOrd="0" presId="urn:microsoft.com/office/officeart/2005/8/layout/radial4"/>
    <dgm:cxn modelId="{B2EC06A9-CC71-4100-9F22-5AE36A52F358}" type="presParOf" srcId="{C9668CC8-1BEE-4502-BD3B-D0D9FB6003B8}" destId="{2A11A340-5862-45BF-8DD1-5102BE085454}" srcOrd="3" destOrd="0" presId="urn:microsoft.com/office/officeart/2005/8/layout/radial4"/>
    <dgm:cxn modelId="{D706917F-A11D-45A5-908F-230715A7C42B}" type="presParOf" srcId="{C9668CC8-1BEE-4502-BD3B-D0D9FB6003B8}" destId="{73952EC7-1027-4EA4-9CC9-7DCE3E89573D}" srcOrd="4" destOrd="0" presId="urn:microsoft.com/office/officeart/2005/8/layout/radial4"/>
    <dgm:cxn modelId="{16D0CBB2-E68C-4F6F-B61C-2AEBC813FEF6}" type="presParOf" srcId="{C9668CC8-1BEE-4502-BD3B-D0D9FB6003B8}" destId="{8AAD4D42-5DFC-4038-A4CA-D1FFB7F03A0A}" srcOrd="5" destOrd="0" presId="urn:microsoft.com/office/officeart/2005/8/layout/radial4"/>
    <dgm:cxn modelId="{470EE3E2-9EA4-4CB9-ADF3-04A280FC7B18}" type="presParOf" srcId="{C9668CC8-1BEE-4502-BD3B-D0D9FB6003B8}" destId="{A9A8E1AA-510D-4930-A811-7D350F44CF26}" srcOrd="6" destOrd="0" presId="urn:microsoft.com/office/officeart/2005/8/layout/radial4"/>
    <dgm:cxn modelId="{6B39BCDB-A7F0-4B13-81B6-6B54C568230B}" type="presParOf" srcId="{C9668CC8-1BEE-4502-BD3B-D0D9FB6003B8}" destId="{C72A53CC-F180-4202-BC0E-5DB19B91428E}" srcOrd="7" destOrd="0" presId="urn:microsoft.com/office/officeart/2005/8/layout/radial4"/>
    <dgm:cxn modelId="{F423EBC7-9331-4A82-AC99-1ECBE0C8D3FB}" type="presParOf" srcId="{C9668CC8-1BEE-4502-BD3B-D0D9FB6003B8}" destId="{78CD73D2-3CFA-4E14-A7EF-948B5B7A4C33}" srcOrd="8" destOrd="0" presId="urn:microsoft.com/office/officeart/2005/8/layout/radial4"/>
    <dgm:cxn modelId="{8E0CC00A-6182-4494-935F-11C03A997A65}" type="presParOf" srcId="{C9668CC8-1BEE-4502-BD3B-D0D9FB6003B8}" destId="{CCB15A74-76A7-4659-BAD2-8F0F15A4D8B6}" srcOrd="9" destOrd="0" presId="urn:microsoft.com/office/officeart/2005/8/layout/radial4"/>
    <dgm:cxn modelId="{B859F566-54E6-4D45-A1EF-0AF42716438D}" type="presParOf" srcId="{C9668CC8-1BEE-4502-BD3B-D0D9FB6003B8}" destId="{BCB5D922-E6E3-4489-9ABB-0F3B5103CBD9}" srcOrd="10" destOrd="0" presId="urn:microsoft.com/office/officeart/2005/8/layout/radial4"/>
    <dgm:cxn modelId="{91AD79A6-F054-4AFE-9887-B76F0627E2A8}" type="presParOf" srcId="{C9668CC8-1BEE-4502-BD3B-D0D9FB6003B8}" destId="{07C6340B-C3B8-46C5-AD43-A1CC933CBB6A}" srcOrd="11" destOrd="0" presId="urn:microsoft.com/office/officeart/2005/8/layout/radial4"/>
    <dgm:cxn modelId="{928846DC-CA66-4AE4-9E26-367BF260F58B}" type="presParOf" srcId="{C9668CC8-1BEE-4502-BD3B-D0D9FB6003B8}" destId="{BEF566A9-3933-4F57-B8E9-F7DC5DCB3985}" srcOrd="12" destOrd="0" presId="urn:microsoft.com/office/officeart/2005/8/layout/radial4"/>
    <dgm:cxn modelId="{374C9DB7-7015-4C0A-9372-57CBBE9BF754}" type="presParOf" srcId="{C9668CC8-1BEE-4502-BD3B-D0D9FB6003B8}" destId="{9EB9F847-8DD7-4407-BB6D-24996282B43F}" srcOrd="13" destOrd="0" presId="urn:microsoft.com/office/officeart/2005/8/layout/radial4"/>
    <dgm:cxn modelId="{033B95B8-ED7C-48A2-BCCE-CF45E69D7812}" type="presParOf" srcId="{C9668CC8-1BEE-4502-BD3B-D0D9FB6003B8}" destId="{4A4E5596-88CB-4959-B106-CD530C026932}" srcOrd="14" destOrd="0" presId="urn:microsoft.com/office/officeart/2005/8/layout/radial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1721F481-C6FA-4949-9584-1A4E433C8BA9}" type="doc">
      <dgm:prSet loTypeId="urn:microsoft.com/office/officeart/2005/8/layout/radial4" loCatId="relationship" qsTypeId="urn:microsoft.com/office/officeart/2005/8/quickstyle/simple1" qsCatId="simple" csTypeId="urn:microsoft.com/office/officeart/2005/8/colors/colorful1#4" csCatId="colorful" phldr="1"/>
      <dgm:spPr/>
      <dgm:t>
        <a:bodyPr/>
        <a:lstStyle/>
        <a:p>
          <a:endParaRPr lang="nb-NO"/>
        </a:p>
      </dgm:t>
    </dgm:pt>
    <dgm:pt modelId="{394FF9C4-822C-4158-B6CD-D5478E7C9749}">
      <dgm:prSet phldrT="[Tekst]" custT="1"/>
      <dgm:spPr>
        <a:noFill/>
        <a:ln>
          <a:solidFill>
            <a:schemeClr val="accent2"/>
          </a:solidFill>
        </a:ln>
      </dgm:spPr>
      <dgm:t>
        <a:bodyPr/>
        <a:lstStyle/>
        <a:p>
          <a:r>
            <a:rPr lang="nb-NO" sz="2000" dirty="0" smtClean="0">
              <a:solidFill>
                <a:schemeClr val="tx1"/>
              </a:solidFill>
            </a:rPr>
            <a:t>Reduserer opplevde kostnader   </a:t>
          </a:r>
          <a:r>
            <a:rPr lang="nb-NO" sz="2200" dirty="0" smtClean="0">
              <a:solidFill>
                <a:schemeClr val="tx1"/>
              </a:solidFill>
            </a:rPr>
            <a:t>  </a:t>
          </a:r>
          <a:endParaRPr lang="nb-NO" sz="4400" dirty="0">
            <a:solidFill>
              <a:schemeClr val="tx1"/>
            </a:solidFill>
          </a:endParaRPr>
        </a:p>
      </dgm:t>
    </dgm:pt>
    <dgm:pt modelId="{CFA55A3E-B419-4EA0-9A9E-9B245B83F5F0}" type="parTrans" cxnId="{6E049400-70CA-4D90-947C-E75CA246323B}">
      <dgm:prSet/>
      <dgm:spPr/>
      <dgm:t>
        <a:bodyPr/>
        <a:lstStyle/>
        <a:p>
          <a:endParaRPr lang="nb-NO"/>
        </a:p>
      </dgm:t>
    </dgm:pt>
    <dgm:pt modelId="{73DC06C3-D5CD-45D5-B8A2-DC777CC3FA48}" type="sibTrans" cxnId="{6E049400-70CA-4D90-947C-E75CA246323B}">
      <dgm:prSet/>
      <dgm:spPr/>
      <dgm:t>
        <a:bodyPr/>
        <a:lstStyle/>
        <a:p>
          <a:endParaRPr lang="nb-NO"/>
        </a:p>
      </dgm:t>
    </dgm:pt>
    <dgm:pt modelId="{217A0BBD-D632-40C5-AFC5-DDF8ECA1B5F1}">
      <dgm:prSet phldrT="[Tekst]" custT="1"/>
      <dgm:spPr/>
      <dgm:t>
        <a:bodyPr/>
        <a:lstStyle/>
        <a:p>
          <a:endParaRPr lang="nb-NO" sz="2000" dirty="0" smtClean="0"/>
        </a:p>
        <a:p>
          <a:r>
            <a:rPr lang="nb-NO" sz="1600" dirty="0" smtClean="0"/>
            <a:t>Reagerer ikke på straff   </a:t>
          </a:r>
        </a:p>
        <a:p>
          <a:r>
            <a:rPr lang="nb-NO" sz="2000" dirty="0" smtClean="0"/>
            <a:t> </a:t>
          </a:r>
          <a:endParaRPr lang="nb-NO" sz="2000" dirty="0"/>
        </a:p>
      </dgm:t>
    </dgm:pt>
    <dgm:pt modelId="{4C2AC8DA-7623-440A-B333-5B055F12EB3B}" type="parTrans" cxnId="{0FDE7BA2-65AA-4A4B-B481-DBD9C82FA1D3}">
      <dgm:prSet/>
      <dgm:spPr/>
      <dgm:t>
        <a:bodyPr/>
        <a:lstStyle/>
        <a:p>
          <a:endParaRPr lang="nb-NO"/>
        </a:p>
      </dgm:t>
    </dgm:pt>
    <dgm:pt modelId="{9F2A7255-1807-45FD-99AF-E0B6F933C381}" type="sibTrans" cxnId="{0FDE7BA2-65AA-4A4B-B481-DBD9C82FA1D3}">
      <dgm:prSet/>
      <dgm:spPr/>
      <dgm:t>
        <a:bodyPr/>
        <a:lstStyle/>
        <a:p>
          <a:endParaRPr lang="nb-NO"/>
        </a:p>
      </dgm:t>
    </dgm:pt>
    <dgm:pt modelId="{85B90B47-3773-4B92-B4DD-8B28B9218E0E}">
      <dgm:prSet phldrT="[Tekst]" custT="1"/>
      <dgm:spPr>
        <a:solidFill>
          <a:schemeClr val="accent2"/>
        </a:solidFill>
      </dgm:spPr>
      <dgm:t>
        <a:bodyPr/>
        <a:lstStyle/>
        <a:p>
          <a:r>
            <a:rPr lang="nb-NO" sz="1600" smtClean="0"/>
            <a:t>Negativt selv-bilde</a:t>
          </a:r>
        </a:p>
        <a:p>
          <a:r>
            <a:rPr lang="nb-NO" sz="1600" smtClean="0"/>
            <a:t>Fiendtliggjøring</a:t>
          </a:r>
          <a:r>
            <a:rPr lang="nb-NO" sz="1400" smtClean="0"/>
            <a:t> </a:t>
          </a:r>
          <a:endParaRPr lang="nb-NO" sz="1400" dirty="0"/>
        </a:p>
      </dgm:t>
    </dgm:pt>
    <dgm:pt modelId="{33941BAD-7B2F-44ED-9CAA-F81C407F5ACD}" type="parTrans" cxnId="{E84FF2ED-5A92-4DC8-87D2-A762E1E759F9}">
      <dgm:prSet/>
      <dgm:spPr>
        <a:solidFill>
          <a:schemeClr val="accent2"/>
        </a:solidFill>
      </dgm:spPr>
      <dgm:t>
        <a:bodyPr/>
        <a:lstStyle/>
        <a:p>
          <a:endParaRPr lang="nb-NO"/>
        </a:p>
      </dgm:t>
    </dgm:pt>
    <dgm:pt modelId="{1EDDF5ED-081B-4FC5-AEE4-F879AE98E21E}" type="sibTrans" cxnId="{E84FF2ED-5A92-4DC8-87D2-A762E1E759F9}">
      <dgm:prSet/>
      <dgm:spPr/>
      <dgm:t>
        <a:bodyPr/>
        <a:lstStyle/>
        <a:p>
          <a:endParaRPr lang="nb-NO"/>
        </a:p>
      </dgm:t>
    </dgm:pt>
    <dgm:pt modelId="{FE975A9C-8CAB-408C-B4E5-D117F27A1370}">
      <dgm:prSet phldrT="[Tekst]" custT="1"/>
      <dgm:spPr>
        <a:solidFill>
          <a:schemeClr val="accent2"/>
        </a:solidFill>
      </dgm:spPr>
      <dgm:t>
        <a:bodyPr/>
        <a:lstStyle/>
        <a:p>
          <a:r>
            <a:rPr lang="nb-NO" sz="1900" smtClean="0"/>
            <a:t> </a:t>
          </a:r>
          <a:r>
            <a:rPr lang="nb-NO" sz="1600" smtClean="0"/>
            <a:t>Mangel på fremtidshåp</a:t>
          </a:r>
          <a:endParaRPr lang="nb-NO" sz="1600" dirty="0"/>
        </a:p>
      </dgm:t>
    </dgm:pt>
    <dgm:pt modelId="{E9E39CA5-4A12-44F0-A69F-5D12D59F2548}" type="parTrans" cxnId="{DCA0DAA0-7B8F-44B4-9ECE-B55A5F5D3A2A}">
      <dgm:prSet/>
      <dgm:spPr>
        <a:solidFill>
          <a:schemeClr val="accent2"/>
        </a:solidFill>
      </dgm:spPr>
      <dgm:t>
        <a:bodyPr/>
        <a:lstStyle/>
        <a:p>
          <a:endParaRPr lang="nb-NO"/>
        </a:p>
      </dgm:t>
    </dgm:pt>
    <dgm:pt modelId="{8774F9F9-E8E6-48DE-87D5-6C9365779321}" type="sibTrans" cxnId="{DCA0DAA0-7B8F-44B4-9ECE-B55A5F5D3A2A}">
      <dgm:prSet/>
      <dgm:spPr/>
      <dgm:t>
        <a:bodyPr/>
        <a:lstStyle/>
        <a:p>
          <a:endParaRPr lang="nb-NO"/>
        </a:p>
      </dgm:t>
    </dgm:pt>
    <dgm:pt modelId="{F92A879C-B94C-4F94-9873-46E4BD47020D}">
      <dgm:prSet phldrT="[Tekst]" custT="1"/>
      <dgm:spPr>
        <a:solidFill>
          <a:schemeClr val="accent2"/>
        </a:solidFill>
      </dgm:spPr>
      <dgm:t>
        <a:bodyPr/>
        <a:lstStyle/>
        <a:p>
          <a:r>
            <a:rPr lang="nb-NO" sz="1600" smtClean="0"/>
            <a:t>Fryktløshet</a:t>
          </a:r>
          <a:endParaRPr lang="nb-NO" sz="1600" dirty="0"/>
        </a:p>
      </dgm:t>
    </dgm:pt>
    <dgm:pt modelId="{488A3C35-1F87-47DB-9DBC-B1F4A98D1497}" type="parTrans" cxnId="{8F56D340-2F34-49AC-A2B5-8EF51D547CB3}">
      <dgm:prSet/>
      <dgm:spPr>
        <a:solidFill>
          <a:schemeClr val="accent2"/>
        </a:solidFill>
      </dgm:spPr>
      <dgm:t>
        <a:bodyPr/>
        <a:lstStyle/>
        <a:p>
          <a:endParaRPr lang="nb-NO"/>
        </a:p>
      </dgm:t>
    </dgm:pt>
    <dgm:pt modelId="{71C245BE-AFA9-44C8-8608-63A7EE23FE02}" type="sibTrans" cxnId="{8F56D340-2F34-49AC-A2B5-8EF51D547CB3}">
      <dgm:prSet/>
      <dgm:spPr/>
      <dgm:t>
        <a:bodyPr/>
        <a:lstStyle/>
        <a:p>
          <a:endParaRPr lang="nb-NO"/>
        </a:p>
      </dgm:t>
    </dgm:pt>
    <dgm:pt modelId="{E47CDDCD-6FA7-40D3-A764-1464914514CA}">
      <dgm:prSet phldrT="[Tekst]" custT="1"/>
      <dgm:spPr>
        <a:solidFill>
          <a:schemeClr val="accent2"/>
        </a:solidFill>
      </dgm:spPr>
      <dgm:t>
        <a:bodyPr/>
        <a:lstStyle/>
        <a:p>
          <a:r>
            <a:rPr lang="nb-NO" sz="1600" dirty="0" smtClean="0"/>
            <a:t>Voldelige gruppe-normer    </a:t>
          </a:r>
          <a:endParaRPr lang="nb-NO" sz="1600" dirty="0"/>
        </a:p>
      </dgm:t>
    </dgm:pt>
    <dgm:pt modelId="{E02EC89A-1AE9-4447-8C56-41C73DAC3A22}" type="parTrans" cxnId="{DF487F8B-67A2-4D56-9EBC-5C8BDE8E4088}">
      <dgm:prSet/>
      <dgm:spPr>
        <a:solidFill>
          <a:schemeClr val="accent2"/>
        </a:solidFill>
      </dgm:spPr>
      <dgm:t>
        <a:bodyPr/>
        <a:lstStyle/>
        <a:p>
          <a:endParaRPr lang="nb-NO"/>
        </a:p>
      </dgm:t>
    </dgm:pt>
    <dgm:pt modelId="{FF8301B1-1278-49E0-813D-35769ABF4EED}" type="sibTrans" cxnId="{DF487F8B-67A2-4D56-9EBC-5C8BDE8E4088}">
      <dgm:prSet/>
      <dgm:spPr/>
      <dgm:t>
        <a:bodyPr/>
        <a:lstStyle/>
        <a:p>
          <a:endParaRPr lang="nb-NO"/>
        </a:p>
      </dgm:t>
    </dgm:pt>
    <dgm:pt modelId="{F30D7AA5-FED8-440D-8752-000FEF952DBD}">
      <dgm:prSet phldrT="[Tekst]" custT="1"/>
      <dgm:spPr>
        <a:solidFill>
          <a:schemeClr val="accent2"/>
        </a:solidFill>
      </dgm:spPr>
      <dgm:t>
        <a:bodyPr/>
        <a:lstStyle/>
        <a:p>
          <a:r>
            <a:rPr lang="nb-NO" sz="1600" smtClean="0"/>
            <a:t>Svekket Skyldfølelse og empati</a:t>
          </a:r>
          <a:endParaRPr lang="nb-NO" sz="1600" dirty="0" smtClean="0"/>
        </a:p>
      </dgm:t>
    </dgm:pt>
    <dgm:pt modelId="{844A3594-E0DA-439C-815D-DFA2B1059ED9}" type="sibTrans" cxnId="{0D3A3901-DF74-4478-B0F8-EA64634EDC72}">
      <dgm:prSet/>
      <dgm:spPr/>
      <dgm:t>
        <a:bodyPr/>
        <a:lstStyle/>
        <a:p>
          <a:endParaRPr lang="nb-NO"/>
        </a:p>
      </dgm:t>
    </dgm:pt>
    <dgm:pt modelId="{44EB147F-43B7-4934-A2EC-C27E46B2E4E1}" type="parTrans" cxnId="{0D3A3901-DF74-4478-B0F8-EA64634EDC72}">
      <dgm:prSet/>
      <dgm:spPr>
        <a:solidFill>
          <a:schemeClr val="accent2"/>
        </a:solidFill>
      </dgm:spPr>
      <dgm:t>
        <a:bodyPr/>
        <a:lstStyle/>
        <a:p>
          <a:endParaRPr lang="nb-NO"/>
        </a:p>
      </dgm:t>
    </dgm:pt>
    <dgm:pt modelId="{825AB087-88BF-4047-BCCA-326E5B0D9CC4}">
      <dgm:prSet phldrT="[Tekst]" custT="1"/>
      <dgm:spPr>
        <a:solidFill>
          <a:schemeClr val="accent2"/>
        </a:solidFill>
      </dgm:spPr>
      <dgm:t>
        <a:bodyPr/>
        <a:lstStyle/>
        <a:p>
          <a:r>
            <a:rPr lang="nb-NO" sz="1600" dirty="0" smtClean="0"/>
            <a:t>Mangel på innsikt i skadevirkninger</a:t>
          </a:r>
          <a:endParaRPr lang="nb-NO" sz="1600" dirty="0"/>
        </a:p>
      </dgm:t>
    </dgm:pt>
    <dgm:pt modelId="{CA5D2D42-A57C-4D89-8F6E-E771CA432215}" type="parTrans" cxnId="{50961A2D-D2A8-42FB-81A8-A2FCA0C5E8D9}">
      <dgm:prSet/>
      <dgm:spPr>
        <a:solidFill>
          <a:schemeClr val="accent2"/>
        </a:solidFill>
      </dgm:spPr>
      <dgm:t>
        <a:bodyPr/>
        <a:lstStyle/>
        <a:p>
          <a:endParaRPr lang="nb-NO"/>
        </a:p>
      </dgm:t>
    </dgm:pt>
    <dgm:pt modelId="{E57BEAAF-2363-46C1-9EDC-0D778DB4F6AA}" type="sibTrans" cxnId="{50961A2D-D2A8-42FB-81A8-A2FCA0C5E8D9}">
      <dgm:prSet/>
      <dgm:spPr/>
      <dgm:t>
        <a:bodyPr/>
        <a:lstStyle/>
        <a:p>
          <a:endParaRPr lang="nb-NO"/>
        </a:p>
      </dgm:t>
    </dgm:pt>
    <dgm:pt modelId="{C9668CC8-1BEE-4502-BD3B-D0D9FB6003B8}" type="pres">
      <dgm:prSet presAssocID="{1721F481-C6FA-4949-9584-1A4E433C8BA9}" presName="cycle" presStyleCnt="0">
        <dgm:presLayoutVars>
          <dgm:chMax val="1"/>
          <dgm:dir/>
          <dgm:animLvl val="ctr"/>
          <dgm:resizeHandles val="exact"/>
        </dgm:presLayoutVars>
      </dgm:prSet>
      <dgm:spPr/>
      <dgm:t>
        <a:bodyPr/>
        <a:lstStyle/>
        <a:p>
          <a:endParaRPr lang="nb-NO"/>
        </a:p>
      </dgm:t>
    </dgm:pt>
    <dgm:pt modelId="{CF2AFEA1-B5E1-4E42-AB78-3CD6E8AD30DA}" type="pres">
      <dgm:prSet presAssocID="{394FF9C4-822C-4158-B6CD-D5478E7C9749}" presName="centerShape" presStyleLbl="node0" presStyleIdx="0" presStyleCnt="1" custLinFactNeighborY="200"/>
      <dgm:spPr/>
      <dgm:t>
        <a:bodyPr/>
        <a:lstStyle/>
        <a:p>
          <a:endParaRPr lang="nb-NO"/>
        </a:p>
      </dgm:t>
    </dgm:pt>
    <dgm:pt modelId="{8C5F266C-622F-4A8B-96EF-2945AAB69ACA}" type="pres">
      <dgm:prSet presAssocID="{4C2AC8DA-7623-440A-B333-5B055F12EB3B}" presName="parTrans" presStyleLbl="bgSibTrans2D1" presStyleIdx="0" presStyleCnt="7"/>
      <dgm:spPr/>
      <dgm:t>
        <a:bodyPr/>
        <a:lstStyle/>
        <a:p>
          <a:endParaRPr lang="nb-NO"/>
        </a:p>
      </dgm:t>
    </dgm:pt>
    <dgm:pt modelId="{95013E8A-3F3C-471E-9551-D20884BE098B}" type="pres">
      <dgm:prSet presAssocID="{217A0BBD-D632-40C5-AFC5-DDF8ECA1B5F1}" presName="node" presStyleLbl="node1" presStyleIdx="0" presStyleCnt="7" custScaleX="110426">
        <dgm:presLayoutVars>
          <dgm:bulletEnabled val="1"/>
        </dgm:presLayoutVars>
      </dgm:prSet>
      <dgm:spPr/>
      <dgm:t>
        <a:bodyPr/>
        <a:lstStyle/>
        <a:p>
          <a:endParaRPr lang="nb-NO"/>
        </a:p>
      </dgm:t>
    </dgm:pt>
    <dgm:pt modelId="{2A11A340-5862-45BF-8DD1-5102BE085454}" type="pres">
      <dgm:prSet presAssocID="{44EB147F-43B7-4934-A2EC-C27E46B2E4E1}" presName="parTrans" presStyleLbl="bgSibTrans2D1" presStyleIdx="1" presStyleCnt="7"/>
      <dgm:spPr/>
      <dgm:t>
        <a:bodyPr/>
        <a:lstStyle/>
        <a:p>
          <a:endParaRPr lang="nb-NO"/>
        </a:p>
      </dgm:t>
    </dgm:pt>
    <dgm:pt modelId="{73952EC7-1027-4EA4-9CC9-7DCE3E89573D}" type="pres">
      <dgm:prSet presAssocID="{F30D7AA5-FED8-440D-8752-000FEF952DBD}" presName="node" presStyleLbl="node1" presStyleIdx="1" presStyleCnt="7" custScaleX="110426" custRadScaleRad="103749" custRadScaleInc="-7317">
        <dgm:presLayoutVars>
          <dgm:bulletEnabled val="1"/>
        </dgm:presLayoutVars>
      </dgm:prSet>
      <dgm:spPr/>
      <dgm:t>
        <a:bodyPr/>
        <a:lstStyle/>
        <a:p>
          <a:endParaRPr lang="nb-NO"/>
        </a:p>
      </dgm:t>
    </dgm:pt>
    <dgm:pt modelId="{8AAD4D42-5DFC-4038-A4CA-D1FFB7F03A0A}" type="pres">
      <dgm:prSet presAssocID="{33941BAD-7B2F-44ED-9CAA-F81C407F5ACD}" presName="parTrans" presStyleLbl="bgSibTrans2D1" presStyleIdx="2" presStyleCnt="7" custLinFactNeighborX="2085" custLinFactNeighborY="-8132"/>
      <dgm:spPr/>
      <dgm:t>
        <a:bodyPr/>
        <a:lstStyle/>
        <a:p>
          <a:endParaRPr lang="nb-NO"/>
        </a:p>
      </dgm:t>
    </dgm:pt>
    <dgm:pt modelId="{A9A8E1AA-510D-4930-A811-7D350F44CF26}" type="pres">
      <dgm:prSet presAssocID="{85B90B47-3773-4B92-B4DD-8B28B9218E0E}" presName="node" presStyleLbl="node1" presStyleIdx="2" presStyleCnt="7" custScaleX="110426" custRadScaleRad="102124" custRadScaleInc="-5606">
        <dgm:presLayoutVars>
          <dgm:bulletEnabled val="1"/>
        </dgm:presLayoutVars>
      </dgm:prSet>
      <dgm:spPr/>
      <dgm:t>
        <a:bodyPr/>
        <a:lstStyle/>
        <a:p>
          <a:endParaRPr lang="nb-NO"/>
        </a:p>
      </dgm:t>
    </dgm:pt>
    <dgm:pt modelId="{C72A53CC-F180-4202-BC0E-5DB19B91428E}" type="pres">
      <dgm:prSet presAssocID="{488A3C35-1F87-47DB-9DBC-B1F4A98D1497}" presName="parTrans" presStyleLbl="bgSibTrans2D1" presStyleIdx="3" presStyleCnt="7"/>
      <dgm:spPr/>
      <dgm:t>
        <a:bodyPr/>
        <a:lstStyle/>
        <a:p>
          <a:endParaRPr lang="nb-NO"/>
        </a:p>
      </dgm:t>
    </dgm:pt>
    <dgm:pt modelId="{78CD73D2-3CFA-4E14-A7EF-948B5B7A4C33}" type="pres">
      <dgm:prSet presAssocID="{F92A879C-B94C-4F94-9873-46E4BD47020D}" presName="node" presStyleLbl="node1" presStyleIdx="3" presStyleCnt="7" custScaleX="110426">
        <dgm:presLayoutVars>
          <dgm:bulletEnabled val="1"/>
        </dgm:presLayoutVars>
      </dgm:prSet>
      <dgm:spPr/>
      <dgm:t>
        <a:bodyPr/>
        <a:lstStyle/>
        <a:p>
          <a:endParaRPr lang="nb-NO"/>
        </a:p>
      </dgm:t>
    </dgm:pt>
    <dgm:pt modelId="{CCB15A74-76A7-4659-BAD2-8F0F15A4D8B6}" type="pres">
      <dgm:prSet presAssocID="{E02EC89A-1AE9-4447-8C56-41C73DAC3A22}" presName="parTrans" presStyleLbl="bgSibTrans2D1" presStyleIdx="4" presStyleCnt="7"/>
      <dgm:spPr/>
      <dgm:t>
        <a:bodyPr/>
        <a:lstStyle/>
        <a:p>
          <a:endParaRPr lang="nb-NO"/>
        </a:p>
      </dgm:t>
    </dgm:pt>
    <dgm:pt modelId="{BCB5D922-E6E3-4489-9ABB-0F3B5103CBD9}" type="pres">
      <dgm:prSet presAssocID="{E47CDDCD-6FA7-40D3-A764-1464914514CA}" presName="node" presStyleLbl="node1" presStyleIdx="4" presStyleCnt="7" custScaleX="110426" custRadScaleRad="103067" custRadScaleInc="8899">
        <dgm:presLayoutVars>
          <dgm:bulletEnabled val="1"/>
        </dgm:presLayoutVars>
      </dgm:prSet>
      <dgm:spPr/>
      <dgm:t>
        <a:bodyPr/>
        <a:lstStyle/>
        <a:p>
          <a:endParaRPr lang="nb-NO"/>
        </a:p>
      </dgm:t>
    </dgm:pt>
    <dgm:pt modelId="{07C6340B-C3B8-46C5-AD43-A1CC933CBB6A}" type="pres">
      <dgm:prSet presAssocID="{E9E39CA5-4A12-44F0-A69F-5D12D59F2548}" presName="parTrans" presStyleLbl="bgSibTrans2D1" presStyleIdx="5" presStyleCnt="7"/>
      <dgm:spPr/>
      <dgm:t>
        <a:bodyPr/>
        <a:lstStyle/>
        <a:p>
          <a:endParaRPr lang="nb-NO"/>
        </a:p>
      </dgm:t>
    </dgm:pt>
    <dgm:pt modelId="{BEF566A9-3933-4F57-B8E9-F7DC5DCB3985}" type="pres">
      <dgm:prSet presAssocID="{FE975A9C-8CAB-408C-B4E5-D117F27A1370}" presName="node" presStyleLbl="node1" presStyleIdx="5" presStyleCnt="7" custScaleX="110426" custRadScaleRad="103450" custRadScaleInc="6973">
        <dgm:presLayoutVars>
          <dgm:bulletEnabled val="1"/>
        </dgm:presLayoutVars>
      </dgm:prSet>
      <dgm:spPr/>
      <dgm:t>
        <a:bodyPr/>
        <a:lstStyle/>
        <a:p>
          <a:endParaRPr lang="nb-NO"/>
        </a:p>
      </dgm:t>
    </dgm:pt>
    <dgm:pt modelId="{9EB9F847-8DD7-4407-BB6D-24996282B43F}" type="pres">
      <dgm:prSet presAssocID="{CA5D2D42-A57C-4D89-8F6E-E771CA432215}" presName="parTrans" presStyleLbl="bgSibTrans2D1" presStyleIdx="6" presStyleCnt="7"/>
      <dgm:spPr/>
      <dgm:t>
        <a:bodyPr/>
        <a:lstStyle/>
        <a:p>
          <a:endParaRPr lang="nb-NO"/>
        </a:p>
      </dgm:t>
    </dgm:pt>
    <dgm:pt modelId="{4A4E5596-88CB-4959-B106-CD530C026932}" type="pres">
      <dgm:prSet presAssocID="{825AB087-88BF-4047-BCCA-326E5B0D9CC4}" presName="node" presStyleLbl="node1" presStyleIdx="6" presStyleCnt="7" custScaleX="110426">
        <dgm:presLayoutVars>
          <dgm:bulletEnabled val="1"/>
        </dgm:presLayoutVars>
      </dgm:prSet>
      <dgm:spPr/>
      <dgm:t>
        <a:bodyPr/>
        <a:lstStyle/>
        <a:p>
          <a:endParaRPr lang="nb-NO"/>
        </a:p>
      </dgm:t>
    </dgm:pt>
  </dgm:ptLst>
  <dgm:cxnLst>
    <dgm:cxn modelId="{CEC5308D-CE0A-47E6-8F54-E27908842089}" type="presOf" srcId="{4C2AC8DA-7623-440A-B333-5B055F12EB3B}" destId="{8C5F266C-622F-4A8B-96EF-2945AAB69ACA}" srcOrd="0" destOrd="0" presId="urn:microsoft.com/office/officeart/2005/8/layout/radial4"/>
    <dgm:cxn modelId="{342F2B0B-9F54-4887-8B0E-C8DB749496CB}" type="presOf" srcId="{F92A879C-B94C-4F94-9873-46E4BD47020D}" destId="{78CD73D2-3CFA-4E14-A7EF-948B5B7A4C33}" srcOrd="0" destOrd="0" presId="urn:microsoft.com/office/officeart/2005/8/layout/radial4"/>
    <dgm:cxn modelId="{E84FF2ED-5A92-4DC8-87D2-A762E1E759F9}" srcId="{394FF9C4-822C-4158-B6CD-D5478E7C9749}" destId="{85B90B47-3773-4B92-B4DD-8B28B9218E0E}" srcOrd="2" destOrd="0" parTransId="{33941BAD-7B2F-44ED-9CAA-F81C407F5ACD}" sibTransId="{1EDDF5ED-081B-4FC5-AEE4-F879AE98E21E}"/>
    <dgm:cxn modelId="{50961A2D-D2A8-42FB-81A8-A2FCA0C5E8D9}" srcId="{394FF9C4-822C-4158-B6CD-D5478E7C9749}" destId="{825AB087-88BF-4047-BCCA-326E5B0D9CC4}" srcOrd="6" destOrd="0" parTransId="{CA5D2D42-A57C-4D89-8F6E-E771CA432215}" sibTransId="{E57BEAAF-2363-46C1-9EDC-0D778DB4F6AA}"/>
    <dgm:cxn modelId="{9DC2E3DF-5D69-4748-A95F-120CAA4FEE9F}" type="presOf" srcId="{394FF9C4-822C-4158-B6CD-D5478E7C9749}" destId="{CF2AFEA1-B5E1-4E42-AB78-3CD6E8AD30DA}" srcOrd="0" destOrd="0" presId="urn:microsoft.com/office/officeart/2005/8/layout/radial4"/>
    <dgm:cxn modelId="{100E3EF2-3B19-4A2A-AE1A-CA2EF325EC8D}" type="presOf" srcId="{217A0BBD-D632-40C5-AFC5-DDF8ECA1B5F1}" destId="{95013E8A-3F3C-471E-9551-D20884BE098B}" srcOrd="0" destOrd="0" presId="urn:microsoft.com/office/officeart/2005/8/layout/radial4"/>
    <dgm:cxn modelId="{B15D4863-2AB0-48A6-AC17-1B73F6CFB43F}" type="presOf" srcId="{E47CDDCD-6FA7-40D3-A764-1464914514CA}" destId="{BCB5D922-E6E3-4489-9ABB-0F3B5103CBD9}" srcOrd="0" destOrd="0" presId="urn:microsoft.com/office/officeart/2005/8/layout/radial4"/>
    <dgm:cxn modelId="{8F56D340-2F34-49AC-A2B5-8EF51D547CB3}" srcId="{394FF9C4-822C-4158-B6CD-D5478E7C9749}" destId="{F92A879C-B94C-4F94-9873-46E4BD47020D}" srcOrd="3" destOrd="0" parTransId="{488A3C35-1F87-47DB-9DBC-B1F4A98D1497}" sibTransId="{71C245BE-AFA9-44C8-8608-63A7EE23FE02}"/>
    <dgm:cxn modelId="{599350A7-1794-453A-B39D-596ECA1029BA}" type="presOf" srcId="{33941BAD-7B2F-44ED-9CAA-F81C407F5ACD}" destId="{8AAD4D42-5DFC-4038-A4CA-D1FFB7F03A0A}" srcOrd="0" destOrd="0" presId="urn:microsoft.com/office/officeart/2005/8/layout/radial4"/>
    <dgm:cxn modelId="{7AF3C55A-DB8B-4D21-AC5A-F6D663289C71}" type="presOf" srcId="{1721F481-C6FA-4949-9584-1A4E433C8BA9}" destId="{C9668CC8-1BEE-4502-BD3B-D0D9FB6003B8}" srcOrd="0" destOrd="0" presId="urn:microsoft.com/office/officeart/2005/8/layout/radial4"/>
    <dgm:cxn modelId="{6E049400-70CA-4D90-947C-E75CA246323B}" srcId="{1721F481-C6FA-4949-9584-1A4E433C8BA9}" destId="{394FF9C4-822C-4158-B6CD-D5478E7C9749}" srcOrd="0" destOrd="0" parTransId="{CFA55A3E-B419-4EA0-9A9E-9B245B83F5F0}" sibTransId="{73DC06C3-D5CD-45D5-B8A2-DC777CC3FA48}"/>
    <dgm:cxn modelId="{6F6E6D11-C971-4444-A1C4-DD65595ED148}" type="presOf" srcId="{F30D7AA5-FED8-440D-8752-000FEF952DBD}" destId="{73952EC7-1027-4EA4-9CC9-7DCE3E89573D}" srcOrd="0" destOrd="0" presId="urn:microsoft.com/office/officeart/2005/8/layout/radial4"/>
    <dgm:cxn modelId="{0FDE7BA2-65AA-4A4B-B481-DBD9C82FA1D3}" srcId="{394FF9C4-822C-4158-B6CD-D5478E7C9749}" destId="{217A0BBD-D632-40C5-AFC5-DDF8ECA1B5F1}" srcOrd="0" destOrd="0" parTransId="{4C2AC8DA-7623-440A-B333-5B055F12EB3B}" sibTransId="{9F2A7255-1807-45FD-99AF-E0B6F933C381}"/>
    <dgm:cxn modelId="{0D3A3901-DF74-4478-B0F8-EA64634EDC72}" srcId="{394FF9C4-822C-4158-B6CD-D5478E7C9749}" destId="{F30D7AA5-FED8-440D-8752-000FEF952DBD}" srcOrd="1" destOrd="0" parTransId="{44EB147F-43B7-4934-A2EC-C27E46B2E4E1}" sibTransId="{844A3594-E0DA-439C-815D-DFA2B1059ED9}"/>
    <dgm:cxn modelId="{DCA0DAA0-7B8F-44B4-9ECE-B55A5F5D3A2A}" srcId="{394FF9C4-822C-4158-B6CD-D5478E7C9749}" destId="{FE975A9C-8CAB-408C-B4E5-D117F27A1370}" srcOrd="5" destOrd="0" parTransId="{E9E39CA5-4A12-44F0-A69F-5D12D59F2548}" sibTransId="{8774F9F9-E8E6-48DE-87D5-6C9365779321}"/>
    <dgm:cxn modelId="{7EB9A3BE-8A05-4CF3-BDBF-9150F16142A8}" type="presOf" srcId="{E02EC89A-1AE9-4447-8C56-41C73DAC3A22}" destId="{CCB15A74-76A7-4659-BAD2-8F0F15A4D8B6}" srcOrd="0" destOrd="0" presId="urn:microsoft.com/office/officeart/2005/8/layout/radial4"/>
    <dgm:cxn modelId="{0BC27E40-0F3F-4307-97D2-38D9057D1348}" type="presOf" srcId="{44EB147F-43B7-4934-A2EC-C27E46B2E4E1}" destId="{2A11A340-5862-45BF-8DD1-5102BE085454}" srcOrd="0" destOrd="0" presId="urn:microsoft.com/office/officeart/2005/8/layout/radial4"/>
    <dgm:cxn modelId="{23817651-78F1-4DDC-86F1-B216660C3EED}" type="presOf" srcId="{CA5D2D42-A57C-4D89-8F6E-E771CA432215}" destId="{9EB9F847-8DD7-4407-BB6D-24996282B43F}" srcOrd="0" destOrd="0" presId="urn:microsoft.com/office/officeart/2005/8/layout/radial4"/>
    <dgm:cxn modelId="{069F4A70-78AB-4483-AF39-08E537ED3C95}" type="presOf" srcId="{85B90B47-3773-4B92-B4DD-8B28B9218E0E}" destId="{A9A8E1AA-510D-4930-A811-7D350F44CF26}" srcOrd="0" destOrd="0" presId="urn:microsoft.com/office/officeart/2005/8/layout/radial4"/>
    <dgm:cxn modelId="{DF487F8B-67A2-4D56-9EBC-5C8BDE8E4088}" srcId="{394FF9C4-822C-4158-B6CD-D5478E7C9749}" destId="{E47CDDCD-6FA7-40D3-A764-1464914514CA}" srcOrd="4" destOrd="0" parTransId="{E02EC89A-1AE9-4447-8C56-41C73DAC3A22}" sibTransId="{FF8301B1-1278-49E0-813D-35769ABF4EED}"/>
    <dgm:cxn modelId="{00371436-4D18-43D2-89CF-57175B5B58CC}" type="presOf" srcId="{E9E39CA5-4A12-44F0-A69F-5D12D59F2548}" destId="{07C6340B-C3B8-46C5-AD43-A1CC933CBB6A}" srcOrd="0" destOrd="0" presId="urn:microsoft.com/office/officeart/2005/8/layout/radial4"/>
    <dgm:cxn modelId="{8BE19261-6509-47CF-9158-A1DB7359F31D}" type="presOf" srcId="{825AB087-88BF-4047-BCCA-326E5B0D9CC4}" destId="{4A4E5596-88CB-4959-B106-CD530C026932}" srcOrd="0" destOrd="0" presId="urn:microsoft.com/office/officeart/2005/8/layout/radial4"/>
    <dgm:cxn modelId="{B16F6990-5102-4966-A6C7-3B6DCB8CF3A2}" type="presOf" srcId="{FE975A9C-8CAB-408C-B4E5-D117F27A1370}" destId="{BEF566A9-3933-4F57-B8E9-F7DC5DCB3985}" srcOrd="0" destOrd="0" presId="urn:microsoft.com/office/officeart/2005/8/layout/radial4"/>
    <dgm:cxn modelId="{A09EACEA-423C-467A-8C42-7BC2B5ED7B6C}" type="presOf" srcId="{488A3C35-1F87-47DB-9DBC-B1F4A98D1497}" destId="{C72A53CC-F180-4202-BC0E-5DB19B91428E}" srcOrd="0" destOrd="0" presId="urn:microsoft.com/office/officeart/2005/8/layout/radial4"/>
    <dgm:cxn modelId="{FE61CB77-B87B-49AC-BC15-9FD0A187285A}" type="presParOf" srcId="{C9668CC8-1BEE-4502-BD3B-D0D9FB6003B8}" destId="{CF2AFEA1-B5E1-4E42-AB78-3CD6E8AD30DA}" srcOrd="0" destOrd="0" presId="urn:microsoft.com/office/officeart/2005/8/layout/radial4"/>
    <dgm:cxn modelId="{A612A9B5-AA31-4531-8336-47C3ABDACA38}" type="presParOf" srcId="{C9668CC8-1BEE-4502-BD3B-D0D9FB6003B8}" destId="{8C5F266C-622F-4A8B-96EF-2945AAB69ACA}" srcOrd="1" destOrd="0" presId="urn:microsoft.com/office/officeart/2005/8/layout/radial4"/>
    <dgm:cxn modelId="{83C45056-FB2F-4B04-AAE9-C77BA20F3A78}" type="presParOf" srcId="{C9668CC8-1BEE-4502-BD3B-D0D9FB6003B8}" destId="{95013E8A-3F3C-471E-9551-D20884BE098B}" srcOrd="2" destOrd="0" presId="urn:microsoft.com/office/officeart/2005/8/layout/radial4"/>
    <dgm:cxn modelId="{FA2EEF60-85C9-4441-8C79-CFEB99508B38}" type="presParOf" srcId="{C9668CC8-1BEE-4502-BD3B-D0D9FB6003B8}" destId="{2A11A340-5862-45BF-8DD1-5102BE085454}" srcOrd="3" destOrd="0" presId="urn:microsoft.com/office/officeart/2005/8/layout/radial4"/>
    <dgm:cxn modelId="{8908AAB8-F652-48B6-8D55-F7BA72E4AB7F}" type="presParOf" srcId="{C9668CC8-1BEE-4502-BD3B-D0D9FB6003B8}" destId="{73952EC7-1027-4EA4-9CC9-7DCE3E89573D}" srcOrd="4" destOrd="0" presId="urn:microsoft.com/office/officeart/2005/8/layout/radial4"/>
    <dgm:cxn modelId="{A75C772A-BCFD-47A0-BC70-479967CCA8B8}" type="presParOf" srcId="{C9668CC8-1BEE-4502-BD3B-D0D9FB6003B8}" destId="{8AAD4D42-5DFC-4038-A4CA-D1FFB7F03A0A}" srcOrd="5" destOrd="0" presId="urn:microsoft.com/office/officeart/2005/8/layout/radial4"/>
    <dgm:cxn modelId="{FB45FEF6-F3D9-415F-AE4E-3CD7022C9BD0}" type="presParOf" srcId="{C9668CC8-1BEE-4502-BD3B-D0D9FB6003B8}" destId="{A9A8E1AA-510D-4930-A811-7D350F44CF26}" srcOrd="6" destOrd="0" presId="urn:microsoft.com/office/officeart/2005/8/layout/radial4"/>
    <dgm:cxn modelId="{3310507C-92EA-45B7-AF9D-8A9B6ECBF544}" type="presParOf" srcId="{C9668CC8-1BEE-4502-BD3B-D0D9FB6003B8}" destId="{C72A53CC-F180-4202-BC0E-5DB19B91428E}" srcOrd="7" destOrd="0" presId="urn:microsoft.com/office/officeart/2005/8/layout/radial4"/>
    <dgm:cxn modelId="{65BBBA75-BA9A-4054-BC21-25324EA73574}" type="presParOf" srcId="{C9668CC8-1BEE-4502-BD3B-D0D9FB6003B8}" destId="{78CD73D2-3CFA-4E14-A7EF-948B5B7A4C33}" srcOrd="8" destOrd="0" presId="urn:microsoft.com/office/officeart/2005/8/layout/radial4"/>
    <dgm:cxn modelId="{34A60F02-C866-4C3F-B5CE-CD8C00AD3F4D}" type="presParOf" srcId="{C9668CC8-1BEE-4502-BD3B-D0D9FB6003B8}" destId="{CCB15A74-76A7-4659-BAD2-8F0F15A4D8B6}" srcOrd="9" destOrd="0" presId="urn:microsoft.com/office/officeart/2005/8/layout/radial4"/>
    <dgm:cxn modelId="{970FB3E2-9B61-42CE-8D76-795B549511BD}" type="presParOf" srcId="{C9668CC8-1BEE-4502-BD3B-D0D9FB6003B8}" destId="{BCB5D922-E6E3-4489-9ABB-0F3B5103CBD9}" srcOrd="10" destOrd="0" presId="urn:microsoft.com/office/officeart/2005/8/layout/radial4"/>
    <dgm:cxn modelId="{4BB1F1AC-E40A-4AA8-B436-33B1F586A427}" type="presParOf" srcId="{C9668CC8-1BEE-4502-BD3B-D0D9FB6003B8}" destId="{07C6340B-C3B8-46C5-AD43-A1CC933CBB6A}" srcOrd="11" destOrd="0" presId="urn:microsoft.com/office/officeart/2005/8/layout/radial4"/>
    <dgm:cxn modelId="{0983B6FE-46E4-448D-BCC2-4070C9CFD6D6}" type="presParOf" srcId="{C9668CC8-1BEE-4502-BD3B-D0D9FB6003B8}" destId="{BEF566A9-3933-4F57-B8E9-F7DC5DCB3985}" srcOrd="12" destOrd="0" presId="urn:microsoft.com/office/officeart/2005/8/layout/radial4"/>
    <dgm:cxn modelId="{C1965957-5F39-4D83-B527-923F583A27DA}" type="presParOf" srcId="{C9668CC8-1BEE-4502-BD3B-D0D9FB6003B8}" destId="{9EB9F847-8DD7-4407-BB6D-24996282B43F}" srcOrd="13" destOrd="0" presId="urn:microsoft.com/office/officeart/2005/8/layout/radial4"/>
    <dgm:cxn modelId="{FC3350EF-EDC3-4086-B6C3-13702822CE5D}" type="presParOf" srcId="{C9668CC8-1BEE-4502-BD3B-D0D9FB6003B8}" destId="{4A4E5596-88CB-4959-B106-CD530C026932}" srcOrd="14" destOrd="0" presId="urn:microsoft.com/office/officeart/2005/8/layout/radial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A8621E7E-FB8B-40E5-8FC1-5FC37B5AA4BA}" type="doc">
      <dgm:prSet loTypeId="urn:microsoft.com/office/officeart/2005/8/layout/arrow2" loCatId="process" qsTypeId="urn:microsoft.com/office/officeart/2005/8/quickstyle/simple1" qsCatId="simple" csTypeId="urn:microsoft.com/office/officeart/2005/8/colors/accent1_2" csCatId="accent1" phldr="1"/>
      <dgm:spPr/>
    </dgm:pt>
    <dgm:pt modelId="{D6F0CC13-B115-456B-A6FD-37F7E42F8F4C}">
      <dgm:prSet phldrT="[Tekst]" custT="1"/>
      <dgm:spPr/>
      <dgm:t>
        <a:bodyPr/>
        <a:lstStyle/>
        <a:p>
          <a:r>
            <a:rPr lang="nb-NO" sz="2400" dirty="0" smtClean="0"/>
            <a:t>Impuls</a:t>
          </a:r>
          <a:r>
            <a:rPr lang="nb-NO" sz="2700" dirty="0" smtClean="0"/>
            <a:t> </a:t>
          </a:r>
          <a:endParaRPr lang="nb-NO" sz="2700" dirty="0"/>
        </a:p>
      </dgm:t>
    </dgm:pt>
    <dgm:pt modelId="{DD5CF47A-1593-4CA3-B247-A8504F2A65E8}" type="parTrans" cxnId="{AB3B05F2-EF0D-40CD-A3CB-D0AEEA1065F9}">
      <dgm:prSet/>
      <dgm:spPr/>
      <dgm:t>
        <a:bodyPr/>
        <a:lstStyle/>
        <a:p>
          <a:endParaRPr lang="nb-NO"/>
        </a:p>
      </dgm:t>
    </dgm:pt>
    <dgm:pt modelId="{D6C850DD-EA8F-4296-A494-D400D5313CD6}" type="sibTrans" cxnId="{AB3B05F2-EF0D-40CD-A3CB-D0AEEA1065F9}">
      <dgm:prSet/>
      <dgm:spPr/>
      <dgm:t>
        <a:bodyPr/>
        <a:lstStyle/>
        <a:p>
          <a:endParaRPr lang="nb-NO"/>
        </a:p>
      </dgm:t>
    </dgm:pt>
    <dgm:pt modelId="{F06A576D-DF21-4F3C-ACE0-2007DD74BAA9}">
      <dgm:prSet phldrT="[Tekst]" custT="1"/>
      <dgm:spPr/>
      <dgm:t>
        <a:bodyPr/>
        <a:lstStyle/>
        <a:p>
          <a:r>
            <a:rPr lang="nb-NO" sz="2400" dirty="0" smtClean="0"/>
            <a:t>Hva kan jeg oppnå? </a:t>
          </a:r>
          <a:endParaRPr lang="nb-NO" sz="2400" dirty="0"/>
        </a:p>
      </dgm:t>
    </dgm:pt>
    <dgm:pt modelId="{495928CC-20F5-4EC9-A040-A3B769973161}" type="parTrans" cxnId="{585BC2B2-ADEB-471B-87AA-DDE539B9F5CF}">
      <dgm:prSet/>
      <dgm:spPr/>
      <dgm:t>
        <a:bodyPr/>
        <a:lstStyle/>
        <a:p>
          <a:endParaRPr lang="nb-NO"/>
        </a:p>
      </dgm:t>
    </dgm:pt>
    <dgm:pt modelId="{939F09C9-2F00-4067-819C-D0CBB6E8A559}" type="sibTrans" cxnId="{585BC2B2-ADEB-471B-87AA-DDE539B9F5CF}">
      <dgm:prSet/>
      <dgm:spPr/>
      <dgm:t>
        <a:bodyPr/>
        <a:lstStyle/>
        <a:p>
          <a:endParaRPr lang="nb-NO"/>
        </a:p>
      </dgm:t>
    </dgm:pt>
    <dgm:pt modelId="{7C6A9B5B-02E5-479F-AD71-B3AE3CE4F266}">
      <dgm:prSet phldrT="[Tekst]" custT="1"/>
      <dgm:spPr/>
      <dgm:t>
        <a:bodyPr/>
        <a:lstStyle/>
        <a:p>
          <a:r>
            <a:rPr lang="nb-NO" sz="2400" dirty="0" smtClean="0"/>
            <a:t>handling</a:t>
          </a:r>
          <a:endParaRPr lang="nb-NO" sz="2400" dirty="0"/>
        </a:p>
      </dgm:t>
    </dgm:pt>
    <dgm:pt modelId="{601D4222-1111-49D4-BB3D-D91FB82D06BE}" type="parTrans" cxnId="{5CDE5D12-6D37-4314-87AC-88EB48268711}">
      <dgm:prSet/>
      <dgm:spPr/>
      <dgm:t>
        <a:bodyPr/>
        <a:lstStyle/>
        <a:p>
          <a:endParaRPr lang="nb-NO"/>
        </a:p>
      </dgm:t>
    </dgm:pt>
    <dgm:pt modelId="{19180D3E-CB03-48B3-9314-C7FDAE20DCC1}" type="sibTrans" cxnId="{5CDE5D12-6D37-4314-87AC-88EB48268711}">
      <dgm:prSet/>
      <dgm:spPr/>
      <dgm:t>
        <a:bodyPr/>
        <a:lstStyle/>
        <a:p>
          <a:endParaRPr lang="nb-NO"/>
        </a:p>
      </dgm:t>
    </dgm:pt>
    <dgm:pt modelId="{A0D9BA9E-F969-4843-BCC5-C7775E73CCEE}">
      <dgm:prSet phldrT="[Tekst]" custT="1"/>
      <dgm:spPr/>
      <dgm:t>
        <a:bodyPr/>
        <a:lstStyle/>
        <a:p>
          <a:r>
            <a:rPr lang="nb-NO" sz="2400" dirty="0" smtClean="0"/>
            <a:t>Er det verdt det?</a:t>
          </a:r>
          <a:endParaRPr lang="nb-NO" sz="2400" dirty="0"/>
        </a:p>
      </dgm:t>
    </dgm:pt>
    <dgm:pt modelId="{1F8D0B50-EFB0-4D3F-AAEC-4AD83BBDD22F}" type="parTrans" cxnId="{88279758-3510-4B25-BAEA-123089A796B8}">
      <dgm:prSet/>
      <dgm:spPr/>
      <dgm:t>
        <a:bodyPr/>
        <a:lstStyle/>
        <a:p>
          <a:endParaRPr lang="nb-NO"/>
        </a:p>
      </dgm:t>
    </dgm:pt>
    <dgm:pt modelId="{22A15D83-E0E9-4527-A73D-F8599308F043}" type="sibTrans" cxnId="{88279758-3510-4B25-BAEA-123089A796B8}">
      <dgm:prSet/>
      <dgm:spPr/>
      <dgm:t>
        <a:bodyPr/>
        <a:lstStyle/>
        <a:p>
          <a:endParaRPr lang="nb-NO"/>
        </a:p>
      </dgm:t>
    </dgm:pt>
    <dgm:pt modelId="{5058EFF0-2AA2-4397-96DF-EFE0E410B889}">
      <dgm:prSet phldrT="[Tekst]" custT="1"/>
      <dgm:spPr/>
      <dgm:t>
        <a:bodyPr/>
        <a:lstStyle/>
        <a:p>
          <a:r>
            <a:rPr lang="nb-NO" sz="2400" dirty="0" smtClean="0"/>
            <a:t>Får jeg det til?</a:t>
          </a:r>
          <a:endParaRPr lang="nb-NO" sz="2400" dirty="0"/>
        </a:p>
      </dgm:t>
    </dgm:pt>
    <dgm:pt modelId="{CF47C66D-0D01-444F-80CC-92E4429DA62E}" type="parTrans" cxnId="{290C8AFE-DE9E-4357-A42E-D7D944E05805}">
      <dgm:prSet/>
      <dgm:spPr/>
      <dgm:t>
        <a:bodyPr/>
        <a:lstStyle/>
        <a:p>
          <a:endParaRPr lang="nb-NO"/>
        </a:p>
      </dgm:t>
    </dgm:pt>
    <dgm:pt modelId="{4B7505F9-AD32-4AD1-88C1-4D7C4091941C}" type="sibTrans" cxnId="{290C8AFE-DE9E-4357-A42E-D7D944E05805}">
      <dgm:prSet/>
      <dgm:spPr/>
      <dgm:t>
        <a:bodyPr/>
        <a:lstStyle/>
        <a:p>
          <a:endParaRPr lang="nb-NO"/>
        </a:p>
      </dgm:t>
    </dgm:pt>
    <dgm:pt modelId="{E33F8101-9856-4337-8F13-F31C50768CB4}" type="pres">
      <dgm:prSet presAssocID="{A8621E7E-FB8B-40E5-8FC1-5FC37B5AA4BA}" presName="arrowDiagram" presStyleCnt="0">
        <dgm:presLayoutVars>
          <dgm:chMax val="5"/>
          <dgm:dir/>
          <dgm:resizeHandles val="exact"/>
        </dgm:presLayoutVars>
      </dgm:prSet>
      <dgm:spPr/>
    </dgm:pt>
    <dgm:pt modelId="{13B3174F-742D-42F7-9174-FB552917ED4E}" type="pres">
      <dgm:prSet presAssocID="{A8621E7E-FB8B-40E5-8FC1-5FC37B5AA4BA}" presName="arrow" presStyleLbl="bgShp" presStyleIdx="0" presStyleCnt="1"/>
      <dgm:spPr/>
    </dgm:pt>
    <dgm:pt modelId="{285D0734-B820-4837-8396-8487880A9F6E}" type="pres">
      <dgm:prSet presAssocID="{A8621E7E-FB8B-40E5-8FC1-5FC37B5AA4BA}" presName="arrowDiagram5" presStyleCnt="0"/>
      <dgm:spPr/>
    </dgm:pt>
    <dgm:pt modelId="{8837801C-1F8E-4B2D-8488-5BD632BD1B4D}" type="pres">
      <dgm:prSet presAssocID="{D6F0CC13-B115-456B-A6FD-37F7E42F8F4C}" presName="bullet5a" presStyleLbl="node1" presStyleIdx="0" presStyleCnt="5"/>
      <dgm:spPr/>
    </dgm:pt>
    <dgm:pt modelId="{9CB4D745-A65D-461B-983B-92CC76C68E02}" type="pres">
      <dgm:prSet presAssocID="{D6F0CC13-B115-456B-A6FD-37F7E42F8F4C}" presName="textBox5a" presStyleLbl="revTx" presStyleIdx="0" presStyleCnt="5">
        <dgm:presLayoutVars>
          <dgm:bulletEnabled val="1"/>
        </dgm:presLayoutVars>
      </dgm:prSet>
      <dgm:spPr/>
    </dgm:pt>
    <dgm:pt modelId="{ADFCA9D8-0AF5-40C7-86D0-EFADB3D471E3}" type="pres">
      <dgm:prSet presAssocID="{F06A576D-DF21-4F3C-ACE0-2007DD74BAA9}" presName="bullet5b" presStyleLbl="node1" presStyleIdx="1" presStyleCnt="5"/>
      <dgm:spPr/>
    </dgm:pt>
    <dgm:pt modelId="{26698FB1-D2A9-4798-864C-7E30E6509273}" type="pres">
      <dgm:prSet presAssocID="{F06A576D-DF21-4F3C-ACE0-2007DD74BAA9}" presName="textBox5b" presStyleLbl="revTx" presStyleIdx="1" presStyleCnt="5" custScaleX="128681" custLinFactNeighborX="20283" custLinFactNeighborY="3215">
        <dgm:presLayoutVars>
          <dgm:bulletEnabled val="1"/>
        </dgm:presLayoutVars>
      </dgm:prSet>
      <dgm:spPr/>
    </dgm:pt>
    <dgm:pt modelId="{C76DCF0F-8EA5-4532-8185-DC45BD3193F7}" type="pres">
      <dgm:prSet presAssocID="{A0D9BA9E-F969-4843-BCC5-C7775E73CCEE}" presName="bullet5c" presStyleLbl="node1" presStyleIdx="2" presStyleCnt="5"/>
      <dgm:spPr/>
    </dgm:pt>
    <dgm:pt modelId="{1F2929E7-37C3-4F5E-878E-4C9F6931667D}" type="pres">
      <dgm:prSet presAssocID="{A0D9BA9E-F969-4843-BCC5-C7775E73CCEE}" presName="textBox5c" presStyleLbl="revTx" presStyleIdx="2" presStyleCnt="5">
        <dgm:presLayoutVars>
          <dgm:bulletEnabled val="1"/>
        </dgm:presLayoutVars>
      </dgm:prSet>
      <dgm:spPr/>
      <dgm:t>
        <a:bodyPr/>
        <a:lstStyle/>
        <a:p>
          <a:endParaRPr lang="nb-NO"/>
        </a:p>
      </dgm:t>
    </dgm:pt>
    <dgm:pt modelId="{F01EAFE1-A396-451A-8615-DB7ED40AFE1E}" type="pres">
      <dgm:prSet presAssocID="{5058EFF0-2AA2-4397-96DF-EFE0E410B889}" presName="bullet5d" presStyleLbl="node1" presStyleIdx="3" presStyleCnt="5"/>
      <dgm:spPr/>
    </dgm:pt>
    <dgm:pt modelId="{FA927A11-FEDD-4A37-8F2C-567F22F962B1}" type="pres">
      <dgm:prSet presAssocID="{5058EFF0-2AA2-4397-96DF-EFE0E410B889}" presName="textBox5d" presStyleLbl="revTx" presStyleIdx="3" presStyleCnt="5">
        <dgm:presLayoutVars>
          <dgm:bulletEnabled val="1"/>
        </dgm:presLayoutVars>
      </dgm:prSet>
      <dgm:spPr/>
    </dgm:pt>
    <dgm:pt modelId="{473E60C3-EB1F-4039-8A81-F98DA4C6A128}" type="pres">
      <dgm:prSet presAssocID="{7C6A9B5B-02E5-479F-AD71-B3AE3CE4F266}" presName="bullet5e" presStyleLbl="node1" presStyleIdx="4" presStyleCnt="5" custLinFactX="17207" custLinFactNeighborX="100000" custLinFactNeighborY="-33488"/>
      <dgm:spPr/>
    </dgm:pt>
    <dgm:pt modelId="{7B812A00-D7B3-4876-950B-A6584F9CAAF9}" type="pres">
      <dgm:prSet presAssocID="{7C6A9B5B-02E5-479F-AD71-B3AE3CE4F266}" presName="textBox5e" presStyleLbl="revTx" presStyleIdx="4" presStyleCnt="5" custScaleY="18050" custLinFactNeighborX="60726" custLinFactNeighborY="-45748">
        <dgm:presLayoutVars>
          <dgm:bulletEnabled val="1"/>
        </dgm:presLayoutVars>
      </dgm:prSet>
      <dgm:spPr/>
      <dgm:t>
        <a:bodyPr/>
        <a:lstStyle/>
        <a:p>
          <a:endParaRPr lang="nb-NO"/>
        </a:p>
      </dgm:t>
    </dgm:pt>
  </dgm:ptLst>
  <dgm:cxnLst>
    <dgm:cxn modelId="{AB3B05F2-EF0D-40CD-A3CB-D0AEEA1065F9}" srcId="{A8621E7E-FB8B-40E5-8FC1-5FC37B5AA4BA}" destId="{D6F0CC13-B115-456B-A6FD-37F7E42F8F4C}" srcOrd="0" destOrd="0" parTransId="{DD5CF47A-1593-4CA3-B247-A8504F2A65E8}" sibTransId="{D6C850DD-EA8F-4296-A494-D400D5313CD6}"/>
    <dgm:cxn modelId="{B828693F-3859-4290-8C76-E21097DDD851}" type="presOf" srcId="{5058EFF0-2AA2-4397-96DF-EFE0E410B889}" destId="{FA927A11-FEDD-4A37-8F2C-567F22F962B1}" srcOrd="0" destOrd="0" presId="urn:microsoft.com/office/officeart/2005/8/layout/arrow2"/>
    <dgm:cxn modelId="{585BC2B2-ADEB-471B-87AA-DDE539B9F5CF}" srcId="{A8621E7E-FB8B-40E5-8FC1-5FC37B5AA4BA}" destId="{F06A576D-DF21-4F3C-ACE0-2007DD74BAA9}" srcOrd="1" destOrd="0" parTransId="{495928CC-20F5-4EC9-A040-A3B769973161}" sibTransId="{939F09C9-2F00-4067-819C-D0CBB6E8A559}"/>
    <dgm:cxn modelId="{9C4700C9-059A-49A6-81C4-AC06C2198B3E}" type="presOf" srcId="{A8621E7E-FB8B-40E5-8FC1-5FC37B5AA4BA}" destId="{E33F8101-9856-4337-8F13-F31C50768CB4}" srcOrd="0" destOrd="0" presId="urn:microsoft.com/office/officeart/2005/8/layout/arrow2"/>
    <dgm:cxn modelId="{0D1A6B63-E4CA-4A1E-A240-EE12418B5B34}" type="presOf" srcId="{F06A576D-DF21-4F3C-ACE0-2007DD74BAA9}" destId="{26698FB1-D2A9-4798-864C-7E30E6509273}" srcOrd="0" destOrd="0" presId="urn:microsoft.com/office/officeart/2005/8/layout/arrow2"/>
    <dgm:cxn modelId="{88279758-3510-4B25-BAEA-123089A796B8}" srcId="{A8621E7E-FB8B-40E5-8FC1-5FC37B5AA4BA}" destId="{A0D9BA9E-F969-4843-BCC5-C7775E73CCEE}" srcOrd="2" destOrd="0" parTransId="{1F8D0B50-EFB0-4D3F-AAEC-4AD83BBDD22F}" sibTransId="{22A15D83-E0E9-4527-A73D-F8599308F043}"/>
    <dgm:cxn modelId="{1D4D6E4E-EB92-4DD9-BDD0-797CFBCB9519}" type="presOf" srcId="{A0D9BA9E-F969-4843-BCC5-C7775E73CCEE}" destId="{1F2929E7-37C3-4F5E-878E-4C9F6931667D}" srcOrd="0" destOrd="0" presId="urn:microsoft.com/office/officeart/2005/8/layout/arrow2"/>
    <dgm:cxn modelId="{136BFE81-87E9-4FA1-A5AB-A6502D18BB0B}" type="presOf" srcId="{7C6A9B5B-02E5-479F-AD71-B3AE3CE4F266}" destId="{7B812A00-D7B3-4876-950B-A6584F9CAAF9}" srcOrd="0" destOrd="0" presId="urn:microsoft.com/office/officeart/2005/8/layout/arrow2"/>
    <dgm:cxn modelId="{5CDE5D12-6D37-4314-87AC-88EB48268711}" srcId="{A8621E7E-FB8B-40E5-8FC1-5FC37B5AA4BA}" destId="{7C6A9B5B-02E5-479F-AD71-B3AE3CE4F266}" srcOrd="4" destOrd="0" parTransId="{601D4222-1111-49D4-BB3D-D91FB82D06BE}" sibTransId="{19180D3E-CB03-48B3-9314-C7FDAE20DCC1}"/>
    <dgm:cxn modelId="{290C8AFE-DE9E-4357-A42E-D7D944E05805}" srcId="{A8621E7E-FB8B-40E5-8FC1-5FC37B5AA4BA}" destId="{5058EFF0-2AA2-4397-96DF-EFE0E410B889}" srcOrd="3" destOrd="0" parTransId="{CF47C66D-0D01-444F-80CC-92E4429DA62E}" sibTransId="{4B7505F9-AD32-4AD1-88C1-4D7C4091941C}"/>
    <dgm:cxn modelId="{A4099E2B-A589-4D5B-B275-664E0DB4A37F}" type="presOf" srcId="{D6F0CC13-B115-456B-A6FD-37F7E42F8F4C}" destId="{9CB4D745-A65D-461B-983B-92CC76C68E02}" srcOrd="0" destOrd="0" presId="urn:microsoft.com/office/officeart/2005/8/layout/arrow2"/>
    <dgm:cxn modelId="{C79F4A84-A30A-42B5-82DA-8E4FC49F4ED0}" type="presParOf" srcId="{E33F8101-9856-4337-8F13-F31C50768CB4}" destId="{13B3174F-742D-42F7-9174-FB552917ED4E}" srcOrd="0" destOrd="0" presId="urn:microsoft.com/office/officeart/2005/8/layout/arrow2"/>
    <dgm:cxn modelId="{938047DE-ED69-4C18-B077-8D05C02E2BFA}" type="presParOf" srcId="{E33F8101-9856-4337-8F13-F31C50768CB4}" destId="{285D0734-B820-4837-8396-8487880A9F6E}" srcOrd="1" destOrd="0" presId="urn:microsoft.com/office/officeart/2005/8/layout/arrow2"/>
    <dgm:cxn modelId="{81A70984-7B1B-48AF-B882-2F01F78CE432}" type="presParOf" srcId="{285D0734-B820-4837-8396-8487880A9F6E}" destId="{8837801C-1F8E-4B2D-8488-5BD632BD1B4D}" srcOrd="0" destOrd="0" presId="urn:microsoft.com/office/officeart/2005/8/layout/arrow2"/>
    <dgm:cxn modelId="{35903AFB-2710-48ED-AC70-85D81101F642}" type="presParOf" srcId="{285D0734-B820-4837-8396-8487880A9F6E}" destId="{9CB4D745-A65D-461B-983B-92CC76C68E02}" srcOrd="1" destOrd="0" presId="urn:microsoft.com/office/officeart/2005/8/layout/arrow2"/>
    <dgm:cxn modelId="{60752529-9741-4C1A-8C1D-7E138533DFFA}" type="presParOf" srcId="{285D0734-B820-4837-8396-8487880A9F6E}" destId="{ADFCA9D8-0AF5-40C7-86D0-EFADB3D471E3}" srcOrd="2" destOrd="0" presId="urn:microsoft.com/office/officeart/2005/8/layout/arrow2"/>
    <dgm:cxn modelId="{793D817D-81D8-46D7-AAF4-07E1C9E7E65C}" type="presParOf" srcId="{285D0734-B820-4837-8396-8487880A9F6E}" destId="{26698FB1-D2A9-4798-864C-7E30E6509273}" srcOrd="3" destOrd="0" presId="urn:microsoft.com/office/officeart/2005/8/layout/arrow2"/>
    <dgm:cxn modelId="{A31DB289-4D6D-43F6-AD3E-224771012C49}" type="presParOf" srcId="{285D0734-B820-4837-8396-8487880A9F6E}" destId="{C76DCF0F-8EA5-4532-8185-DC45BD3193F7}" srcOrd="4" destOrd="0" presId="urn:microsoft.com/office/officeart/2005/8/layout/arrow2"/>
    <dgm:cxn modelId="{39B3276E-C7E5-4BE0-A3FB-04B27D516632}" type="presParOf" srcId="{285D0734-B820-4837-8396-8487880A9F6E}" destId="{1F2929E7-37C3-4F5E-878E-4C9F6931667D}" srcOrd="5" destOrd="0" presId="urn:microsoft.com/office/officeart/2005/8/layout/arrow2"/>
    <dgm:cxn modelId="{13629E02-EA6A-4507-BD42-C2C32026F2A7}" type="presParOf" srcId="{285D0734-B820-4837-8396-8487880A9F6E}" destId="{F01EAFE1-A396-451A-8615-DB7ED40AFE1E}" srcOrd="6" destOrd="0" presId="urn:microsoft.com/office/officeart/2005/8/layout/arrow2"/>
    <dgm:cxn modelId="{0A6F8F48-0238-4F8B-850B-91DD63C8CBD3}" type="presParOf" srcId="{285D0734-B820-4837-8396-8487880A9F6E}" destId="{FA927A11-FEDD-4A37-8F2C-567F22F962B1}" srcOrd="7" destOrd="0" presId="urn:microsoft.com/office/officeart/2005/8/layout/arrow2"/>
    <dgm:cxn modelId="{BA27B672-DA6D-4F5D-92A6-CD71D7DFA705}" type="presParOf" srcId="{285D0734-B820-4837-8396-8487880A9F6E}" destId="{473E60C3-EB1F-4039-8A81-F98DA4C6A128}" srcOrd="8" destOrd="0" presId="urn:microsoft.com/office/officeart/2005/8/layout/arrow2"/>
    <dgm:cxn modelId="{3492771D-D9A3-4EE1-B3E3-2629952DB0CE}" type="presParOf" srcId="{285D0734-B820-4837-8396-8487880A9F6E}" destId="{7B812A00-D7B3-4876-950B-A6584F9CAAF9}" srcOrd="9" destOrd="0" presId="urn:microsoft.com/office/officeart/2005/8/layout/arrow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A8621E7E-FB8B-40E5-8FC1-5FC37B5AA4BA}" type="doc">
      <dgm:prSet loTypeId="urn:microsoft.com/office/officeart/2005/8/layout/arrow2" loCatId="process" qsTypeId="urn:microsoft.com/office/officeart/2005/8/quickstyle/simple1" qsCatId="simple" csTypeId="urn:microsoft.com/office/officeart/2005/8/colors/accent1_2" csCatId="accent1" phldr="1"/>
      <dgm:spPr/>
    </dgm:pt>
    <dgm:pt modelId="{D6F0CC13-B115-456B-A6FD-37F7E42F8F4C}">
      <dgm:prSet phldrT="[Tekst]" custT="1"/>
      <dgm:spPr/>
      <dgm:t>
        <a:bodyPr/>
        <a:lstStyle/>
        <a:p>
          <a:r>
            <a:rPr lang="nb-NO" sz="2400" dirty="0" smtClean="0"/>
            <a:t>Impuls</a:t>
          </a:r>
          <a:r>
            <a:rPr lang="nb-NO" sz="2700" dirty="0" smtClean="0"/>
            <a:t> </a:t>
          </a:r>
          <a:endParaRPr lang="nb-NO" sz="2700" dirty="0"/>
        </a:p>
      </dgm:t>
    </dgm:pt>
    <dgm:pt modelId="{DD5CF47A-1593-4CA3-B247-A8504F2A65E8}" type="parTrans" cxnId="{AB3B05F2-EF0D-40CD-A3CB-D0AEEA1065F9}">
      <dgm:prSet/>
      <dgm:spPr/>
      <dgm:t>
        <a:bodyPr/>
        <a:lstStyle/>
        <a:p>
          <a:endParaRPr lang="nb-NO"/>
        </a:p>
      </dgm:t>
    </dgm:pt>
    <dgm:pt modelId="{D6C850DD-EA8F-4296-A494-D400D5313CD6}" type="sibTrans" cxnId="{AB3B05F2-EF0D-40CD-A3CB-D0AEEA1065F9}">
      <dgm:prSet/>
      <dgm:spPr/>
      <dgm:t>
        <a:bodyPr/>
        <a:lstStyle/>
        <a:p>
          <a:endParaRPr lang="nb-NO"/>
        </a:p>
      </dgm:t>
    </dgm:pt>
    <dgm:pt modelId="{F06A576D-DF21-4F3C-ACE0-2007DD74BAA9}">
      <dgm:prSet phldrT="[Tekst]" custT="1"/>
      <dgm:spPr/>
      <dgm:t>
        <a:bodyPr/>
        <a:lstStyle/>
        <a:p>
          <a:r>
            <a:rPr lang="nb-NO" sz="2400" dirty="0" smtClean="0"/>
            <a:t>Hva kan jeg oppnå? </a:t>
          </a:r>
          <a:endParaRPr lang="nb-NO" sz="2400" dirty="0"/>
        </a:p>
      </dgm:t>
    </dgm:pt>
    <dgm:pt modelId="{495928CC-20F5-4EC9-A040-A3B769973161}" type="parTrans" cxnId="{585BC2B2-ADEB-471B-87AA-DDE539B9F5CF}">
      <dgm:prSet/>
      <dgm:spPr/>
      <dgm:t>
        <a:bodyPr/>
        <a:lstStyle/>
        <a:p>
          <a:endParaRPr lang="nb-NO"/>
        </a:p>
      </dgm:t>
    </dgm:pt>
    <dgm:pt modelId="{939F09C9-2F00-4067-819C-D0CBB6E8A559}" type="sibTrans" cxnId="{585BC2B2-ADEB-471B-87AA-DDE539B9F5CF}">
      <dgm:prSet/>
      <dgm:spPr/>
      <dgm:t>
        <a:bodyPr/>
        <a:lstStyle/>
        <a:p>
          <a:endParaRPr lang="nb-NO"/>
        </a:p>
      </dgm:t>
    </dgm:pt>
    <dgm:pt modelId="{7C6A9B5B-02E5-479F-AD71-B3AE3CE4F266}">
      <dgm:prSet phldrT="[Tekst]" custT="1"/>
      <dgm:spPr/>
      <dgm:t>
        <a:bodyPr/>
        <a:lstStyle/>
        <a:p>
          <a:r>
            <a:rPr lang="nb-NO" sz="2400" dirty="0" smtClean="0"/>
            <a:t>handling</a:t>
          </a:r>
          <a:endParaRPr lang="nb-NO" sz="2400" dirty="0"/>
        </a:p>
      </dgm:t>
    </dgm:pt>
    <dgm:pt modelId="{601D4222-1111-49D4-BB3D-D91FB82D06BE}" type="parTrans" cxnId="{5CDE5D12-6D37-4314-87AC-88EB48268711}">
      <dgm:prSet/>
      <dgm:spPr/>
      <dgm:t>
        <a:bodyPr/>
        <a:lstStyle/>
        <a:p>
          <a:endParaRPr lang="nb-NO"/>
        </a:p>
      </dgm:t>
    </dgm:pt>
    <dgm:pt modelId="{19180D3E-CB03-48B3-9314-C7FDAE20DCC1}" type="sibTrans" cxnId="{5CDE5D12-6D37-4314-87AC-88EB48268711}">
      <dgm:prSet/>
      <dgm:spPr/>
      <dgm:t>
        <a:bodyPr/>
        <a:lstStyle/>
        <a:p>
          <a:endParaRPr lang="nb-NO"/>
        </a:p>
      </dgm:t>
    </dgm:pt>
    <dgm:pt modelId="{A0D9BA9E-F969-4843-BCC5-C7775E73CCEE}">
      <dgm:prSet phldrT="[Tekst]" custT="1"/>
      <dgm:spPr/>
      <dgm:t>
        <a:bodyPr/>
        <a:lstStyle/>
        <a:p>
          <a:r>
            <a:rPr lang="nb-NO" sz="2400" dirty="0" smtClean="0"/>
            <a:t>Er det verdt det?</a:t>
          </a:r>
          <a:endParaRPr lang="nb-NO" sz="2400" dirty="0"/>
        </a:p>
      </dgm:t>
    </dgm:pt>
    <dgm:pt modelId="{1F8D0B50-EFB0-4D3F-AAEC-4AD83BBDD22F}" type="parTrans" cxnId="{88279758-3510-4B25-BAEA-123089A796B8}">
      <dgm:prSet/>
      <dgm:spPr/>
      <dgm:t>
        <a:bodyPr/>
        <a:lstStyle/>
        <a:p>
          <a:endParaRPr lang="nb-NO"/>
        </a:p>
      </dgm:t>
    </dgm:pt>
    <dgm:pt modelId="{22A15D83-E0E9-4527-A73D-F8599308F043}" type="sibTrans" cxnId="{88279758-3510-4B25-BAEA-123089A796B8}">
      <dgm:prSet/>
      <dgm:spPr/>
      <dgm:t>
        <a:bodyPr/>
        <a:lstStyle/>
        <a:p>
          <a:endParaRPr lang="nb-NO"/>
        </a:p>
      </dgm:t>
    </dgm:pt>
    <dgm:pt modelId="{5058EFF0-2AA2-4397-96DF-EFE0E410B889}">
      <dgm:prSet phldrT="[Tekst]" custT="1"/>
      <dgm:spPr/>
      <dgm:t>
        <a:bodyPr/>
        <a:lstStyle/>
        <a:p>
          <a:r>
            <a:rPr lang="nb-NO" sz="2400" dirty="0" smtClean="0"/>
            <a:t>Får jeg det til?</a:t>
          </a:r>
          <a:endParaRPr lang="nb-NO" sz="2400" dirty="0"/>
        </a:p>
      </dgm:t>
    </dgm:pt>
    <dgm:pt modelId="{CF47C66D-0D01-444F-80CC-92E4429DA62E}" type="parTrans" cxnId="{290C8AFE-DE9E-4357-A42E-D7D944E05805}">
      <dgm:prSet/>
      <dgm:spPr/>
      <dgm:t>
        <a:bodyPr/>
        <a:lstStyle/>
        <a:p>
          <a:endParaRPr lang="nb-NO"/>
        </a:p>
      </dgm:t>
    </dgm:pt>
    <dgm:pt modelId="{4B7505F9-AD32-4AD1-88C1-4D7C4091941C}" type="sibTrans" cxnId="{290C8AFE-DE9E-4357-A42E-D7D944E05805}">
      <dgm:prSet/>
      <dgm:spPr/>
      <dgm:t>
        <a:bodyPr/>
        <a:lstStyle/>
        <a:p>
          <a:endParaRPr lang="nb-NO"/>
        </a:p>
      </dgm:t>
    </dgm:pt>
    <dgm:pt modelId="{E33F8101-9856-4337-8F13-F31C50768CB4}" type="pres">
      <dgm:prSet presAssocID="{A8621E7E-FB8B-40E5-8FC1-5FC37B5AA4BA}" presName="arrowDiagram" presStyleCnt="0">
        <dgm:presLayoutVars>
          <dgm:chMax val="5"/>
          <dgm:dir/>
          <dgm:resizeHandles val="exact"/>
        </dgm:presLayoutVars>
      </dgm:prSet>
      <dgm:spPr/>
    </dgm:pt>
    <dgm:pt modelId="{13B3174F-742D-42F7-9174-FB552917ED4E}" type="pres">
      <dgm:prSet presAssocID="{A8621E7E-FB8B-40E5-8FC1-5FC37B5AA4BA}" presName="arrow" presStyleLbl="bgShp" presStyleIdx="0" presStyleCnt="1"/>
      <dgm:spPr/>
    </dgm:pt>
    <dgm:pt modelId="{285D0734-B820-4837-8396-8487880A9F6E}" type="pres">
      <dgm:prSet presAssocID="{A8621E7E-FB8B-40E5-8FC1-5FC37B5AA4BA}" presName="arrowDiagram5" presStyleCnt="0"/>
      <dgm:spPr/>
    </dgm:pt>
    <dgm:pt modelId="{8837801C-1F8E-4B2D-8488-5BD632BD1B4D}" type="pres">
      <dgm:prSet presAssocID="{D6F0CC13-B115-456B-A6FD-37F7E42F8F4C}" presName="bullet5a" presStyleLbl="node1" presStyleIdx="0" presStyleCnt="5"/>
      <dgm:spPr/>
    </dgm:pt>
    <dgm:pt modelId="{9CB4D745-A65D-461B-983B-92CC76C68E02}" type="pres">
      <dgm:prSet presAssocID="{D6F0CC13-B115-456B-A6FD-37F7E42F8F4C}" presName="textBox5a" presStyleLbl="revTx" presStyleIdx="0" presStyleCnt="5">
        <dgm:presLayoutVars>
          <dgm:bulletEnabled val="1"/>
        </dgm:presLayoutVars>
      </dgm:prSet>
      <dgm:spPr/>
    </dgm:pt>
    <dgm:pt modelId="{ADFCA9D8-0AF5-40C7-86D0-EFADB3D471E3}" type="pres">
      <dgm:prSet presAssocID="{F06A576D-DF21-4F3C-ACE0-2007DD74BAA9}" presName="bullet5b" presStyleLbl="node1" presStyleIdx="1" presStyleCnt="5"/>
      <dgm:spPr/>
    </dgm:pt>
    <dgm:pt modelId="{26698FB1-D2A9-4798-864C-7E30E6509273}" type="pres">
      <dgm:prSet presAssocID="{F06A576D-DF21-4F3C-ACE0-2007DD74BAA9}" presName="textBox5b" presStyleLbl="revTx" presStyleIdx="1" presStyleCnt="5" custScaleX="128681" custLinFactNeighborX="20283" custLinFactNeighborY="3215">
        <dgm:presLayoutVars>
          <dgm:bulletEnabled val="1"/>
        </dgm:presLayoutVars>
      </dgm:prSet>
      <dgm:spPr/>
    </dgm:pt>
    <dgm:pt modelId="{C76DCF0F-8EA5-4532-8185-DC45BD3193F7}" type="pres">
      <dgm:prSet presAssocID="{A0D9BA9E-F969-4843-BCC5-C7775E73CCEE}" presName="bullet5c" presStyleLbl="node1" presStyleIdx="2" presStyleCnt="5"/>
      <dgm:spPr/>
    </dgm:pt>
    <dgm:pt modelId="{1F2929E7-37C3-4F5E-878E-4C9F6931667D}" type="pres">
      <dgm:prSet presAssocID="{A0D9BA9E-F969-4843-BCC5-C7775E73CCEE}" presName="textBox5c" presStyleLbl="revTx" presStyleIdx="2" presStyleCnt="5">
        <dgm:presLayoutVars>
          <dgm:bulletEnabled val="1"/>
        </dgm:presLayoutVars>
      </dgm:prSet>
      <dgm:spPr/>
      <dgm:t>
        <a:bodyPr/>
        <a:lstStyle/>
        <a:p>
          <a:endParaRPr lang="nb-NO"/>
        </a:p>
      </dgm:t>
    </dgm:pt>
    <dgm:pt modelId="{F01EAFE1-A396-451A-8615-DB7ED40AFE1E}" type="pres">
      <dgm:prSet presAssocID="{5058EFF0-2AA2-4397-96DF-EFE0E410B889}" presName="bullet5d" presStyleLbl="node1" presStyleIdx="3" presStyleCnt="5"/>
      <dgm:spPr/>
    </dgm:pt>
    <dgm:pt modelId="{FA927A11-FEDD-4A37-8F2C-567F22F962B1}" type="pres">
      <dgm:prSet presAssocID="{5058EFF0-2AA2-4397-96DF-EFE0E410B889}" presName="textBox5d" presStyleLbl="revTx" presStyleIdx="3" presStyleCnt="5">
        <dgm:presLayoutVars>
          <dgm:bulletEnabled val="1"/>
        </dgm:presLayoutVars>
      </dgm:prSet>
      <dgm:spPr/>
    </dgm:pt>
    <dgm:pt modelId="{473E60C3-EB1F-4039-8A81-F98DA4C6A128}" type="pres">
      <dgm:prSet presAssocID="{7C6A9B5B-02E5-479F-AD71-B3AE3CE4F266}" presName="bullet5e" presStyleLbl="node1" presStyleIdx="4" presStyleCnt="5" custLinFactX="17207" custLinFactNeighborX="100000" custLinFactNeighborY="-33488"/>
      <dgm:spPr/>
    </dgm:pt>
    <dgm:pt modelId="{7B812A00-D7B3-4876-950B-A6584F9CAAF9}" type="pres">
      <dgm:prSet presAssocID="{7C6A9B5B-02E5-479F-AD71-B3AE3CE4F266}" presName="textBox5e" presStyleLbl="revTx" presStyleIdx="4" presStyleCnt="5" custScaleY="18050" custLinFactNeighborX="60726" custLinFactNeighborY="-45748">
        <dgm:presLayoutVars>
          <dgm:bulletEnabled val="1"/>
        </dgm:presLayoutVars>
      </dgm:prSet>
      <dgm:spPr/>
      <dgm:t>
        <a:bodyPr/>
        <a:lstStyle/>
        <a:p>
          <a:endParaRPr lang="nb-NO"/>
        </a:p>
      </dgm:t>
    </dgm:pt>
  </dgm:ptLst>
  <dgm:cxnLst>
    <dgm:cxn modelId="{B828693F-3859-4290-8C76-E21097DDD851}" type="presOf" srcId="{5058EFF0-2AA2-4397-96DF-EFE0E410B889}" destId="{FA927A11-FEDD-4A37-8F2C-567F22F962B1}" srcOrd="0" destOrd="0" presId="urn:microsoft.com/office/officeart/2005/8/layout/arrow2"/>
    <dgm:cxn modelId="{AB3B05F2-EF0D-40CD-A3CB-D0AEEA1065F9}" srcId="{A8621E7E-FB8B-40E5-8FC1-5FC37B5AA4BA}" destId="{D6F0CC13-B115-456B-A6FD-37F7E42F8F4C}" srcOrd="0" destOrd="0" parTransId="{DD5CF47A-1593-4CA3-B247-A8504F2A65E8}" sibTransId="{D6C850DD-EA8F-4296-A494-D400D5313CD6}"/>
    <dgm:cxn modelId="{585BC2B2-ADEB-471B-87AA-DDE539B9F5CF}" srcId="{A8621E7E-FB8B-40E5-8FC1-5FC37B5AA4BA}" destId="{F06A576D-DF21-4F3C-ACE0-2007DD74BAA9}" srcOrd="1" destOrd="0" parTransId="{495928CC-20F5-4EC9-A040-A3B769973161}" sibTransId="{939F09C9-2F00-4067-819C-D0CBB6E8A559}"/>
    <dgm:cxn modelId="{9C4700C9-059A-49A6-81C4-AC06C2198B3E}" type="presOf" srcId="{A8621E7E-FB8B-40E5-8FC1-5FC37B5AA4BA}" destId="{E33F8101-9856-4337-8F13-F31C50768CB4}" srcOrd="0" destOrd="0" presId="urn:microsoft.com/office/officeart/2005/8/layout/arrow2"/>
    <dgm:cxn modelId="{0D1A6B63-E4CA-4A1E-A240-EE12418B5B34}" type="presOf" srcId="{F06A576D-DF21-4F3C-ACE0-2007DD74BAA9}" destId="{26698FB1-D2A9-4798-864C-7E30E6509273}" srcOrd="0" destOrd="0" presId="urn:microsoft.com/office/officeart/2005/8/layout/arrow2"/>
    <dgm:cxn modelId="{88279758-3510-4B25-BAEA-123089A796B8}" srcId="{A8621E7E-FB8B-40E5-8FC1-5FC37B5AA4BA}" destId="{A0D9BA9E-F969-4843-BCC5-C7775E73CCEE}" srcOrd="2" destOrd="0" parTransId="{1F8D0B50-EFB0-4D3F-AAEC-4AD83BBDD22F}" sibTransId="{22A15D83-E0E9-4527-A73D-F8599308F043}"/>
    <dgm:cxn modelId="{1D4D6E4E-EB92-4DD9-BDD0-797CFBCB9519}" type="presOf" srcId="{A0D9BA9E-F969-4843-BCC5-C7775E73CCEE}" destId="{1F2929E7-37C3-4F5E-878E-4C9F6931667D}" srcOrd="0" destOrd="0" presId="urn:microsoft.com/office/officeart/2005/8/layout/arrow2"/>
    <dgm:cxn modelId="{136BFE81-87E9-4FA1-A5AB-A6502D18BB0B}" type="presOf" srcId="{7C6A9B5B-02E5-479F-AD71-B3AE3CE4F266}" destId="{7B812A00-D7B3-4876-950B-A6584F9CAAF9}" srcOrd="0" destOrd="0" presId="urn:microsoft.com/office/officeart/2005/8/layout/arrow2"/>
    <dgm:cxn modelId="{5CDE5D12-6D37-4314-87AC-88EB48268711}" srcId="{A8621E7E-FB8B-40E5-8FC1-5FC37B5AA4BA}" destId="{7C6A9B5B-02E5-479F-AD71-B3AE3CE4F266}" srcOrd="4" destOrd="0" parTransId="{601D4222-1111-49D4-BB3D-D91FB82D06BE}" sibTransId="{19180D3E-CB03-48B3-9314-C7FDAE20DCC1}"/>
    <dgm:cxn modelId="{290C8AFE-DE9E-4357-A42E-D7D944E05805}" srcId="{A8621E7E-FB8B-40E5-8FC1-5FC37B5AA4BA}" destId="{5058EFF0-2AA2-4397-96DF-EFE0E410B889}" srcOrd="3" destOrd="0" parTransId="{CF47C66D-0D01-444F-80CC-92E4429DA62E}" sibTransId="{4B7505F9-AD32-4AD1-88C1-4D7C4091941C}"/>
    <dgm:cxn modelId="{A4099E2B-A589-4D5B-B275-664E0DB4A37F}" type="presOf" srcId="{D6F0CC13-B115-456B-A6FD-37F7E42F8F4C}" destId="{9CB4D745-A65D-461B-983B-92CC76C68E02}" srcOrd="0" destOrd="0" presId="urn:microsoft.com/office/officeart/2005/8/layout/arrow2"/>
    <dgm:cxn modelId="{C79F4A84-A30A-42B5-82DA-8E4FC49F4ED0}" type="presParOf" srcId="{E33F8101-9856-4337-8F13-F31C50768CB4}" destId="{13B3174F-742D-42F7-9174-FB552917ED4E}" srcOrd="0" destOrd="0" presId="urn:microsoft.com/office/officeart/2005/8/layout/arrow2"/>
    <dgm:cxn modelId="{938047DE-ED69-4C18-B077-8D05C02E2BFA}" type="presParOf" srcId="{E33F8101-9856-4337-8F13-F31C50768CB4}" destId="{285D0734-B820-4837-8396-8487880A9F6E}" srcOrd="1" destOrd="0" presId="urn:microsoft.com/office/officeart/2005/8/layout/arrow2"/>
    <dgm:cxn modelId="{81A70984-7B1B-48AF-B882-2F01F78CE432}" type="presParOf" srcId="{285D0734-B820-4837-8396-8487880A9F6E}" destId="{8837801C-1F8E-4B2D-8488-5BD632BD1B4D}" srcOrd="0" destOrd="0" presId="urn:microsoft.com/office/officeart/2005/8/layout/arrow2"/>
    <dgm:cxn modelId="{35903AFB-2710-48ED-AC70-85D81101F642}" type="presParOf" srcId="{285D0734-B820-4837-8396-8487880A9F6E}" destId="{9CB4D745-A65D-461B-983B-92CC76C68E02}" srcOrd="1" destOrd="0" presId="urn:microsoft.com/office/officeart/2005/8/layout/arrow2"/>
    <dgm:cxn modelId="{60752529-9741-4C1A-8C1D-7E138533DFFA}" type="presParOf" srcId="{285D0734-B820-4837-8396-8487880A9F6E}" destId="{ADFCA9D8-0AF5-40C7-86D0-EFADB3D471E3}" srcOrd="2" destOrd="0" presId="urn:microsoft.com/office/officeart/2005/8/layout/arrow2"/>
    <dgm:cxn modelId="{793D817D-81D8-46D7-AAF4-07E1C9E7E65C}" type="presParOf" srcId="{285D0734-B820-4837-8396-8487880A9F6E}" destId="{26698FB1-D2A9-4798-864C-7E30E6509273}" srcOrd="3" destOrd="0" presId="urn:microsoft.com/office/officeart/2005/8/layout/arrow2"/>
    <dgm:cxn modelId="{A31DB289-4D6D-43F6-AD3E-224771012C49}" type="presParOf" srcId="{285D0734-B820-4837-8396-8487880A9F6E}" destId="{C76DCF0F-8EA5-4532-8185-DC45BD3193F7}" srcOrd="4" destOrd="0" presId="urn:microsoft.com/office/officeart/2005/8/layout/arrow2"/>
    <dgm:cxn modelId="{39B3276E-C7E5-4BE0-A3FB-04B27D516632}" type="presParOf" srcId="{285D0734-B820-4837-8396-8487880A9F6E}" destId="{1F2929E7-37C3-4F5E-878E-4C9F6931667D}" srcOrd="5" destOrd="0" presId="urn:microsoft.com/office/officeart/2005/8/layout/arrow2"/>
    <dgm:cxn modelId="{13629E02-EA6A-4507-BD42-C2C32026F2A7}" type="presParOf" srcId="{285D0734-B820-4837-8396-8487880A9F6E}" destId="{F01EAFE1-A396-451A-8615-DB7ED40AFE1E}" srcOrd="6" destOrd="0" presId="urn:microsoft.com/office/officeart/2005/8/layout/arrow2"/>
    <dgm:cxn modelId="{0A6F8F48-0238-4F8B-850B-91DD63C8CBD3}" type="presParOf" srcId="{285D0734-B820-4837-8396-8487880A9F6E}" destId="{FA927A11-FEDD-4A37-8F2C-567F22F962B1}" srcOrd="7" destOrd="0" presId="urn:microsoft.com/office/officeart/2005/8/layout/arrow2"/>
    <dgm:cxn modelId="{BA27B672-DA6D-4F5D-92A6-CD71D7DFA705}" type="presParOf" srcId="{285D0734-B820-4837-8396-8487880A9F6E}" destId="{473E60C3-EB1F-4039-8A81-F98DA4C6A128}" srcOrd="8" destOrd="0" presId="urn:microsoft.com/office/officeart/2005/8/layout/arrow2"/>
    <dgm:cxn modelId="{3492771D-D9A3-4EE1-B3E3-2629952DB0CE}" type="presParOf" srcId="{285D0734-B820-4837-8396-8487880A9F6E}" destId="{7B812A00-D7B3-4876-950B-A6584F9CAAF9}" srcOrd="9" destOrd="0" presId="urn:microsoft.com/office/officeart/2005/8/layout/arrow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16770F3-FD16-4861-AFBD-56F44584CB94}">
      <dsp:nvSpPr>
        <dsp:cNvPr id="0" name=""/>
        <dsp:cNvSpPr/>
      </dsp:nvSpPr>
      <dsp:spPr>
        <a:xfrm>
          <a:off x="0" y="0"/>
          <a:ext cx="3292533" cy="1189144"/>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13792" rIns="199136" bIns="113792" numCol="1" spcCol="1270" anchor="ctr" anchorCtr="0">
          <a:noAutofit/>
        </a:bodyPr>
        <a:lstStyle/>
        <a:p>
          <a:pPr lvl="0" algn="ctr" defTabSz="1244600">
            <a:lnSpc>
              <a:spcPct val="90000"/>
            </a:lnSpc>
            <a:spcBef>
              <a:spcPct val="0"/>
            </a:spcBef>
            <a:spcAft>
              <a:spcPct val="35000"/>
            </a:spcAft>
          </a:pPr>
          <a:r>
            <a:rPr lang="nb-NO" sz="2800" kern="1200" dirty="0" smtClean="0"/>
            <a:t>Beslutninger er:</a:t>
          </a:r>
          <a:endParaRPr lang="nb-NO" sz="2800" kern="1200" dirty="0"/>
        </a:p>
      </dsp:txBody>
      <dsp:txXfrm>
        <a:off x="0" y="0"/>
        <a:ext cx="3292533" cy="1189144"/>
      </dsp:txXfrm>
    </dsp:sp>
    <dsp:sp modelId="{C45A3BE9-DA55-4AB5-9FCE-186C9B53B127}">
      <dsp:nvSpPr>
        <dsp:cNvPr id="0" name=""/>
        <dsp:cNvSpPr/>
      </dsp:nvSpPr>
      <dsp:spPr>
        <a:xfrm>
          <a:off x="0" y="1211062"/>
          <a:ext cx="3292533" cy="1487489"/>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8016" tIns="128016" rIns="170688" bIns="192024" numCol="1" spcCol="1270" anchor="t" anchorCtr="0">
          <a:noAutofit/>
        </a:bodyPr>
        <a:lstStyle/>
        <a:p>
          <a:pPr marL="228600" lvl="1" indent="-228600" algn="l" defTabSz="1066800">
            <a:lnSpc>
              <a:spcPct val="90000"/>
            </a:lnSpc>
            <a:spcBef>
              <a:spcPct val="0"/>
            </a:spcBef>
            <a:spcAft>
              <a:spcPct val="15000"/>
            </a:spcAft>
            <a:buChar char="••"/>
          </a:pPr>
          <a:r>
            <a:rPr lang="nb-NO" sz="2400" kern="1200" dirty="0" smtClean="0"/>
            <a:t>Målrettet  </a:t>
          </a:r>
          <a:endParaRPr lang="nb-NO" sz="2400" kern="1200" dirty="0"/>
        </a:p>
        <a:p>
          <a:pPr marL="228600" lvl="1" indent="-228600" algn="l" defTabSz="1066800">
            <a:lnSpc>
              <a:spcPct val="90000"/>
            </a:lnSpc>
            <a:spcBef>
              <a:spcPct val="0"/>
            </a:spcBef>
            <a:spcAft>
              <a:spcPct val="15000"/>
            </a:spcAft>
            <a:buChar char="••"/>
          </a:pPr>
          <a:r>
            <a:rPr lang="nb-NO" sz="2400" kern="1200" dirty="0" smtClean="0">
              <a:solidFill>
                <a:schemeClr val="tx1"/>
              </a:solidFill>
            </a:rPr>
            <a:t>Preget av en avveining – et valg </a:t>
          </a:r>
          <a:endParaRPr lang="nb-NO" sz="2400" kern="1200" dirty="0">
            <a:solidFill>
              <a:schemeClr val="tx1"/>
            </a:solidFill>
          </a:endParaRPr>
        </a:p>
      </dsp:txBody>
      <dsp:txXfrm>
        <a:off x="0" y="1211062"/>
        <a:ext cx="3292533" cy="1487489"/>
      </dsp:txXfrm>
    </dsp:sp>
    <dsp:sp modelId="{5E041958-2890-44CB-BB9F-514BA568B4B6}">
      <dsp:nvSpPr>
        <dsp:cNvPr id="0" name=""/>
        <dsp:cNvSpPr/>
      </dsp:nvSpPr>
      <dsp:spPr>
        <a:xfrm>
          <a:off x="3690681" y="17388"/>
          <a:ext cx="3774047" cy="1189144"/>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13792" rIns="199136" bIns="113792" numCol="1" spcCol="1270" anchor="ctr" anchorCtr="0">
          <a:noAutofit/>
        </a:bodyPr>
        <a:lstStyle/>
        <a:p>
          <a:pPr lvl="0" algn="ctr" defTabSz="1244600">
            <a:lnSpc>
              <a:spcPct val="90000"/>
            </a:lnSpc>
            <a:spcBef>
              <a:spcPct val="0"/>
            </a:spcBef>
            <a:spcAft>
              <a:spcPct val="35000"/>
            </a:spcAft>
          </a:pPr>
          <a:r>
            <a:rPr lang="nb-NO" sz="2800" kern="1200" dirty="0" smtClean="0"/>
            <a:t>Beslutninger er </a:t>
          </a:r>
          <a:r>
            <a:rPr lang="nb-NO" sz="2800" u="sng" kern="1200" dirty="0" smtClean="0"/>
            <a:t>ikke</a:t>
          </a:r>
          <a:r>
            <a:rPr lang="nb-NO" sz="2800" kern="1200" dirty="0" smtClean="0"/>
            <a:t>:</a:t>
          </a:r>
          <a:endParaRPr lang="nb-NO" sz="2800" kern="1200" dirty="0"/>
        </a:p>
      </dsp:txBody>
      <dsp:txXfrm>
        <a:off x="3690681" y="17388"/>
        <a:ext cx="3774047" cy="1189144"/>
      </dsp:txXfrm>
    </dsp:sp>
    <dsp:sp modelId="{AFD37F13-AF27-4824-8078-1F39AED501DE}">
      <dsp:nvSpPr>
        <dsp:cNvPr id="0" name=""/>
        <dsp:cNvSpPr/>
      </dsp:nvSpPr>
      <dsp:spPr>
        <a:xfrm>
          <a:off x="3708726" y="1211062"/>
          <a:ext cx="3774047" cy="1487489"/>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8016" tIns="128016" rIns="170688" bIns="192024" numCol="1" spcCol="1270" anchor="t" anchorCtr="0">
          <a:noAutofit/>
        </a:bodyPr>
        <a:lstStyle/>
        <a:p>
          <a:pPr marL="228600" lvl="1" indent="-228600" algn="l" defTabSz="1066800">
            <a:lnSpc>
              <a:spcPct val="90000"/>
            </a:lnSpc>
            <a:spcBef>
              <a:spcPct val="0"/>
            </a:spcBef>
            <a:spcAft>
              <a:spcPct val="15000"/>
            </a:spcAft>
            <a:buChar char="••"/>
          </a:pPr>
          <a:r>
            <a:rPr lang="nb-NO" sz="2400" kern="1200" dirty="0" smtClean="0"/>
            <a:t>alltid </a:t>
          </a:r>
          <a:r>
            <a:rPr lang="nb-NO" sz="2400" kern="1200" dirty="0" smtClean="0"/>
            <a:t>bevisste </a:t>
          </a:r>
          <a:endParaRPr lang="nb-NO" sz="2400" kern="1200" dirty="0"/>
        </a:p>
        <a:p>
          <a:pPr marL="228600" lvl="1" indent="-228600" algn="l" defTabSz="1066800">
            <a:lnSpc>
              <a:spcPct val="90000"/>
            </a:lnSpc>
            <a:spcBef>
              <a:spcPct val="0"/>
            </a:spcBef>
            <a:spcAft>
              <a:spcPct val="15000"/>
            </a:spcAft>
            <a:buChar char="••"/>
          </a:pPr>
          <a:r>
            <a:rPr lang="nb-NO" sz="2400" kern="1200" dirty="0" smtClean="0"/>
            <a:t>alltid </a:t>
          </a:r>
          <a:r>
            <a:rPr lang="nb-NO" sz="2400" kern="1200" dirty="0" smtClean="0"/>
            <a:t>«rasjonelle</a:t>
          </a:r>
          <a:r>
            <a:rPr lang="nb-NO" sz="2400" kern="1200" dirty="0" smtClean="0"/>
            <a:t>»  </a:t>
          </a:r>
          <a:endParaRPr lang="nb-NO" sz="2400" kern="1200" dirty="0"/>
        </a:p>
      </dsp:txBody>
      <dsp:txXfrm>
        <a:off x="3708726" y="1211062"/>
        <a:ext cx="3774047" cy="1487489"/>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F2AFEA1-B5E1-4E42-AB78-3CD6E8AD30DA}">
      <dsp:nvSpPr>
        <dsp:cNvPr id="0" name=""/>
        <dsp:cNvSpPr/>
      </dsp:nvSpPr>
      <dsp:spPr>
        <a:xfrm>
          <a:off x="3096346" y="3023799"/>
          <a:ext cx="2016219" cy="2034591"/>
        </a:xfrm>
        <a:prstGeom prst="ellipse">
          <a:avLst/>
        </a:prstGeom>
        <a:noFill/>
        <a:ln w="25400" cap="flat" cmpd="sng" algn="ctr">
          <a:solidFill>
            <a:schemeClr val="tx2"/>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nb-NO" sz="1600" b="1" kern="1200" dirty="0" smtClean="0">
              <a:solidFill>
                <a:schemeClr val="tx1"/>
              </a:solidFill>
            </a:rPr>
            <a:t>Svekker  </a:t>
          </a:r>
          <a:r>
            <a:rPr lang="nb-NO" sz="1600" b="1" kern="1200" dirty="0" smtClean="0">
              <a:solidFill>
                <a:schemeClr val="tx1"/>
              </a:solidFill>
            </a:rPr>
            <a:t>beslutningsevne  </a:t>
          </a:r>
          <a:endParaRPr lang="nb-NO" sz="1600" b="1" kern="1200" dirty="0">
            <a:solidFill>
              <a:schemeClr val="tx1"/>
            </a:solidFill>
          </a:endParaRPr>
        </a:p>
      </dsp:txBody>
      <dsp:txXfrm>
        <a:off x="3391614" y="3321758"/>
        <a:ext cx="1425683" cy="1438673"/>
      </dsp:txXfrm>
    </dsp:sp>
    <dsp:sp modelId="{8C5F266C-622F-4A8B-96EF-2945AAB69ACA}">
      <dsp:nvSpPr>
        <dsp:cNvPr id="0" name=""/>
        <dsp:cNvSpPr/>
      </dsp:nvSpPr>
      <dsp:spPr>
        <a:xfrm rot="10813751">
          <a:off x="714334" y="3742108"/>
          <a:ext cx="2251018" cy="579858"/>
        </a:xfrm>
        <a:prstGeom prst="leftArrow">
          <a:avLst>
            <a:gd name="adj1" fmla="val 60000"/>
            <a:gd name="adj2" fmla="val 50000"/>
          </a:avLst>
        </a:prstGeom>
        <a:solidFill>
          <a:schemeClr val="accent1">
            <a:lumMod val="75000"/>
          </a:schemeClr>
        </a:solidFill>
        <a:ln>
          <a:noFill/>
        </a:ln>
        <a:effectLst/>
      </dsp:spPr>
      <dsp:style>
        <a:lnRef idx="0">
          <a:scrgbClr r="0" g="0" b="0"/>
        </a:lnRef>
        <a:fillRef idx="1">
          <a:scrgbClr r="0" g="0" b="0"/>
        </a:fillRef>
        <a:effectRef idx="0">
          <a:scrgbClr r="0" g="0" b="0"/>
        </a:effectRef>
        <a:fontRef idx="minor">
          <a:schemeClr val="lt1"/>
        </a:fontRef>
      </dsp:style>
    </dsp:sp>
    <dsp:sp modelId="{95013E8A-3F3C-471E-9551-D20884BE098B}">
      <dsp:nvSpPr>
        <dsp:cNvPr id="0" name=""/>
        <dsp:cNvSpPr/>
      </dsp:nvSpPr>
      <dsp:spPr>
        <a:xfrm>
          <a:off x="-105078" y="3457849"/>
          <a:ext cx="1638843" cy="1139371"/>
        </a:xfrm>
        <a:prstGeom prst="roundRect">
          <a:avLst>
            <a:gd name="adj" fmla="val 10000"/>
          </a:avLst>
        </a:prstGeom>
        <a:solidFill>
          <a:schemeClr val="accent1">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711200">
            <a:lnSpc>
              <a:spcPct val="90000"/>
            </a:lnSpc>
            <a:spcBef>
              <a:spcPct val="0"/>
            </a:spcBef>
            <a:spcAft>
              <a:spcPct val="35000"/>
            </a:spcAft>
          </a:pPr>
          <a:r>
            <a:rPr lang="nb-NO" sz="1600" b="0" kern="1200" smtClean="0"/>
            <a:t>Konsentrasjons / oppmerksomhetsproblemer   </a:t>
          </a:r>
          <a:endParaRPr lang="nb-NO" sz="1600" b="0" kern="1200" dirty="0"/>
        </a:p>
      </dsp:txBody>
      <dsp:txXfrm>
        <a:off x="-71707" y="3491220"/>
        <a:ext cx="1572101" cy="1072629"/>
      </dsp:txXfrm>
    </dsp:sp>
    <dsp:sp modelId="{2A11A340-5862-45BF-8DD1-5102BE085454}">
      <dsp:nvSpPr>
        <dsp:cNvPr id="0" name=""/>
        <dsp:cNvSpPr/>
      </dsp:nvSpPr>
      <dsp:spPr>
        <a:xfrm rot="12433477">
          <a:off x="741257" y="2657312"/>
          <a:ext cx="2474073" cy="579858"/>
        </a:xfrm>
        <a:prstGeom prst="leftArrow">
          <a:avLst>
            <a:gd name="adj1" fmla="val 60000"/>
            <a:gd name="adj2" fmla="val 50000"/>
          </a:avLst>
        </a:prstGeom>
        <a:solidFill>
          <a:schemeClr val="accent1">
            <a:lumMod val="75000"/>
          </a:schemeClr>
        </a:solidFill>
        <a:ln>
          <a:noFill/>
        </a:ln>
        <a:effectLst/>
      </dsp:spPr>
      <dsp:style>
        <a:lnRef idx="0">
          <a:scrgbClr r="0" g="0" b="0"/>
        </a:lnRef>
        <a:fillRef idx="1">
          <a:scrgbClr r="0" g="0" b="0"/>
        </a:fillRef>
        <a:effectRef idx="0">
          <a:scrgbClr r="0" g="0" b="0"/>
        </a:effectRef>
        <a:fontRef idx="minor">
          <a:schemeClr val="lt1"/>
        </a:fontRef>
      </dsp:style>
    </dsp:sp>
    <dsp:sp modelId="{73952EC7-1027-4EA4-9CC9-7DCE3E89573D}">
      <dsp:nvSpPr>
        <dsp:cNvPr id="0" name=""/>
        <dsp:cNvSpPr/>
      </dsp:nvSpPr>
      <dsp:spPr>
        <a:xfrm>
          <a:off x="58874" y="1811637"/>
          <a:ext cx="1638843" cy="1139371"/>
        </a:xfrm>
        <a:prstGeom prst="roundRect">
          <a:avLst>
            <a:gd name="adj" fmla="val 10000"/>
          </a:avLst>
        </a:prstGeom>
        <a:solidFill>
          <a:schemeClr val="accent1">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711200">
            <a:lnSpc>
              <a:spcPct val="90000"/>
            </a:lnSpc>
            <a:spcBef>
              <a:spcPct val="0"/>
            </a:spcBef>
            <a:spcAft>
              <a:spcPct val="35000"/>
            </a:spcAft>
          </a:pPr>
          <a:r>
            <a:rPr lang="nb-NO" sz="1600" b="0" kern="1200" dirty="0" smtClean="0"/>
            <a:t>Persepsjons-forstyrrelse </a:t>
          </a:r>
        </a:p>
      </dsp:txBody>
      <dsp:txXfrm>
        <a:off x="92245" y="1845008"/>
        <a:ext cx="1572101" cy="1072629"/>
      </dsp:txXfrm>
    </dsp:sp>
    <dsp:sp modelId="{3151F942-1049-4BCA-A42D-FA395FCCFAB8}">
      <dsp:nvSpPr>
        <dsp:cNvPr id="0" name=""/>
        <dsp:cNvSpPr/>
      </dsp:nvSpPr>
      <dsp:spPr>
        <a:xfrm rot="14295521">
          <a:off x="1651226" y="1740162"/>
          <a:ext cx="2418407" cy="579858"/>
        </a:xfrm>
        <a:prstGeom prst="leftArrow">
          <a:avLst>
            <a:gd name="adj1" fmla="val 60000"/>
            <a:gd name="adj2" fmla="val 50000"/>
          </a:avLst>
        </a:prstGeom>
        <a:solidFill>
          <a:schemeClr val="accent1">
            <a:lumMod val="75000"/>
          </a:schemeClr>
        </a:solidFill>
        <a:ln>
          <a:noFill/>
        </a:ln>
        <a:effectLst/>
      </dsp:spPr>
      <dsp:style>
        <a:lnRef idx="0">
          <a:scrgbClr r="0" g="0" b="0"/>
        </a:lnRef>
        <a:fillRef idx="1">
          <a:scrgbClr r="0" g="0" b="0"/>
        </a:fillRef>
        <a:effectRef idx="0">
          <a:scrgbClr r="0" g="0" b="0"/>
        </a:effectRef>
        <a:fontRef idx="minor">
          <a:schemeClr val="lt1"/>
        </a:fontRef>
      </dsp:style>
    </dsp:sp>
    <dsp:sp modelId="{FF18C4C8-6024-4705-B11C-41D5F425E99E}">
      <dsp:nvSpPr>
        <dsp:cNvPr id="0" name=""/>
        <dsp:cNvSpPr/>
      </dsp:nvSpPr>
      <dsp:spPr>
        <a:xfrm>
          <a:off x="1512179" y="432060"/>
          <a:ext cx="1424214" cy="1139371"/>
        </a:xfrm>
        <a:prstGeom prst="roundRect">
          <a:avLst>
            <a:gd name="adj" fmla="val 10000"/>
          </a:avLst>
        </a:prstGeom>
        <a:solidFill>
          <a:schemeClr val="accent1">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711200">
            <a:lnSpc>
              <a:spcPct val="90000"/>
            </a:lnSpc>
            <a:spcBef>
              <a:spcPct val="0"/>
            </a:spcBef>
            <a:spcAft>
              <a:spcPct val="35000"/>
            </a:spcAft>
          </a:pPr>
          <a:r>
            <a:rPr lang="nb-NO" sz="1600" b="0" kern="1200" dirty="0" smtClean="0"/>
            <a:t>Reduserte  kognitive evner </a:t>
          </a:r>
        </a:p>
      </dsp:txBody>
      <dsp:txXfrm>
        <a:off x="1545550" y="465431"/>
        <a:ext cx="1357472" cy="1072629"/>
      </dsp:txXfrm>
    </dsp:sp>
    <dsp:sp modelId="{8AAD4D42-5DFC-4038-A4CA-D1FFB7F03A0A}">
      <dsp:nvSpPr>
        <dsp:cNvPr id="0" name=""/>
        <dsp:cNvSpPr/>
      </dsp:nvSpPr>
      <dsp:spPr>
        <a:xfrm rot="16200000">
          <a:off x="3023912" y="1427902"/>
          <a:ext cx="2255126" cy="579858"/>
        </a:xfrm>
        <a:prstGeom prst="leftArrow">
          <a:avLst>
            <a:gd name="adj1" fmla="val 60000"/>
            <a:gd name="adj2" fmla="val 50000"/>
          </a:avLst>
        </a:prstGeom>
        <a:solidFill>
          <a:schemeClr val="accent1">
            <a:lumMod val="75000"/>
          </a:schemeClr>
        </a:solidFill>
        <a:ln>
          <a:noFill/>
        </a:ln>
        <a:effectLst/>
      </dsp:spPr>
      <dsp:style>
        <a:lnRef idx="0">
          <a:scrgbClr r="0" g="0" b="0"/>
        </a:lnRef>
        <a:fillRef idx="1">
          <a:scrgbClr r="0" g="0" b="0"/>
        </a:fillRef>
        <a:effectRef idx="0">
          <a:scrgbClr r="0" g="0" b="0"/>
        </a:effectRef>
        <a:fontRef idx="minor">
          <a:schemeClr val="lt1"/>
        </a:fontRef>
      </dsp:style>
    </dsp:sp>
    <dsp:sp modelId="{A9A8E1AA-510D-4930-A811-7D350F44CF26}">
      <dsp:nvSpPr>
        <dsp:cNvPr id="0" name=""/>
        <dsp:cNvSpPr/>
      </dsp:nvSpPr>
      <dsp:spPr>
        <a:xfrm>
          <a:off x="3285034" y="67736"/>
          <a:ext cx="1638843" cy="1139371"/>
        </a:xfrm>
        <a:prstGeom prst="roundRect">
          <a:avLst>
            <a:gd name="adj" fmla="val 10000"/>
          </a:avLst>
        </a:prstGeom>
        <a:solidFill>
          <a:schemeClr val="accent1">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711200">
            <a:lnSpc>
              <a:spcPct val="90000"/>
            </a:lnSpc>
            <a:spcBef>
              <a:spcPct val="0"/>
            </a:spcBef>
            <a:spcAft>
              <a:spcPct val="35000"/>
            </a:spcAft>
          </a:pPr>
          <a:r>
            <a:rPr lang="nb-NO" sz="1600" b="0" kern="1200" dirty="0" smtClean="0"/>
            <a:t>Hukommelses-vansker  </a:t>
          </a:r>
          <a:endParaRPr lang="nb-NO" sz="1600" b="0" kern="1200" dirty="0"/>
        </a:p>
      </dsp:txBody>
      <dsp:txXfrm>
        <a:off x="3318405" y="101107"/>
        <a:ext cx="1572101" cy="1072629"/>
      </dsp:txXfrm>
    </dsp:sp>
    <dsp:sp modelId="{B0968281-7728-4C3C-8A6A-F6D1A908063C}">
      <dsp:nvSpPr>
        <dsp:cNvPr id="0" name=""/>
        <dsp:cNvSpPr/>
      </dsp:nvSpPr>
      <dsp:spPr>
        <a:xfrm rot="18290404">
          <a:off x="4223704" y="1754562"/>
          <a:ext cx="2540998" cy="579858"/>
        </a:xfrm>
        <a:prstGeom prst="leftArrow">
          <a:avLst>
            <a:gd name="adj1" fmla="val 60000"/>
            <a:gd name="adj2" fmla="val 50000"/>
          </a:avLst>
        </a:prstGeom>
        <a:solidFill>
          <a:schemeClr val="accent1">
            <a:lumMod val="75000"/>
          </a:schemeClr>
        </a:solidFill>
        <a:ln>
          <a:noFill/>
        </a:ln>
        <a:effectLst/>
      </dsp:spPr>
      <dsp:style>
        <a:lnRef idx="0">
          <a:scrgbClr r="0" g="0" b="0"/>
        </a:lnRef>
        <a:fillRef idx="1">
          <a:scrgbClr r="0" g="0" b="0"/>
        </a:fillRef>
        <a:effectRef idx="0">
          <a:scrgbClr r="0" g="0" b="0"/>
        </a:effectRef>
        <a:fontRef idx="minor">
          <a:schemeClr val="lt1"/>
        </a:fontRef>
      </dsp:style>
    </dsp:sp>
    <dsp:sp modelId="{27EF4DB5-4A6F-4F11-9988-F4F9FC783DD8}">
      <dsp:nvSpPr>
        <dsp:cNvPr id="0" name=""/>
        <dsp:cNvSpPr/>
      </dsp:nvSpPr>
      <dsp:spPr>
        <a:xfrm>
          <a:off x="5400602" y="432043"/>
          <a:ext cx="1638843" cy="1139371"/>
        </a:xfrm>
        <a:prstGeom prst="roundRect">
          <a:avLst>
            <a:gd name="adj" fmla="val 10000"/>
          </a:avLst>
        </a:prstGeom>
        <a:solidFill>
          <a:schemeClr val="accent1">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711200">
            <a:lnSpc>
              <a:spcPct val="90000"/>
            </a:lnSpc>
            <a:spcBef>
              <a:spcPct val="0"/>
            </a:spcBef>
            <a:spcAft>
              <a:spcPct val="35000"/>
            </a:spcAft>
          </a:pPr>
          <a:r>
            <a:rPr lang="nb-NO" sz="1600" b="0" kern="1200" dirty="0" smtClean="0"/>
            <a:t>Rigid </a:t>
          </a:r>
        </a:p>
        <a:p>
          <a:pPr lvl="0" algn="ctr" defTabSz="711200">
            <a:lnSpc>
              <a:spcPct val="90000"/>
            </a:lnSpc>
            <a:spcBef>
              <a:spcPct val="0"/>
            </a:spcBef>
            <a:spcAft>
              <a:spcPct val="35000"/>
            </a:spcAft>
          </a:pPr>
          <a:r>
            <a:rPr lang="nb-NO" sz="1600" b="0" kern="1200" dirty="0" smtClean="0"/>
            <a:t> tenkning  </a:t>
          </a:r>
          <a:endParaRPr lang="nb-NO" sz="1600" b="0" kern="1200" dirty="0"/>
        </a:p>
      </dsp:txBody>
      <dsp:txXfrm>
        <a:off x="5433973" y="465414"/>
        <a:ext cx="1572101" cy="1072629"/>
      </dsp:txXfrm>
    </dsp:sp>
    <dsp:sp modelId="{C72A53CC-F180-4202-BC0E-5DB19B91428E}">
      <dsp:nvSpPr>
        <dsp:cNvPr id="0" name=""/>
        <dsp:cNvSpPr/>
      </dsp:nvSpPr>
      <dsp:spPr>
        <a:xfrm rot="19971641">
          <a:off x="4995585" y="2690766"/>
          <a:ext cx="2355146" cy="579858"/>
        </a:xfrm>
        <a:prstGeom prst="leftArrow">
          <a:avLst>
            <a:gd name="adj1" fmla="val 60000"/>
            <a:gd name="adj2" fmla="val 50000"/>
          </a:avLst>
        </a:prstGeom>
        <a:solidFill>
          <a:schemeClr val="accent1">
            <a:lumMod val="75000"/>
          </a:schemeClr>
        </a:solidFill>
        <a:ln>
          <a:noFill/>
        </a:ln>
        <a:effectLst/>
      </dsp:spPr>
      <dsp:style>
        <a:lnRef idx="0">
          <a:scrgbClr r="0" g="0" b="0"/>
        </a:lnRef>
        <a:fillRef idx="1">
          <a:scrgbClr r="0" g="0" b="0"/>
        </a:fillRef>
        <a:effectRef idx="0">
          <a:scrgbClr r="0" g="0" b="0"/>
        </a:effectRef>
        <a:fontRef idx="minor">
          <a:schemeClr val="lt1"/>
        </a:fontRef>
      </dsp:style>
    </dsp:sp>
    <dsp:sp modelId="{78CD73D2-3CFA-4E14-A7EF-948B5B7A4C33}">
      <dsp:nvSpPr>
        <dsp:cNvPr id="0" name=""/>
        <dsp:cNvSpPr/>
      </dsp:nvSpPr>
      <dsp:spPr>
        <a:xfrm>
          <a:off x="6401658" y="1873853"/>
          <a:ext cx="1638843" cy="1139371"/>
        </a:xfrm>
        <a:prstGeom prst="roundRect">
          <a:avLst>
            <a:gd name="adj" fmla="val 10000"/>
          </a:avLst>
        </a:prstGeom>
        <a:solidFill>
          <a:schemeClr val="accent1">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711200">
            <a:lnSpc>
              <a:spcPct val="90000"/>
            </a:lnSpc>
            <a:spcBef>
              <a:spcPct val="0"/>
            </a:spcBef>
            <a:spcAft>
              <a:spcPct val="35000"/>
            </a:spcAft>
          </a:pPr>
          <a:r>
            <a:rPr lang="nb-NO" sz="1600" b="0" kern="1200" dirty="0" smtClean="0"/>
            <a:t>Manglende konsekvens-tenkning </a:t>
          </a:r>
          <a:endParaRPr lang="nb-NO" sz="1600" b="0" kern="1200" dirty="0"/>
        </a:p>
      </dsp:txBody>
      <dsp:txXfrm>
        <a:off x="6435029" y="1907224"/>
        <a:ext cx="1572101" cy="1072629"/>
      </dsp:txXfrm>
    </dsp:sp>
    <dsp:sp modelId="{CCB15A74-76A7-4659-BAD2-8F0F15A4D8B6}">
      <dsp:nvSpPr>
        <dsp:cNvPr id="0" name=""/>
        <dsp:cNvSpPr/>
      </dsp:nvSpPr>
      <dsp:spPr>
        <a:xfrm rot="21586249">
          <a:off x="5243559" y="3742108"/>
          <a:ext cx="2251018" cy="579858"/>
        </a:xfrm>
        <a:prstGeom prst="leftArrow">
          <a:avLst>
            <a:gd name="adj1" fmla="val 60000"/>
            <a:gd name="adj2" fmla="val 50000"/>
          </a:avLst>
        </a:prstGeom>
        <a:solidFill>
          <a:schemeClr val="accent1">
            <a:lumMod val="75000"/>
          </a:schemeClr>
        </a:solidFill>
        <a:ln>
          <a:noFill/>
        </a:ln>
        <a:effectLst/>
      </dsp:spPr>
      <dsp:style>
        <a:lnRef idx="0">
          <a:scrgbClr r="0" g="0" b="0"/>
        </a:lnRef>
        <a:fillRef idx="1">
          <a:scrgbClr r="0" g="0" b="0"/>
        </a:fillRef>
        <a:effectRef idx="0">
          <a:scrgbClr r="0" g="0" b="0"/>
        </a:effectRef>
        <a:fontRef idx="minor">
          <a:schemeClr val="lt1"/>
        </a:fontRef>
      </dsp:style>
    </dsp:sp>
    <dsp:sp modelId="{BCB5D922-E6E3-4489-9ABB-0F3B5103CBD9}">
      <dsp:nvSpPr>
        <dsp:cNvPr id="0" name=""/>
        <dsp:cNvSpPr/>
      </dsp:nvSpPr>
      <dsp:spPr>
        <a:xfrm>
          <a:off x="6675147" y="3457849"/>
          <a:ext cx="1638843" cy="1139371"/>
        </a:xfrm>
        <a:prstGeom prst="roundRect">
          <a:avLst>
            <a:gd name="adj" fmla="val 10000"/>
          </a:avLst>
        </a:prstGeom>
        <a:solidFill>
          <a:schemeClr val="accent1">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711200">
            <a:lnSpc>
              <a:spcPct val="90000"/>
            </a:lnSpc>
            <a:spcBef>
              <a:spcPct val="0"/>
            </a:spcBef>
            <a:spcAft>
              <a:spcPct val="35000"/>
            </a:spcAft>
          </a:pPr>
          <a:r>
            <a:rPr lang="nb-NO" sz="1600" b="1" kern="1200" smtClean="0"/>
            <a:t> </a:t>
          </a:r>
          <a:r>
            <a:rPr lang="nb-NO" sz="1600" b="0" kern="1200" smtClean="0"/>
            <a:t>Sterke affekter </a:t>
          </a:r>
          <a:endParaRPr lang="nb-NO" sz="1600" b="0" kern="1200" dirty="0"/>
        </a:p>
      </dsp:txBody>
      <dsp:txXfrm>
        <a:off x="6708518" y="3491220"/>
        <a:ext cx="1572101" cy="1072629"/>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3FDAC44-16F5-4540-8568-9C5AB48DECEF}">
      <dsp:nvSpPr>
        <dsp:cNvPr id="0" name=""/>
        <dsp:cNvSpPr/>
      </dsp:nvSpPr>
      <dsp:spPr>
        <a:xfrm>
          <a:off x="2805764" y="61361"/>
          <a:ext cx="2945330" cy="2945330"/>
        </a:xfrm>
        <a:prstGeom prst="ellipse">
          <a:avLst/>
        </a:prstGeom>
        <a:solidFill>
          <a:schemeClr val="accent3">
            <a:lumMod val="50000"/>
            <a:alpha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844550">
            <a:lnSpc>
              <a:spcPct val="90000"/>
            </a:lnSpc>
            <a:spcBef>
              <a:spcPct val="0"/>
            </a:spcBef>
            <a:spcAft>
              <a:spcPct val="35000"/>
            </a:spcAft>
          </a:pPr>
          <a:r>
            <a:rPr lang="nb-NO" sz="1900" kern="1200" dirty="0" smtClean="0">
              <a:solidFill>
                <a:schemeClr val="bg1"/>
              </a:solidFill>
            </a:rPr>
            <a:t>Motivere til vold </a:t>
          </a:r>
          <a:endParaRPr lang="nb-NO" sz="1900" kern="1200" dirty="0">
            <a:solidFill>
              <a:schemeClr val="bg1"/>
            </a:solidFill>
          </a:endParaRPr>
        </a:p>
      </dsp:txBody>
      <dsp:txXfrm>
        <a:off x="3198475" y="576793"/>
        <a:ext cx="2159908" cy="1325398"/>
      </dsp:txXfrm>
    </dsp:sp>
    <dsp:sp modelId="{21AD11CD-2B35-43C7-ACA7-26F8207A6A57}">
      <dsp:nvSpPr>
        <dsp:cNvPr id="0" name=""/>
        <dsp:cNvSpPr/>
      </dsp:nvSpPr>
      <dsp:spPr>
        <a:xfrm>
          <a:off x="3860585" y="1949847"/>
          <a:ext cx="2945330" cy="2945330"/>
        </a:xfrm>
        <a:prstGeom prst="ellipse">
          <a:avLst/>
        </a:prstGeom>
        <a:solidFill>
          <a:srgbClr val="C00000">
            <a:alpha val="50000"/>
          </a:srgb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844550">
            <a:lnSpc>
              <a:spcPct val="90000"/>
            </a:lnSpc>
            <a:spcBef>
              <a:spcPct val="0"/>
            </a:spcBef>
            <a:spcAft>
              <a:spcPct val="35000"/>
            </a:spcAft>
          </a:pPr>
          <a:r>
            <a:rPr lang="nb-NO" sz="1900" kern="1200" dirty="0" smtClean="0">
              <a:solidFill>
                <a:schemeClr val="bg1"/>
              </a:solidFill>
            </a:rPr>
            <a:t>Redusere hemninger mot vold</a:t>
          </a:r>
          <a:endParaRPr lang="nb-NO" sz="1900" kern="1200" dirty="0">
            <a:solidFill>
              <a:schemeClr val="bg1"/>
            </a:solidFill>
          </a:endParaRPr>
        </a:p>
      </dsp:txBody>
      <dsp:txXfrm>
        <a:off x="4761365" y="2710725"/>
        <a:ext cx="1767198" cy="1619931"/>
      </dsp:txXfrm>
    </dsp:sp>
    <dsp:sp modelId="{942CAA7F-B82C-4818-B776-762D450DEE55}">
      <dsp:nvSpPr>
        <dsp:cNvPr id="0" name=""/>
        <dsp:cNvSpPr/>
      </dsp:nvSpPr>
      <dsp:spPr>
        <a:xfrm>
          <a:off x="1742990" y="1902192"/>
          <a:ext cx="2945330" cy="2945330"/>
        </a:xfrm>
        <a:prstGeom prst="ellipse">
          <a:avLst/>
        </a:prstGeom>
        <a:solidFill>
          <a:srgbClr val="0070C0">
            <a:alpha val="50000"/>
          </a:srgb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844550">
            <a:lnSpc>
              <a:spcPct val="90000"/>
            </a:lnSpc>
            <a:spcBef>
              <a:spcPct val="0"/>
            </a:spcBef>
            <a:spcAft>
              <a:spcPct val="35000"/>
            </a:spcAft>
          </a:pPr>
          <a:r>
            <a:rPr lang="nb-NO" sz="1900" kern="1200" dirty="0" smtClean="0">
              <a:solidFill>
                <a:schemeClr val="bg1"/>
              </a:solidFill>
            </a:rPr>
            <a:t>Destabilisere beslutningsevnen</a:t>
          </a:r>
          <a:endParaRPr lang="nb-NO" sz="1900" kern="1200" dirty="0">
            <a:solidFill>
              <a:schemeClr val="bg1"/>
            </a:solidFill>
          </a:endParaRPr>
        </a:p>
      </dsp:txBody>
      <dsp:txXfrm>
        <a:off x="2020342" y="2663069"/>
        <a:ext cx="1767198" cy="1619931"/>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3FDAC44-16F5-4540-8568-9C5AB48DECEF}">
      <dsp:nvSpPr>
        <dsp:cNvPr id="0" name=""/>
        <dsp:cNvSpPr/>
      </dsp:nvSpPr>
      <dsp:spPr>
        <a:xfrm>
          <a:off x="2805764" y="61361"/>
          <a:ext cx="2945330" cy="2945330"/>
        </a:xfrm>
        <a:prstGeom prst="ellipse">
          <a:avLst/>
        </a:prstGeom>
        <a:solidFill>
          <a:schemeClr val="accent3">
            <a:lumMod val="50000"/>
            <a:alpha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844550">
            <a:lnSpc>
              <a:spcPct val="90000"/>
            </a:lnSpc>
            <a:spcBef>
              <a:spcPct val="0"/>
            </a:spcBef>
            <a:spcAft>
              <a:spcPct val="35000"/>
            </a:spcAft>
          </a:pPr>
          <a:r>
            <a:rPr lang="nb-NO" sz="1900" kern="1200" dirty="0" smtClean="0">
              <a:solidFill>
                <a:schemeClr val="bg1"/>
              </a:solidFill>
            </a:rPr>
            <a:t>Motivere til vold </a:t>
          </a:r>
          <a:endParaRPr lang="nb-NO" sz="1900" kern="1200" dirty="0">
            <a:solidFill>
              <a:schemeClr val="bg1"/>
            </a:solidFill>
          </a:endParaRPr>
        </a:p>
      </dsp:txBody>
      <dsp:txXfrm>
        <a:off x="3198475" y="576793"/>
        <a:ext cx="2159908" cy="1325398"/>
      </dsp:txXfrm>
    </dsp:sp>
    <dsp:sp modelId="{21AD11CD-2B35-43C7-ACA7-26F8207A6A57}">
      <dsp:nvSpPr>
        <dsp:cNvPr id="0" name=""/>
        <dsp:cNvSpPr/>
      </dsp:nvSpPr>
      <dsp:spPr>
        <a:xfrm>
          <a:off x="3860585" y="1949847"/>
          <a:ext cx="2945330" cy="2945330"/>
        </a:xfrm>
        <a:prstGeom prst="ellipse">
          <a:avLst/>
        </a:prstGeom>
        <a:solidFill>
          <a:srgbClr val="C00000">
            <a:alpha val="50000"/>
          </a:srgb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844550">
            <a:lnSpc>
              <a:spcPct val="90000"/>
            </a:lnSpc>
            <a:spcBef>
              <a:spcPct val="0"/>
            </a:spcBef>
            <a:spcAft>
              <a:spcPct val="35000"/>
            </a:spcAft>
          </a:pPr>
          <a:r>
            <a:rPr lang="nb-NO" sz="1900" kern="1200" dirty="0" smtClean="0">
              <a:solidFill>
                <a:schemeClr val="bg1"/>
              </a:solidFill>
            </a:rPr>
            <a:t>Redusere hemninger mot vold</a:t>
          </a:r>
          <a:endParaRPr lang="nb-NO" sz="1900" kern="1200" dirty="0">
            <a:solidFill>
              <a:schemeClr val="bg1"/>
            </a:solidFill>
          </a:endParaRPr>
        </a:p>
      </dsp:txBody>
      <dsp:txXfrm>
        <a:off x="4761365" y="2710725"/>
        <a:ext cx="1767198" cy="1619931"/>
      </dsp:txXfrm>
    </dsp:sp>
    <dsp:sp modelId="{942CAA7F-B82C-4818-B776-762D450DEE55}">
      <dsp:nvSpPr>
        <dsp:cNvPr id="0" name=""/>
        <dsp:cNvSpPr/>
      </dsp:nvSpPr>
      <dsp:spPr>
        <a:xfrm>
          <a:off x="1742990" y="1902192"/>
          <a:ext cx="2945330" cy="2945330"/>
        </a:xfrm>
        <a:prstGeom prst="ellipse">
          <a:avLst/>
        </a:prstGeom>
        <a:solidFill>
          <a:srgbClr val="0070C0">
            <a:alpha val="50000"/>
          </a:srgb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844550">
            <a:lnSpc>
              <a:spcPct val="90000"/>
            </a:lnSpc>
            <a:spcBef>
              <a:spcPct val="0"/>
            </a:spcBef>
            <a:spcAft>
              <a:spcPct val="35000"/>
            </a:spcAft>
          </a:pPr>
          <a:r>
            <a:rPr lang="nb-NO" sz="1900" kern="1200" dirty="0" smtClean="0">
              <a:solidFill>
                <a:schemeClr val="bg1"/>
              </a:solidFill>
            </a:rPr>
            <a:t>Destabilisere beslutningsevnen</a:t>
          </a:r>
          <a:endParaRPr lang="nb-NO" sz="1900" kern="1200" dirty="0">
            <a:solidFill>
              <a:schemeClr val="bg1"/>
            </a:solidFill>
          </a:endParaRPr>
        </a:p>
      </dsp:txBody>
      <dsp:txXfrm>
        <a:off x="2020342" y="2663069"/>
        <a:ext cx="1767198" cy="1619931"/>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42451AB-5327-4064-A852-0BF09611FCF5}">
      <dsp:nvSpPr>
        <dsp:cNvPr id="0" name=""/>
        <dsp:cNvSpPr/>
      </dsp:nvSpPr>
      <dsp:spPr>
        <a:xfrm>
          <a:off x="0" y="3557909"/>
          <a:ext cx="9557886" cy="1167510"/>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99136" rIns="199136" bIns="199136" numCol="1" spcCol="1270" anchor="ctr" anchorCtr="0">
          <a:noAutofit/>
        </a:bodyPr>
        <a:lstStyle/>
        <a:p>
          <a:pPr lvl="0" algn="ctr" defTabSz="1244600">
            <a:lnSpc>
              <a:spcPct val="90000"/>
            </a:lnSpc>
            <a:spcBef>
              <a:spcPct val="0"/>
            </a:spcBef>
            <a:spcAft>
              <a:spcPct val="35000"/>
            </a:spcAft>
          </a:pPr>
          <a:r>
            <a:rPr lang="nb-NO" sz="2800" kern="1200" dirty="0" smtClean="0"/>
            <a:t>Bruk scenariene til planlegging</a:t>
          </a:r>
          <a:endParaRPr lang="nb-NO" sz="2800" kern="1200" dirty="0"/>
        </a:p>
      </dsp:txBody>
      <dsp:txXfrm>
        <a:off x="0" y="3557909"/>
        <a:ext cx="9557886" cy="630455"/>
      </dsp:txXfrm>
    </dsp:sp>
    <dsp:sp modelId="{D249A78C-E091-4648-B58C-3E3E2158AA87}">
      <dsp:nvSpPr>
        <dsp:cNvPr id="0" name=""/>
        <dsp:cNvSpPr/>
      </dsp:nvSpPr>
      <dsp:spPr>
        <a:xfrm>
          <a:off x="0" y="4164179"/>
          <a:ext cx="9557886" cy="537055"/>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70688" tIns="30480" rIns="170688" bIns="30480" numCol="1" spcCol="1270" anchor="ctr" anchorCtr="0">
          <a:noAutofit/>
        </a:bodyPr>
        <a:lstStyle/>
        <a:p>
          <a:pPr lvl="0" algn="ctr" defTabSz="1066800">
            <a:lnSpc>
              <a:spcPct val="90000"/>
            </a:lnSpc>
            <a:spcBef>
              <a:spcPct val="0"/>
            </a:spcBef>
            <a:spcAft>
              <a:spcPct val="35000"/>
            </a:spcAft>
          </a:pPr>
          <a:r>
            <a:rPr lang="nb-NO" sz="2400" kern="1200" dirty="0" smtClean="0"/>
            <a:t>Hvilke </a:t>
          </a:r>
          <a:r>
            <a:rPr lang="nb-NO" sz="2400" kern="1200" dirty="0" smtClean="0"/>
            <a:t>tiltak kan trolig forebygge scenariene effektivt?   </a:t>
          </a:r>
          <a:endParaRPr lang="nb-NO" sz="2400" kern="1200" dirty="0"/>
        </a:p>
      </dsp:txBody>
      <dsp:txXfrm>
        <a:off x="0" y="4164179"/>
        <a:ext cx="9557886" cy="537055"/>
      </dsp:txXfrm>
    </dsp:sp>
    <dsp:sp modelId="{48CCEFB3-252B-49D2-8955-7BA006F793B6}">
      <dsp:nvSpPr>
        <dsp:cNvPr id="0" name=""/>
        <dsp:cNvSpPr/>
      </dsp:nvSpPr>
      <dsp:spPr>
        <a:xfrm rot="10800000">
          <a:off x="0" y="1778954"/>
          <a:ext cx="9557886" cy="1795631"/>
        </a:xfrm>
        <a:prstGeom prst="upArrowCallou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99136" rIns="199136" bIns="199136" numCol="1" spcCol="1270" anchor="ctr" anchorCtr="0">
          <a:noAutofit/>
        </a:bodyPr>
        <a:lstStyle/>
        <a:p>
          <a:pPr lvl="0" algn="ctr" defTabSz="1244600">
            <a:lnSpc>
              <a:spcPct val="90000"/>
            </a:lnSpc>
            <a:spcBef>
              <a:spcPct val="0"/>
            </a:spcBef>
            <a:spcAft>
              <a:spcPct val="35000"/>
            </a:spcAft>
          </a:pPr>
          <a:r>
            <a:rPr lang="nb-NO" sz="2800" kern="1200" dirty="0" smtClean="0"/>
            <a:t>Evaluere scenariene</a:t>
          </a:r>
          <a:endParaRPr lang="nb-NO" sz="2800" kern="1200" dirty="0"/>
        </a:p>
      </dsp:txBody>
      <dsp:txXfrm rot="-10800000">
        <a:off x="0" y="1778954"/>
        <a:ext cx="9557886" cy="630266"/>
      </dsp:txXfrm>
    </dsp:sp>
    <dsp:sp modelId="{A5CD8C62-7245-4B52-B8E5-752FFB9D140E}">
      <dsp:nvSpPr>
        <dsp:cNvPr id="0" name=""/>
        <dsp:cNvSpPr/>
      </dsp:nvSpPr>
      <dsp:spPr>
        <a:xfrm>
          <a:off x="0" y="2409221"/>
          <a:ext cx="9557886" cy="536893"/>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70688" tIns="30480" rIns="170688" bIns="30480" numCol="1" spcCol="1270" anchor="ctr" anchorCtr="0">
          <a:noAutofit/>
        </a:bodyPr>
        <a:lstStyle/>
        <a:p>
          <a:pPr lvl="0" algn="ctr" defTabSz="1066800">
            <a:lnSpc>
              <a:spcPct val="90000"/>
            </a:lnSpc>
            <a:spcBef>
              <a:spcPct val="0"/>
            </a:spcBef>
            <a:spcAft>
              <a:spcPct val="35000"/>
            </a:spcAft>
          </a:pPr>
          <a:r>
            <a:rPr lang="nb-NO" sz="2400" kern="1200" dirty="0" smtClean="0"/>
            <a:t>Hvilke av de </a:t>
          </a:r>
          <a:r>
            <a:rPr lang="nb-NO" sz="2400" kern="1200" dirty="0" smtClean="0"/>
            <a:t>«mulige framtidene</a:t>
          </a:r>
          <a:r>
            <a:rPr lang="nb-NO" sz="2400" kern="1200" dirty="0" smtClean="0">
              <a:solidFill>
                <a:schemeClr val="tx1"/>
              </a:solidFill>
            </a:rPr>
            <a:t>» krever mest </a:t>
          </a:r>
          <a:r>
            <a:rPr lang="nb-NO" sz="2400" kern="1200" dirty="0" smtClean="0"/>
            <a:t>oppmerksomhet?</a:t>
          </a:r>
          <a:endParaRPr lang="nb-NO" sz="2400" kern="1200" dirty="0"/>
        </a:p>
      </dsp:txBody>
      <dsp:txXfrm>
        <a:off x="0" y="2409221"/>
        <a:ext cx="9557886" cy="536893"/>
      </dsp:txXfrm>
    </dsp:sp>
    <dsp:sp modelId="{8EBF8361-5867-4240-8F7C-57645FC9B1A5}">
      <dsp:nvSpPr>
        <dsp:cNvPr id="0" name=""/>
        <dsp:cNvSpPr/>
      </dsp:nvSpPr>
      <dsp:spPr>
        <a:xfrm rot="10800000">
          <a:off x="0" y="0"/>
          <a:ext cx="9557886" cy="1795631"/>
        </a:xfrm>
        <a:prstGeom prst="upArrowCallou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99136" rIns="199136" bIns="199136" numCol="1" spcCol="1270" anchor="ctr" anchorCtr="0">
          <a:noAutofit/>
        </a:bodyPr>
        <a:lstStyle/>
        <a:p>
          <a:pPr lvl="0" algn="ctr" defTabSz="1244600">
            <a:lnSpc>
              <a:spcPct val="90000"/>
            </a:lnSpc>
            <a:spcBef>
              <a:spcPct val="0"/>
            </a:spcBef>
            <a:spcAft>
              <a:spcPct val="35000"/>
            </a:spcAft>
          </a:pPr>
          <a:r>
            <a:rPr lang="nb-NO" sz="2800" kern="1200" dirty="0" smtClean="0"/>
            <a:t>Utvikle scenarier</a:t>
          </a:r>
          <a:endParaRPr lang="nb-NO" sz="2800" kern="1200" dirty="0"/>
        </a:p>
      </dsp:txBody>
      <dsp:txXfrm rot="-10800000">
        <a:off x="0" y="0"/>
        <a:ext cx="9557886" cy="630266"/>
      </dsp:txXfrm>
    </dsp:sp>
    <dsp:sp modelId="{CED6FB55-9946-4233-850A-C2A450F6A11B}">
      <dsp:nvSpPr>
        <dsp:cNvPr id="0" name=""/>
        <dsp:cNvSpPr/>
      </dsp:nvSpPr>
      <dsp:spPr>
        <a:xfrm>
          <a:off x="0" y="631102"/>
          <a:ext cx="9557886" cy="536893"/>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70688" tIns="30480" rIns="170688" bIns="30480" numCol="1" spcCol="1270" anchor="ctr" anchorCtr="0">
          <a:noAutofit/>
        </a:bodyPr>
        <a:lstStyle/>
        <a:p>
          <a:pPr lvl="0" algn="ctr" defTabSz="1066800">
            <a:lnSpc>
              <a:spcPct val="90000"/>
            </a:lnSpc>
            <a:spcBef>
              <a:spcPct val="0"/>
            </a:spcBef>
            <a:spcAft>
              <a:spcPct val="35000"/>
            </a:spcAft>
          </a:pPr>
          <a:r>
            <a:rPr lang="nb-NO" sz="2400" kern="1200" dirty="0" smtClean="0"/>
            <a:t>Hva er </a:t>
          </a:r>
          <a:r>
            <a:rPr lang="nb-NO" sz="2400" kern="1200" dirty="0" smtClean="0"/>
            <a:t>det rimelig å tro kan skje ut fra det vi vet om personen – konteksten</a:t>
          </a:r>
          <a:endParaRPr lang="nb-NO" sz="2400" kern="1200" dirty="0"/>
        </a:p>
      </dsp:txBody>
      <dsp:txXfrm>
        <a:off x="0" y="631102"/>
        <a:ext cx="9557886" cy="536893"/>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7146CE4-65AE-45DD-8DB3-DA5BCB938232}">
      <dsp:nvSpPr>
        <dsp:cNvPr id="0" name=""/>
        <dsp:cNvSpPr/>
      </dsp:nvSpPr>
      <dsp:spPr>
        <a:xfrm>
          <a:off x="2958062" y="1158115"/>
          <a:ext cx="3443663" cy="3443663"/>
        </a:xfrm>
        <a:prstGeom prst="ellipse">
          <a:avLst/>
        </a:prstGeom>
        <a:solidFill>
          <a:srgbClr val="FF0000">
            <a:alpha val="50000"/>
          </a:srgb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82550" tIns="82550" rIns="82550" bIns="82550" numCol="1" spcCol="1270" anchor="ctr" anchorCtr="0">
          <a:noAutofit/>
        </a:bodyPr>
        <a:lstStyle/>
        <a:p>
          <a:pPr lvl="0" algn="ctr" defTabSz="2889250">
            <a:lnSpc>
              <a:spcPct val="90000"/>
            </a:lnSpc>
            <a:spcBef>
              <a:spcPct val="0"/>
            </a:spcBef>
            <a:spcAft>
              <a:spcPct val="35000"/>
            </a:spcAft>
          </a:pPr>
          <a:r>
            <a:rPr lang="nb-NO" sz="6500" kern="1200" dirty="0" smtClean="0">
              <a:solidFill>
                <a:schemeClr val="tx1">
                  <a:lumMod val="50000"/>
                  <a:lumOff val="50000"/>
                </a:schemeClr>
              </a:solidFill>
            </a:rPr>
            <a:t>Risiko</a:t>
          </a:r>
          <a:endParaRPr lang="nb-NO" sz="6500" kern="1200" dirty="0">
            <a:solidFill>
              <a:schemeClr val="tx1">
                <a:lumMod val="50000"/>
                <a:lumOff val="50000"/>
              </a:schemeClr>
            </a:solidFill>
          </a:endParaRPr>
        </a:p>
      </dsp:txBody>
      <dsp:txXfrm>
        <a:off x="3462375" y="1662428"/>
        <a:ext cx="2435037" cy="2435037"/>
      </dsp:txXfrm>
    </dsp:sp>
    <dsp:sp modelId="{35249E72-9DF9-4EBD-9B29-3A6F20445CD2}">
      <dsp:nvSpPr>
        <dsp:cNvPr id="0" name=""/>
        <dsp:cNvSpPr/>
      </dsp:nvSpPr>
      <dsp:spPr>
        <a:xfrm>
          <a:off x="3055111" y="712409"/>
          <a:ext cx="3085849" cy="1760056"/>
        </a:xfrm>
        <a:prstGeom prst="ellipse">
          <a:avLst/>
        </a:prstGeom>
        <a:solidFill>
          <a:schemeClr val="accent1">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27940" tIns="27940" rIns="27940" bIns="27940" numCol="1" spcCol="1270" anchor="ctr" anchorCtr="0">
          <a:noAutofit/>
        </a:bodyPr>
        <a:lstStyle/>
        <a:p>
          <a:pPr lvl="0" algn="ctr" defTabSz="977900">
            <a:lnSpc>
              <a:spcPct val="90000"/>
            </a:lnSpc>
            <a:spcBef>
              <a:spcPct val="0"/>
            </a:spcBef>
            <a:spcAft>
              <a:spcPct val="35000"/>
            </a:spcAft>
          </a:pPr>
          <a:r>
            <a:rPr lang="nb-NO" sz="2200" kern="1200" dirty="0" err="1" smtClean="0"/>
            <a:t>Monitorering</a:t>
          </a:r>
          <a:endParaRPr lang="nb-NO" sz="2200" kern="1200" dirty="0"/>
        </a:p>
      </dsp:txBody>
      <dsp:txXfrm>
        <a:off x="3507023" y="970163"/>
        <a:ext cx="2182025" cy="1244548"/>
      </dsp:txXfrm>
    </dsp:sp>
    <dsp:sp modelId="{6F84AA13-D85A-476F-AB25-4E50746DFF06}">
      <dsp:nvSpPr>
        <dsp:cNvPr id="0" name=""/>
        <dsp:cNvSpPr/>
      </dsp:nvSpPr>
      <dsp:spPr>
        <a:xfrm>
          <a:off x="4866632" y="1782890"/>
          <a:ext cx="3116859" cy="1983154"/>
        </a:xfrm>
        <a:prstGeom prst="ellipse">
          <a:avLst/>
        </a:prstGeom>
        <a:solidFill>
          <a:schemeClr val="accent1">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27940" tIns="27940" rIns="27940" bIns="27940" numCol="1" spcCol="1270" anchor="ctr" anchorCtr="0">
          <a:noAutofit/>
        </a:bodyPr>
        <a:lstStyle/>
        <a:p>
          <a:pPr lvl="0" algn="ctr" defTabSz="977900">
            <a:lnSpc>
              <a:spcPct val="90000"/>
            </a:lnSpc>
            <a:spcBef>
              <a:spcPct val="0"/>
            </a:spcBef>
            <a:spcAft>
              <a:spcPct val="35000"/>
            </a:spcAft>
          </a:pPr>
          <a:r>
            <a:rPr lang="nb-NO" sz="2200" kern="1200" dirty="0" smtClean="0"/>
            <a:t>Restriksjoner</a:t>
          </a:r>
          <a:endParaRPr lang="nb-NO" sz="2200" kern="1200" dirty="0"/>
        </a:p>
      </dsp:txBody>
      <dsp:txXfrm>
        <a:off x="5323085" y="2073316"/>
        <a:ext cx="2203953" cy="1402302"/>
      </dsp:txXfrm>
    </dsp:sp>
    <dsp:sp modelId="{58136C07-9164-43E3-A8EA-20D96632FE53}">
      <dsp:nvSpPr>
        <dsp:cNvPr id="0" name=""/>
        <dsp:cNvSpPr/>
      </dsp:nvSpPr>
      <dsp:spPr>
        <a:xfrm>
          <a:off x="3123404" y="3130974"/>
          <a:ext cx="3036106" cy="1712447"/>
        </a:xfrm>
        <a:prstGeom prst="ellipse">
          <a:avLst/>
        </a:prstGeom>
        <a:solidFill>
          <a:schemeClr val="accent1">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27940" tIns="27940" rIns="27940" bIns="27940" numCol="1" spcCol="1270" anchor="ctr" anchorCtr="0">
          <a:noAutofit/>
        </a:bodyPr>
        <a:lstStyle/>
        <a:p>
          <a:pPr lvl="0" algn="ctr" defTabSz="977900">
            <a:lnSpc>
              <a:spcPct val="90000"/>
            </a:lnSpc>
            <a:spcBef>
              <a:spcPct val="0"/>
            </a:spcBef>
            <a:spcAft>
              <a:spcPct val="35000"/>
            </a:spcAft>
          </a:pPr>
          <a:r>
            <a:rPr lang="nb-NO" sz="2200" kern="1200" dirty="0" smtClean="0"/>
            <a:t>Offerbeskyttelse</a:t>
          </a:r>
        </a:p>
        <a:p>
          <a:pPr lvl="0" algn="ctr" defTabSz="977900">
            <a:lnSpc>
              <a:spcPct val="90000"/>
            </a:lnSpc>
            <a:spcBef>
              <a:spcPct val="0"/>
            </a:spcBef>
            <a:spcAft>
              <a:spcPct val="35000"/>
            </a:spcAft>
          </a:pPr>
          <a:r>
            <a:rPr lang="nb-NO" sz="2200" kern="1200" dirty="0" smtClean="0"/>
            <a:t>Tiltak mot voldsutsatte</a:t>
          </a:r>
          <a:endParaRPr lang="nb-NO" sz="2200" kern="1200" dirty="0"/>
        </a:p>
      </dsp:txBody>
      <dsp:txXfrm>
        <a:off x="3568031" y="3381756"/>
        <a:ext cx="2146852" cy="1210883"/>
      </dsp:txXfrm>
    </dsp:sp>
    <dsp:sp modelId="{036315CF-0DC6-45F2-AC29-039B67DE0C0A}">
      <dsp:nvSpPr>
        <dsp:cNvPr id="0" name=""/>
        <dsp:cNvSpPr/>
      </dsp:nvSpPr>
      <dsp:spPr>
        <a:xfrm>
          <a:off x="1421417" y="1766667"/>
          <a:ext cx="2913167" cy="1959479"/>
        </a:xfrm>
        <a:prstGeom prst="ellipse">
          <a:avLst/>
        </a:prstGeom>
        <a:solidFill>
          <a:schemeClr val="accent1">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27940" tIns="27940" rIns="27940" bIns="27940" numCol="1" spcCol="1270" anchor="ctr" anchorCtr="0">
          <a:noAutofit/>
        </a:bodyPr>
        <a:lstStyle/>
        <a:p>
          <a:pPr lvl="0" algn="ctr" defTabSz="977900">
            <a:lnSpc>
              <a:spcPct val="90000"/>
            </a:lnSpc>
            <a:spcBef>
              <a:spcPct val="0"/>
            </a:spcBef>
            <a:spcAft>
              <a:spcPct val="35000"/>
            </a:spcAft>
          </a:pPr>
          <a:r>
            <a:rPr lang="nb-NO" sz="2200" kern="1200" dirty="0" smtClean="0"/>
            <a:t>Behandling/ utredning  </a:t>
          </a:r>
          <a:endParaRPr lang="nb-NO" sz="2200" kern="1200" dirty="0"/>
        </a:p>
      </dsp:txBody>
      <dsp:txXfrm>
        <a:off x="1848040" y="2053626"/>
        <a:ext cx="2059921" cy="1385561"/>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3B3174F-742D-42F7-9174-FB552917ED4E}">
      <dsp:nvSpPr>
        <dsp:cNvPr id="0" name=""/>
        <dsp:cNvSpPr/>
      </dsp:nvSpPr>
      <dsp:spPr>
        <a:xfrm>
          <a:off x="1199908" y="0"/>
          <a:ext cx="8004289" cy="5002681"/>
        </a:xfrm>
        <a:prstGeom prst="swooshArrow">
          <a:avLst>
            <a:gd name="adj1" fmla="val 25000"/>
            <a:gd name="adj2" fmla="val 25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837801C-1F8E-4B2D-8488-5BD632BD1B4D}">
      <dsp:nvSpPr>
        <dsp:cNvPr id="0" name=""/>
        <dsp:cNvSpPr/>
      </dsp:nvSpPr>
      <dsp:spPr>
        <a:xfrm>
          <a:off x="1988331" y="3719993"/>
          <a:ext cx="184098" cy="184098"/>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CB4D745-A65D-461B-983B-92CC76C68E02}">
      <dsp:nvSpPr>
        <dsp:cNvPr id="0" name=""/>
        <dsp:cNvSpPr/>
      </dsp:nvSpPr>
      <dsp:spPr>
        <a:xfrm>
          <a:off x="2080380" y="3812042"/>
          <a:ext cx="1048561" cy="119063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7550" tIns="0" rIns="0" bIns="0" numCol="1" spcCol="1270" anchor="t" anchorCtr="0">
          <a:noAutofit/>
        </a:bodyPr>
        <a:lstStyle/>
        <a:p>
          <a:pPr lvl="0" algn="l" defTabSz="1066800">
            <a:lnSpc>
              <a:spcPct val="90000"/>
            </a:lnSpc>
            <a:spcBef>
              <a:spcPct val="0"/>
            </a:spcBef>
            <a:spcAft>
              <a:spcPct val="35000"/>
            </a:spcAft>
          </a:pPr>
          <a:r>
            <a:rPr lang="nb-NO" sz="2400" kern="1200" dirty="0" smtClean="0"/>
            <a:t>Impuls</a:t>
          </a:r>
          <a:r>
            <a:rPr lang="nb-NO" sz="2700" kern="1200" dirty="0" smtClean="0"/>
            <a:t> </a:t>
          </a:r>
          <a:endParaRPr lang="nb-NO" sz="2700" kern="1200" dirty="0"/>
        </a:p>
      </dsp:txBody>
      <dsp:txXfrm>
        <a:off x="2080380" y="3812042"/>
        <a:ext cx="1048561" cy="1190638"/>
      </dsp:txXfrm>
    </dsp:sp>
    <dsp:sp modelId="{ADFCA9D8-0AF5-40C7-86D0-EFADB3D471E3}">
      <dsp:nvSpPr>
        <dsp:cNvPr id="0" name=""/>
        <dsp:cNvSpPr/>
      </dsp:nvSpPr>
      <dsp:spPr>
        <a:xfrm>
          <a:off x="2984865" y="2762480"/>
          <a:ext cx="288154" cy="288154"/>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6698FB1-D2A9-4798-864C-7E30E6509273}">
      <dsp:nvSpPr>
        <dsp:cNvPr id="0" name=""/>
        <dsp:cNvSpPr/>
      </dsp:nvSpPr>
      <dsp:spPr>
        <a:xfrm>
          <a:off x="3207901" y="2906557"/>
          <a:ext cx="1709799" cy="209612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2687" tIns="0" rIns="0" bIns="0" numCol="1" spcCol="1270" anchor="t" anchorCtr="0">
          <a:noAutofit/>
        </a:bodyPr>
        <a:lstStyle/>
        <a:p>
          <a:pPr lvl="0" algn="l" defTabSz="1066800">
            <a:lnSpc>
              <a:spcPct val="90000"/>
            </a:lnSpc>
            <a:spcBef>
              <a:spcPct val="0"/>
            </a:spcBef>
            <a:spcAft>
              <a:spcPct val="35000"/>
            </a:spcAft>
          </a:pPr>
          <a:r>
            <a:rPr lang="nb-NO" sz="2400" kern="1200" dirty="0" smtClean="0"/>
            <a:t>Hva kan jeg oppnå? </a:t>
          </a:r>
          <a:endParaRPr lang="nb-NO" sz="2400" kern="1200" dirty="0"/>
        </a:p>
      </dsp:txBody>
      <dsp:txXfrm>
        <a:off x="3207901" y="2906557"/>
        <a:ext cx="1709799" cy="2096123"/>
      </dsp:txXfrm>
    </dsp:sp>
    <dsp:sp modelId="{C76DCF0F-8EA5-4532-8185-DC45BD3193F7}">
      <dsp:nvSpPr>
        <dsp:cNvPr id="0" name=""/>
        <dsp:cNvSpPr/>
      </dsp:nvSpPr>
      <dsp:spPr>
        <a:xfrm>
          <a:off x="4265551" y="1999071"/>
          <a:ext cx="384205" cy="384205"/>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F2929E7-37C3-4F5E-878E-4C9F6931667D}">
      <dsp:nvSpPr>
        <dsp:cNvPr id="0" name=""/>
        <dsp:cNvSpPr/>
      </dsp:nvSpPr>
      <dsp:spPr>
        <a:xfrm>
          <a:off x="4457654" y="2191174"/>
          <a:ext cx="1544827" cy="28115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3583" tIns="0" rIns="0" bIns="0" numCol="1" spcCol="1270" anchor="t" anchorCtr="0">
          <a:noAutofit/>
        </a:bodyPr>
        <a:lstStyle/>
        <a:p>
          <a:pPr lvl="0" algn="l" defTabSz="1066800">
            <a:lnSpc>
              <a:spcPct val="90000"/>
            </a:lnSpc>
            <a:spcBef>
              <a:spcPct val="0"/>
            </a:spcBef>
            <a:spcAft>
              <a:spcPct val="35000"/>
            </a:spcAft>
          </a:pPr>
          <a:r>
            <a:rPr lang="nb-NO" sz="2400" kern="1200" dirty="0" smtClean="0"/>
            <a:t>Er det verdt det?</a:t>
          </a:r>
          <a:endParaRPr lang="nb-NO" sz="2400" kern="1200" dirty="0"/>
        </a:p>
      </dsp:txBody>
      <dsp:txXfrm>
        <a:off x="4457654" y="2191174"/>
        <a:ext cx="1544827" cy="2811506"/>
      </dsp:txXfrm>
    </dsp:sp>
    <dsp:sp modelId="{F01EAFE1-A396-451A-8615-DB7ED40AFE1E}">
      <dsp:nvSpPr>
        <dsp:cNvPr id="0" name=""/>
        <dsp:cNvSpPr/>
      </dsp:nvSpPr>
      <dsp:spPr>
        <a:xfrm>
          <a:off x="5754349" y="1402751"/>
          <a:ext cx="496265" cy="496265"/>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A927A11-FEDD-4A37-8F2C-567F22F962B1}">
      <dsp:nvSpPr>
        <dsp:cNvPr id="0" name=""/>
        <dsp:cNvSpPr/>
      </dsp:nvSpPr>
      <dsp:spPr>
        <a:xfrm>
          <a:off x="6002482" y="1650884"/>
          <a:ext cx="1600857" cy="33517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2961" tIns="0" rIns="0" bIns="0" numCol="1" spcCol="1270" anchor="t" anchorCtr="0">
          <a:noAutofit/>
        </a:bodyPr>
        <a:lstStyle/>
        <a:p>
          <a:pPr lvl="0" algn="l" defTabSz="1066800">
            <a:lnSpc>
              <a:spcPct val="90000"/>
            </a:lnSpc>
            <a:spcBef>
              <a:spcPct val="0"/>
            </a:spcBef>
            <a:spcAft>
              <a:spcPct val="35000"/>
            </a:spcAft>
          </a:pPr>
          <a:r>
            <a:rPr lang="nb-NO" sz="2400" kern="1200" dirty="0" smtClean="0"/>
            <a:t>Får jeg det til?</a:t>
          </a:r>
          <a:endParaRPr lang="nb-NO" sz="2400" kern="1200" dirty="0"/>
        </a:p>
      </dsp:txBody>
      <dsp:txXfrm>
        <a:off x="6002482" y="1650884"/>
        <a:ext cx="1600857" cy="3351796"/>
      </dsp:txXfrm>
    </dsp:sp>
    <dsp:sp modelId="{473E60C3-EB1F-4039-8A81-F98DA4C6A128}">
      <dsp:nvSpPr>
        <dsp:cNvPr id="0" name=""/>
        <dsp:cNvSpPr/>
      </dsp:nvSpPr>
      <dsp:spPr>
        <a:xfrm>
          <a:off x="8028316" y="792780"/>
          <a:ext cx="632338" cy="632338"/>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B812A00-D7B3-4876-950B-A6584F9CAAF9}">
      <dsp:nvSpPr>
        <dsp:cNvPr id="0" name=""/>
        <dsp:cNvSpPr/>
      </dsp:nvSpPr>
      <dsp:spPr>
        <a:xfrm>
          <a:off x="8575477" y="1144967"/>
          <a:ext cx="1600857" cy="6645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35063" tIns="0" rIns="0" bIns="0" numCol="1" spcCol="1270" anchor="t" anchorCtr="0">
          <a:noAutofit/>
        </a:bodyPr>
        <a:lstStyle/>
        <a:p>
          <a:pPr lvl="0" algn="l" defTabSz="1066800">
            <a:lnSpc>
              <a:spcPct val="90000"/>
            </a:lnSpc>
            <a:spcBef>
              <a:spcPct val="0"/>
            </a:spcBef>
            <a:spcAft>
              <a:spcPct val="35000"/>
            </a:spcAft>
          </a:pPr>
          <a:r>
            <a:rPr lang="nb-NO" sz="2400" kern="1200" dirty="0" smtClean="0"/>
            <a:t>handling</a:t>
          </a:r>
          <a:endParaRPr lang="nb-NO" sz="2400" kern="1200" dirty="0"/>
        </a:p>
      </dsp:txBody>
      <dsp:txXfrm>
        <a:off x="8575477" y="1144967"/>
        <a:ext cx="1600857" cy="664596"/>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3B3174F-742D-42F7-9174-FB552917ED4E}">
      <dsp:nvSpPr>
        <dsp:cNvPr id="0" name=""/>
        <dsp:cNvSpPr/>
      </dsp:nvSpPr>
      <dsp:spPr>
        <a:xfrm>
          <a:off x="1199908" y="0"/>
          <a:ext cx="8004289" cy="5002681"/>
        </a:xfrm>
        <a:prstGeom prst="swooshArrow">
          <a:avLst>
            <a:gd name="adj1" fmla="val 25000"/>
            <a:gd name="adj2" fmla="val 25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837801C-1F8E-4B2D-8488-5BD632BD1B4D}">
      <dsp:nvSpPr>
        <dsp:cNvPr id="0" name=""/>
        <dsp:cNvSpPr/>
      </dsp:nvSpPr>
      <dsp:spPr>
        <a:xfrm>
          <a:off x="1988331" y="3719993"/>
          <a:ext cx="184098" cy="184098"/>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CB4D745-A65D-461B-983B-92CC76C68E02}">
      <dsp:nvSpPr>
        <dsp:cNvPr id="0" name=""/>
        <dsp:cNvSpPr/>
      </dsp:nvSpPr>
      <dsp:spPr>
        <a:xfrm>
          <a:off x="2080380" y="3812042"/>
          <a:ext cx="1048561" cy="119063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7550" tIns="0" rIns="0" bIns="0" numCol="1" spcCol="1270" anchor="t" anchorCtr="0">
          <a:noAutofit/>
        </a:bodyPr>
        <a:lstStyle/>
        <a:p>
          <a:pPr lvl="0" algn="l" defTabSz="1066800">
            <a:lnSpc>
              <a:spcPct val="90000"/>
            </a:lnSpc>
            <a:spcBef>
              <a:spcPct val="0"/>
            </a:spcBef>
            <a:spcAft>
              <a:spcPct val="35000"/>
            </a:spcAft>
          </a:pPr>
          <a:r>
            <a:rPr lang="nb-NO" sz="2400" kern="1200" dirty="0" smtClean="0"/>
            <a:t>Impuls</a:t>
          </a:r>
          <a:r>
            <a:rPr lang="nb-NO" sz="2700" kern="1200" dirty="0" smtClean="0"/>
            <a:t> </a:t>
          </a:r>
          <a:endParaRPr lang="nb-NO" sz="2700" kern="1200" dirty="0"/>
        </a:p>
      </dsp:txBody>
      <dsp:txXfrm>
        <a:off x="2080380" y="3812042"/>
        <a:ext cx="1048561" cy="1190638"/>
      </dsp:txXfrm>
    </dsp:sp>
    <dsp:sp modelId="{ADFCA9D8-0AF5-40C7-86D0-EFADB3D471E3}">
      <dsp:nvSpPr>
        <dsp:cNvPr id="0" name=""/>
        <dsp:cNvSpPr/>
      </dsp:nvSpPr>
      <dsp:spPr>
        <a:xfrm>
          <a:off x="2984865" y="2762480"/>
          <a:ext cx="288154" cy="288154"/>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6698FB1-D2A9-4798-864C-7E30E6509273}">
      <dsp:nvSpPr>
        <dsp:cNvPr id="0" name=""/>
        <dsp:cNvSpPr/>
      </dsp:nvSpPr>
      <dsp:spPr>
        <a:xfrm>
          <a:off x="3207901" y="2906557"/>
          <a:ext cx="1709799" cy="209612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2687" tIns="0" rIns="0" bIns="0" numCol="1" spcCol="1270" anchor="t" anchorCtr="0">
          <a:noAutofit/>
        </a:bodyPr>
        <a:lstStyle/>
        <a:p>
          <a:pPr lvl="0" algn="l" defTabSz="1066800">
            <a:lnSpc>
              <a:spcPct val="90000"/>
            </a:lnSpc>
            <a:spcBef>
              <a:spcPct val="0"/>
            </a:spcBef>
            <a:spcAft>
              <a:spcPct val="35000"/>
            </a:spcAft>
          </a:pPr>
          <a:r>
            <a:rPr lang="nb-NO" sz="2400" kern="1200" dirty="0" smtClean="0"/>
            <a:t>Hva kan jeg oppnå? </a:t>
          </a:r>
          <a:endParaRPr lang="nb-NO" sz="2400" kern="1200" dirty="0"/>
        </a:p>
      </dsp:txBody>
      <dsp:txXfrm>
        <a:off x="3207901" y="2906557"/>
        <a:ext cx="1709799" cy="2096123"/>
      </dsp:txXfrm>
    </dsp:sp>
    <dsp:sp modelId="{C76DCF0F-8EA5-4532-8185-DC45BD3193F7}">
      <dsp:nvSpPr>
        <dsp:cNvPr id="0" name=""/>
        <dsp:cNvSpPr/>
      </dsp:nvSpPr>
      <dsp:spPr>
        <a:xfrm>
          <a:off x="4265551" y="1999071"/>
          <a:ext cx="384205" cy="384205"/>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F2929E7-37C3-4F5E-878E-4C9F6931667D}">
      <dsp:nvSpPr>
        <dsp:cNvPr id="0" name=""/>
        <dsp:cNvSpPr/>
      </dsp:nvSpPr>
      <dsp:spPr>
        <a:xfrm>
          <a:off x="4457654" y="2191174"/>
          <a:ext cx="1544827" cy="28115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3583" tIns="0" rIns="0" bIns="0" numCol="1" spcCol="1270" anchor="t" anchorCtr="0">
          <a:noAutofit/>
        </a:bodyPr>
        <a:lstStyle/>
        <a:p>
          <a:pPr lvl="0" algn="l" defTabSz="1066800">
            <a:lnSpc>
              <a:spcPct val="90000"/>
            </a:lnSpc>
            <a:spcBef>
              <a:spcPct val="0"/>
            </a:spcBef>
            <a:spcAft>
              <a:spcPct val="35000"/>
            </a:spcAft>
          </a:pPr>
          <a:r>
            <a:rPr lang="nb-NO" sz="2400" kern="1200" dirty="0" smtClean="0"/>
            <a:t>Er det verdt det?</a:t>
          </a:r>
          <a:endParaRPr lang="nb-NO" sz="2400" kern="1200" dirty="0"/>
        </a:p>
      </dsp:txBody>
      <dsp:txXfrm>
        <a:off x="4457654" y="2191174"/>
        <a:ext cx="1544827" cy="2811506"/>
      </dsp:txXfrm>
    </dsp:sp>
    <dsp:sp modelId="{F01EAFE1-A396-451A-8615-DB7ED40AFE1E}">
      <dsp:nvSpPr>
        <dsp:cNvPr id="0" name=""/>
        <dsp:cNvSpPr/>
      </dsp:nvSpPr>
      <dsp:spPr>
        <a:xfrm>
          <a:off x="5754349" y="1402751"/>
          <a:ext cx="496265" cy="496265"/>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A927A11-FEDD-4A37-8F2C-567F22F962B1}">
      <dsp:nvSpPr>
        <dsp:cNvPr id="0" name=""/>
        <dsp:cNvSpPr/>
      </dsp:nvSpPr>
      <dsp:spPr>
        <a:xfrm>
          <a:off x="6002482" y="1650884"/>
          <a:ext cx="1600857" cy="33517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2961" tIns="0" rIns="0" bIns="0" numCol="1" spcCol="1270" anchor="t" anchorCtr="0">
          <a:noAutofit/>
        </a:bodyPr>
        <a:lstStyle/>
        <a:p>
          <a:pPr lvl="0" algn="l" defTabSz="1066800">
            <a:lnSpc>
              <a:spcPct val="90000"/>
            </a:lnSpc>
            <a:spcBef>
              <a:spcPct val="0"/>
            </a:spcBef>
            <a:spcAft>
              <a:spcPct val="35000"/>
            </a:spcAft>
          </a:pPr>
          <a:r>
            <a:rPr lang="nb-NO" sz="2400" kern="1200" dirty="0" smtClean="0"/>
            <a:t>Får jeg det til?</a:t>
          </a:r>
          <a:endParaRPr lang="nb-NO" sz="2400" kern="1200" dirty="0"/>
        </a:p>
      </dsp:txBody>
      <dsp:txXfrm>
        <a:off x="6002482" y="1650884"/>
        <a:ext cx="1600857" cy="3351796"/>
      </dsp:txXfrm>
    </dsp:sp>
    <dsp:sp modelId="{473E60C3-EB1F-4039-8A81-F98DA4C6A128}">
      <dsp:nvSpPr>
        <dsp:cNvPr id="0" name=""/>
        <dsp:cNvSpPr/>
      </dsp:nvSpPr>
      <dsp:spPr>
        <a:xfrm>
          <a:off x="8028316" y="792780"/>
          <a:ext cx="632338" cy="632338"/>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B812A00-D7B3-4876-950B-A6584F9CAAF9}">
      <dsp:nvSpPr>
        <dsp:cNvPr id="0" name=""/>
        <dsp:cNvSpPr/>
      </dsp:nvSpPr>
      <dsp:spPr>
        <a:xfrm>
          <a:off x="8575477" y="1144967"/>
          <a:ext cx="1600857" cy="6645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35063" tIns="0" rIns="0" bIns="0" numCol="1" spcCol="1270" anchor="t" anchorCtr="0">
          <a:noAutofit/>
        </a:bodyPr>
        <a:lstStyle/>
        <a:p>
          <a:pPr lvl="0" algn="l" defTabSz="1066800">
            <a:lnSpc>
              <a:spcPct val="90000"/>
            </a:lnSpc>
            <a:spcBef>
              <a:spcPct val="0"/>
            </a:spcBef>
            <a:spcAft>
              <a:spcPct val="35000"/>
            </a:spcAft>
          </a:pPr>
          <a:r>
            <a:rPr lang="nb-NO" sz="2400" kern="1200" dirty="0" smtClean="0"/>
            <a:t>handling</a:t>
          </a:r>
          <a:endParaRPr lang="nb-NO" sz="2400" kern="1200" dirty="0"/>
        </a:p>
      </dsp:txBody>
      <dsp:txXfrm>
        <a:off x="8575477" y="1144967"/>
        <a:ext cx="1600857" cy="664596"/>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AD451F0-21CD-4F5D-B79E-681C7B9AE156}">
      <dsp:nvSpPr>
        <dsp:cNvPr id="0" name=""/>
        <dsp:cNvSpPr/>
      </dsp:nvSpPr>
      <dsp:spPr>
        <a:xfrm>
          <a:off x="3819262" y="1644"/>
          <a:ext cx="2041982" cy="1327288"/>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nb-NO" sz="2000" kern="1200" dirty="0" smtClean="0"/>
            <a:t>Kompetanse på tvers- roller </a:t>
          </a:r>
          <a:r>
            <a:rPr lang="nb-NO" sz="1200" kern="1200" dirty="0" smtClean="0"/>
            <a:t> </a:t>
          </a:r>
          <a:endParaRPr lang="nb-NO" sz="2000" kern="1200" dirty="0"/>
        </a:p>
      </dsp:txBody>
      <dsp:txXfrm>
        <a:off x="3884055" y="66437"/>
        <a:ext cx="1912396" cy="1197702"/>
      </dsp:txXfrm>
    </dsp:sp>
    <dsp:sp modelId="{8431E2CB-FE7C-4A28-912D-AF806387B6E7}">
      <dsp:nvSpPr>
        <dsp:cNvPr id="0" name=""/>
        <dsp:cNvSpPr/>
      </dsp:nvSpPr>
      <dsp:spPr>
        <a:xfrm>
          <a:off x="2187279" y="665289"/>
          <a:ext cx="5305948" cy="5305948"/>
        </a:xfrm>
        <a:custGeom>
          <a:avLst/>
          <a:gdLst/>
          <a:ahLst/>
          <a:cxnLst/>
          <a:rect l="0" t="0" r="0" b="0"/>
          <a:pathLst>
            <a:path>
              <a:moveTo>
                <a:pt x="3688007" y="210234"/>
              </a:moveTo>
              <a:arcTo wR="2652974" hR="2652974" stAng="17577796" swAng="1962568"/>
            </a:path>
          </a:pathLst>
        </a:custGeom>
        <a:noFill/>
        <a:ln w="6350" cap="flat" cmpd="sng" algn="ctr">
          <a:solidFill>
            <a:schemeClr val="accent1">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1D26E4BF-EB95-45F9-91A0-A99CD843F7BB}">
      <dsp:nvSpPr>
        <dsp:cNvPr id="0" name=""/>
        <dsp:cNvSpPr/>
      </dsp:nvSpPr>
      <dsp:spPr>
        <a:xfrm>
          <a:off x="6342391" y="1834804"/>
          <a:ext cx="2041982" cy="1327288"/>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nb-NO" sz="2000" kern="1200" dirty="0" smtClean="0"/>
            <a:t>Informasjon deling </a:t>
          </a:r>
          <a:endParaRPr lang="nb-NO" sz="1200" kern="1200" dirty="0"/>
        </a:p>
      </dsp:txBody>
      <dsp:txXfrm>
        <a:off x="6407184" y="1899597"/>
        <a:ext cx="1912396" cy="1197702"/>
      </dsp:txXfrm>
    </dsp:sp>
    <dsp:sp modelId="{FDF72E80-0FE7-4D1E-AAD1-9EC03893F500}">
      <dsp:nvSpPr>
        <dsp:cNvPr id="0" name=""/>
        <dsp:cNvSpPr/>
      </dsp:nvSpPr>
      <dsp:spPr>
        <a:xfrm>
          <a:off x="2187279" y="665289"/>
          <a:ext cx="5305948" cy="5305948"/>
        </a:xfrm>
        <a:custGeom>
          <a:avLst/>
          <a:gdLst/>
          <a:ahLst/>
          <a:cxnLst/>
          <a:rect l="0" t="0" r="0" b="0"/>
          <a:pathLst>
            <a:path>
              <a:moveTo>
                <a:pt x="5302293" y="2513768"/>
              </a:moveTo>
              <a:arcTo wR="2652974" hR="2652974" stAng="21419533" swAng="2197095"/>
            </a:path>
          </a:pathLst>
        </a:custGeom>
        <a:noFill/>
        <a:ln w="6350" cap="flat" cmpd="sng" algn="ctr">
          <a:solidFill>
            <a:schemeClr val="accent1">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74D123D7-D8EC-47C1-B2A6-C73332146B1D}">
      <dsp:nvSpPr>
        <dsp:cNvPr id="0" name=""/>
        <dsp:cNvSpPr/>
      </dsp:nvSpPr>
      <dsp:spPr>
        <a:xfrm>
          <a:off x="5378641" y="4800920"/>
          <a:ext cx="2041982" cy="1327288"/>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nb-NO" sz="2000" kern="1200" dirty="0" smtClean="0"/>
            <a:t>Samarbeid på tvers</a:t>
          </a:r>
          <a:endParaRPr lang="nb-NO" sz="2000" kern="1200" dirty="0"/>
        </a:p>
      </dsp:txBody>
      <dsp:txXfrm>
        <a:off x="5443434" y="4865713"/>
        <a:ext cx="1912396" cy="1197702"/>
      </dsp:txXfrm>
    </dsp:sp>
    <dsp:sp modelId="{5FB9736A-FDA3-4228-9D1B-93F663B11854}">
      <dsp:nvSpPr>
        <dsp:cNvPr id="0" name=""/>
        <dsp:cNvSpPr/>
      </dsp:nvSpPr>
      <dsp:spPr>
        <a:xfrm>
          <a:off x="2187279" y="665289"/>
          <a:ext cx="5305948" cy="5305948"/>
        </a:xfrm>
        <a:custGeom>
          <a:avLst/>
          <a:gdLst/>
          <a:ahLst/>
          <a:cxnLst/>
          <a:rect l="0" t="0" r="0" b="0"/>
          <a:pathLst>
            <a:path>
              <a:moveTo>
                <a:pt x="3180813" y="5252907"/>
              </a:moveTo>
              <a:arcTo wR="2652974" hR="2652974" stAng="4711426" swAng="1377149"/>
            </a:path>
          </a:pathLst>
        </a:custGeom>
        <a:noFill/>
        <a:ln w="6350" cap="flat" cmpd="sng" algn="ctr">
          <a:solidFill>
            <a:schemeClr val="accent1">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EAE1AD59-9EE7-44AE-9FA1-5F3BA76EA654}">
      <dsp:nvSpPr>
        <dsp:cNvPr id="0" name=""/>
        <dsp:cNvSpPr/>
      </dsp:nvSpPr>
      <dsp:spPr>
        <a:xfrm>
          <a:off x="2259883" y="4800920"/>
          <a:ext cx="2041982" cy="1327288"/>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nb-NO" sz="1800" kern="1200" dirty="0" smtClean="0"/>
            <a:t>Kommunisere på tvers</a:t>
          </a:r>
          <a:endParaRPr lang="nb-NO" sz="1800" kern="1200" dirty="0"/>
        </a:p>
      </dsp:txBody>
      <dsp:txXfrm>
        <a:off x="2324676" y="4865713"/>
        <a:ext cx="1912396" cy="1197702"/>
      </dsp:txXfrm>
    </dsp:sp>
    <dsp:sp modelId="{882DEE3F-9155-425F-9835-CC0E17094BDA}">
      <dsp:nvSpPr>
        <dsp:cNvPr id="0" name=""/>
        <dsp:cNvSpPr/>
      </dsp:nvSpPr>
      <dsp:spPr>
        <a:xfrm>
          <a:off x="2187279" y="665289"/>
          <a:ext cx="5305948" cy="5305948"/>
        </a:xfrm>
        <a:custGeom>
          <a:avLst/>
          <a:gdLst/>
          <a:ahLst/>
          <a:cxnLst/>
          <a:rect l="0" t="0" r="0" b="0"/>
          <a:pathLst>
            <a:path>
              <a:moveTo>
                <a:pt x="443523" y="4121511"/>
              </a:moveTo>
              <a:arcTo wR="2652974" hR="2652974" stAng="8783372" swAng="2197095"/>
            </a:path>
          </a:pathLst>
        </a:custGeom>
        <a:noFill/>
        <a:ln w="6350" cap="flat" cmpd="sng" algn="ctr">
          <a:solidFill>
            <a:schemeClr val="accent1">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6E0E7D41-5CA0-49FF-978C-11109116A083}">
      <dsp:nvSpPr>
        <dsp:cNvPr id="0" name=""/>
        <dsp:cNvSpPr/>
      </dsp:nvSpPr>
      <dsp:spPr>
        <a:xfrm>
          <a:off x="1296134" y="1834804"/>
          <a:ext cx="2041982" cy="1327288"/>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nb-NO" sz="2000" kern="1200" dirty="0" smtClean="0"/>
            <a:t>Lære på tvers</a:t>
          </a:r>
          <a:endParaRPr lang="nb-NO" sz="2000" kern="1200" dirty="0" smtClean="0"/>
        </a:p>
      </dsp:txBody>
      <dsp:txXfrm>
        <a:off x="1360927" y="1899597"/>
        <a:ext cx="1912396" cy="1197702"/>
      </dsp:txXfrm>
    </dsp:sp>
    <dsp:sp modelId="{81F3B725-62C1-41C8-8DC7-F68187711843}">
      <dsp:nvSpPr>
        <dsp:cNvPr id="0" name=""/>
        <dsp:cNvSpPr/>
      </dsp:nvSpPr>
      <dsp:spPr>
        <a:xfrm>
          <a:off x="2187279" y="665289"/>
          <a:ext cx="5305948" cy="5305948"/>
        </a:xfrm>
        <a:custGeom>
          <a:avLst/>
          <a:gdLst/>
          <a:ahLst/>
          <a:cxnLst/>
          <a:rect l="0" t="0" r="0" b="0"/>
          <a:pathLst>
            <a:path>
              <a:moveTo>
                <a:pt x="462068" y="1156911"/>
              </a:moveTo>
              <a:arcTo wR="2652974" hR="2652974" stAng="12859636" swAng="1962568"/>
            </a:path>
          </a:pathLst>
        </a:custGeom>
        <a:noFill/>
        <a:ln w="6350" cap="flat" cmpd="sng" algn="ctr">
          <a:solidFill>
            <a:schemeClr val="accent1">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B442C75-903B-2D43-B7E6-FF977B8914AD}">
      <dsp:nvSpPr>
        <dsp:cNvPr id="0" name=""/>
        <dsp:cNvSpPr/>
      </dsp:nvSpPr>
      <dsp:spPr>
        <a:xfrm>
          <a:off x="0" y="370522"/>
          <a:ext cx="7788498" cy="1107225"/>
        </a:xfrm>
        <a:prstGeom prst="rect">
          <a:avLst/>
        </a:prstGeom>
        <a:solidFill>
          <a:schemeClr val="lt1">
            <a:alpha val="90000"/>
            <a:hueOff val="0"/>
            <a:satOff val="0"/>
            <a:lumOff val="0"/>
            <a:alphaOff val="0"/>
          </a:schemeClr>
        </a:solidFill>
        <a:ln>
          <a:solidFill>
            <a:schemeClr val="tx1"/>
          </a:solid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604474" tIns="395732" rIns="604474" bIns="135128" numCol="1" spcCol="1270" anchor="t" anchorCtr="0">
          <a:noAutofit/>
        </a:bodyPr>
        <a:lstStyle/>
        <a:p>
          <a:pPr marL="171450" lvl="1" indent="-171450" algn="l" defTabSz="844550" rtl="0">
            <a:lnSpc>
              <a:spcPct val="90000"/>
            </a:lnSpc>
            <a:spcBef>
              <a:spcPct val="0"/>
            </a:spcBef>
            <a:spcAft>
              <a:spcPct val="15000"/>
            </a:spcAft>
            <a:buChar char="••"/>
          </a:pPr>
          <a:r>
            <a:rPr lang="en-US" sz="1900" kern="1200" dirty="0" err="1" smtClean="0"/>
            <a:t>Interesse</a:t>
          </a:r>
          <a:r>
            <a:rPr lang="en-US" sz="1900" kern="1200" dirty="0" smtClean="0"/>
            <a:t> for </a:t>
          </a:r>
          <a:r>
            <a:rPr lang="en-US" sz="1900" kern="1200" dirty="0" err="1" smtClean="0"/>
            <a:t>eller</a:t>
          </a:r>
          <a:r>
            <a:rPr lang="en-US" sz="1900" kern="1200" dirty="0" smtClean="0"/>
            <a:t> (over)</a:t>
          </a:r>
          <a:r>
            <a:rPr lang="en-US" sz="1900" kern="1200" dirty="0" err="1" smtClean="0"/>
            <a:t>opptatthet</a:t>
          </a:r>
          <a:r>
            <a:rPr lang="en-US" sz="1900" kern="1200" dirty="0" smtClean="0"/>
            <a:t> </a:t>
          </a:r>
          <a:r>
            <a:rPr lang="en-US" sz="1900" kern="1200" dirty="0" err="1" smtClean="0"/>
            <a:t>av</a:t>
          </a:r>
          <a:r>
            <a:rPr lang="en-US" sz="1900" kern="1200" dirty="0" smtClean="0"/>
            <a:t> </a:t>
          </a:r>
          <a:r>
            <a:rPr lang="en-US" sz="1900" kern="1200" dirty="0" err="1" smtClean="0"/>
            <a:t>vold</a:t>
          </a:r>
          <a:endParaRPr lang="en-US" sz="1900" kern="1200" dirty="0"/>
        </a:p>
        <a:p>
          <a:pPr marL="171450" lvl="1" indent="-171450" algn="l" defTabSz="844550" rtl="0">
            <a:lnSpc>
              <a:spcPct val="90000"/>
            </a:lnSpc>
            <a:spcBef>
              <a:spcPct val="0"/>
            </a:spcBef>
            <a:spcAft>
              <a:spcPct val="15000"/>
            </a:spcAft>
            <a:buChar char="••"/>
          </a:pPr>
          <a:r>
            <a:rPr lang="en-US" sz="1900" kern="1200" dirty="0" err="1" smtClean="0"/>
            <a:t>Ønske</a:t>
          </a:r>
          <a:r>
            <a:rPr lang="en-US" sz="1900" kern="1200" dirty="0" smtClean="0"/>
            <a:t>/</a:t>
          </a:r>
          <a:r>
            <a:rPr lang="en-US" sz="1900" kern="1200" dirty="0" err="1" smtClean="0"/>
            <a:t>trang</a:t>
          </a:r>
          <a:r>
            <a:rPr lang="en-US" sz="1900" kern="1200" dirty="0" smtClean="0"/>
            <a:t> </a:t>
          </a:r>
          <a:r>
            <a:rPr lang="en-US" sz="1900" kern="1200" dirty="0" err="1" smtClean="0"/>
            <a:t>eller</a:t>
          </a:r>
          <a:r>
            <a:rPr lang="en-US" sz="1900" kern="1200" dirty="0" smtClean="0"/>
            <a:t> </a:t>
          </a:r>
          <a:r>
            <a:rPr lang="en-US" sz="1900" kern="1200" dirty="0" err="1" smtClean="0"/>
            <a:t>vilje</a:t>
          </a:r>
          <a:r>
            <a:rPr lang="en-US" sz="1900" kern="1200" dirty="0" smtClean="0"/>
            <a:t> </a:t>
          </a:r>
          <a:r>
            <a:rPr lang="en-US" sz="1900" kern="1200" dirty="0" err="1" smtClean="0"/>
            <a:t>til</a:t>
          </a:r>
          <a:r>
            <a:rPr lang="en-US" sz="1900" kern="1200" dirty="0" smtClean="0"/>
            <a:t> å </a:t>
          </a:r>
          <a:r>
            <a:rPr lang="en-US" sz="1900" kern="1200" dirty="0" err="1" smtClean="0"/>
            <a:t>utøve</a:t>
          </a:r>
          <a:r>
            <a:rPr lang="en-US" sz="1900" kern="1200" dirty="0" smtClean="0"/>
            <a:t> </a:t>
          </a:r>
          <a:r>
            <a:rPr lang="en-US" sz="1900" kern="1200" err="1" smtClean="0"/>
            <a:t>vold</a:t>
          </a:r>
          <a:r>
            <a:rPr lang="en-US" sz="1900" kern="1200" smtClean="0"/>
            <a:t>    </a:t>
          </a:r>
          <a:endParaRPr lang="en-US" sz="1900" kern="1200" dirty="0"/>
        </a:p>
      </dsp:txBody>
      <dsp:txXfrm>
        <a:off x="0" y="370522"/>
        <a:ext cx="7788498" cy="1107225"/>
      </dsp:txXfrm>
    </dsp:sp>
    <dsp:sp modelId="{46A374A5-05EE-A34A-8854-B4C393C9E1AE}">
      <dsp:nvSpPr>
        <dsp:cNvPr id="0" name=""/>
        <dsp:cNvSpPr/>
      </dsp:nvSpPr>
      <dsp:spPr>
        <a:xfrm>
          <a:off x="360580" y="123970"/>
          <a:ext cx="5451948" cy="560880"/>
        </a:xfrm>
        <a:prstGeom prst="roundRect">
          <a:avLst/>
        </a:prstGeom>
        <a:solidFill>
          <a:schemeClr val="accent1"/>
        </a:solidFill>
        <a:ln>
          <a:solidFill>
            <a:srgbClr val="3494BA"/>
          </a:solidFill>
        </a:ln>
        <a:effectLst>
          <a:outerShdw blurRad="57150" dist="19050" dir="5400000" algn="ctr" rotWithShape="0">
            <a:srgbClr val="000000">
              <a:alpha val="63000"/>
            </a:srgbClr>
          </a:outerShdw>
        </a:effectLst>
        <a:scene3d>
          <a:camera prst="orthographicFront">
            <a:rot lat="0" lon="0" rev="0"/>
          </a:camera>
          <a:lightRig rig="contrasting" dir="t">
            <a:rot lat="0" lon="0" rev="1200000"/>
          </a:lightRig>
        </a:scene3d>
        <a:sp3d/>
      </dsp:spPr>
      <dsp:style>
        <a:lnRef idx="0">
          <a:schemeClr val="accent1"/>
        </a:lnRef>
        <a:fillRef idx="3">
          <a:schemeClr val="accent1"/>
        </a:fillRef>
        <a:effectRef idx="3">
          <a:schemeClr val="accent1"/>
        </a:effectRef>
        <a:fontRef idx="minor">
          <a:schemeClr val="lt1"/>
        </a:fontRef>
      </dsp:style>
      <dsp:txBody>
        <a:bodyPr spcFirstLastPara="0" vert="horz" wrap="square" lIns="206071" tIns="0" rIns="206071" bIns="0" numCol="1" spcCol="1270" anchor="ctr" anchorCtr="0">
          <a:noAutofit/>
        </a:bodyPr>
        <a:lstStyle/>
        <a:p>
          <a:pPr lvl="0" algn="l" defTabSz="1066800" rtl="0">
            <a:lnSpc>
              <a:spcPct val="90000"/>
            </a:lnSpc>
            <a:spcBef>
              <a:spcPct val="0"/>
            </a:spcBef>
            <a:spcAft>
              <a:spcPct val="35000"/>
            </a:spcAft>
          </a:pPr>
          <a:r>
            <a:rPr lang="en-US" sz="2400" kern="1200" dirty="0" err="1" smtClean="0"/>
            <a:t>Voldstanker</a:t>
          </a:r>
          <a:r>
            <a:rPr lang="en-US" sz="2400" kern="1200" dirty="0" smtClean="0"/>
            <a:t>  </a:t>
          </a:r>
          <a:endParaRPr lang="en-US" sz="2400" kern="1200" dirty="0"/>
        </a:p>
      </dsp:txBody>
      <dsp:txXfrm>
        <a:off x="387960" y="151350"/>
        <a:ext cx="5397188" cy="506120"/>
      </dsp:txXfrm>
    </dsp:sp>
    <dsp:sp modelId="{44553C05-814C-7846-A98A-C4AEF8D4B346}">
      <dsp:nvSpPr>
        <dsp:cNvPr id="0" name=""/>
        <dsp:cNvSpPr/>
      </dsp:nvSpPr>
      <dsp:spPr>
        <a:xfrm>
          <a:off x="0" y="1886190"/>
          <a:ext cx="7788498" cy="1107225"/>
        </a:xfrm>
        <a:prstGeom prst="rect">
          <a:avLst/>
        </a:prstGeom>
        <a:solidFill>
          <a:schemeClr val="lt1">
            <a:alpha val="90000"/>
            <a:hueOff val="0"/>
            <a:satOff val="0"/>
            <a:lumOff val="0"/>
            <a:alphaOff val="0"/>
          </a:schemeClr>
        </a:solidFill>
        <a:ln>
          <a:solidFill>
            <a:schemeClr val="tx1"/>
          </a:solid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604474" tIns="395732" rIns="604474" bIns="135128" numCol="1" spcCol="1270" anchor="t" anchorCtr="0">
          <a:noAutofit/>
        </a:bodyPr>
        <a:lstStyle/>
        <a:p>
          <a:pPr marL="171450" lvl="1" indent="-171450" algn="l" defTabSz="844550" rtl="0">
            <a:lnSpc>
              <a:spcPct val="90000"/>
            </a:lnSpc>
            <a:spcBef>
              <a:spcPct val="0"/>
            </a:spcBef>
            <a:spcAft>
              <a:spcPct val="15000"/>
            </a:spcAft>
            <a:buChar char="••"/>
          </a:pPr>
          <a:r>
            <a:rPr lang="en-US" sz="1900" kern="1200" dirty="0" err="1" smtClean="0"/>
            <a:t>Truende</a:t>
          </a:r>
          <a:r>
            <a:rPr lang="en-US" sz="1900" kern="1200" dirty="0" smtClean="0"/>
            <a:t> </a:t>
          </a:r>
          <a:r>
            <a:rPr lang="en-US" sz="1900" kern="1200" dirty="0" err="1" smtClean="0"/>
            <a:t>handlinger</a:t>
          </a:r>
          <a:r>
            <a:rPr lang="en-US" sz="1900" kern="1200" dirty="0" smtClean="0"/>
            <a:t> </a:t>
          </a:r>
          <a:endParaRPr lang="en-US" sz="1900" kern="1200" dirty="0"/>
        </a:p>
        <a:p>
          <a:pPr marL="171450" lvl="1" indent="-171450" algn="l" defTabSz="844550" rtl="0">
            <a:lnSpc>
              <a:spcPct val="90000"/>
            </a:lnSpc>
            <a:spcBef>
              <a:spcPct val="0"/>
            </a:spcBef>
            <a:spcAft>
              <a:spcPct val="15000"/>
            </a:spcAft>
            <a:buChar char="••"/>
          </a:pPr>
          <a:r>
            <a:rPr lang="en-US" sz="1900" kern="1200" smtClean="0"/>
            <a:t>Truende utsagn (eller kommunikasjon) </a:t>
          </a:r>
          <a:endParaRPr lang="en-US" sz="1900" kern="1200" dirty="0"/>
        </a:p>
      </dsp:txBody>
      <dsp:txXfrm>
        <a:off x="0" y="1886190"/>
        <a:ext cx="7788498" cy="1107225"/>
      </dsp:txXfrm>
    </dsp:sp>
    <dsp:sp modelId="{6E7127FF-1EAF-264D-86C9-61CEFADD806D}">
      <dsp:nvSpPr>
        <dsp:cNvPr id="0" name=""/>
        <dsp:cNvSpPr/>
      </dsp:nvSpPr>
      <dsp:spPr>
        <a:xfrm>
          <a:off x="414827" y="1605749"/>
          <a:ext cx="5451948" cy="560880"/>
        </a:xfrm>
        <a:prstGeom prst="roundRect">
          <a:avLst/>
        </a:prstGeom>
        <a:solidFill>
          <a:schemeClr val="accent1"/>
        </a:solidFill>
        <a:ln>
          <a:solidFill>
            <a:schemeClr val="accent6"/>
          </a:solidFill>
        </a:ln>
        <a:effectLst>
          <a:outerShdw blurRad="57150" dist="19050" dir="5400000" algn="ctr" rotWithShape="0">
            <a:srgbClr val="000000">
              <a:alpha val="63000"/>
            </a:srgbClr>
          </a:outerShdw>
        </a:effectLst>
        <a:scene3d>
          <a:camera prst="orthographicFront">
            <a:rot lat="0" lon="0" rev="0"/>
          </a:camera>
          <a:lightRig rig="contrasting" dir="t">
            <a:rot lat="0" lon="0" rev="1200000"/>
          </a:lightRig>
        </a:scene3d>
        <a:sp3d/>
      </dsp:spPr>
      <dsp:style>
        <a:lnRef idx="0">
          <a:schemeClr val="accent1"/>
        </a:lnRef>
        <a:fillRef idx="3">
          <a:schemeClr val="accent1"/>
        </a:fillRef>
        <a:effectRef idx="3">
          <a:schemeClr val="accent1"/>
        </a:effectRef>
        <a:fontRef idx="minor">
          <a:schemeClr val="lt1"/>
        </a:fontRef>
      </dsp:style>
      <dsp:txBody>
        <a:bodyPr spcFirstLastPara="0" vert="horz" wrap="square" lIns="206071" tIns="0" rIns="206071" bIns="0" numCol="1" spcCol="1270" anchor="ctr" anchorCtr="0">
          <a:noAutofit/>
        </a:bodyPr>
        <a:lstStyle/>
        <a:p>
          <a:pPr lvl="0" algn="l" defTabSz="1066800" rtl="0">
            <a:lnSpc>
              <a:spcPct val="90000"/>
            </a:lnSpc>
            <a:spcBef>
              <a:spcPct val="0"/>
            </a:spcBef>
            <a:spcAft>
              <a:spcPct val="35000"/>
            </a:spcAft>
          </a:pPr>
          <a:r>
            <a:rPr lang="en-US" sz="2400" kern="1200" dirty="0" err="1" smtClean="0"/>
            <a:t>Trusler</a:t>
          </a:r>
          <a:r>
            <a:rPr lang="en-US" sz="2400" kern="1200" dirty="0" smtClean="0"/>
            <a:t> om </a:t>
          </a:r>
          <a:r>
            <a:rPr lang="en-US" sz="2400" kern="1200" dirty="0" err="1" smtClean="0"/>
            <a:t>vold</a:t>
          </a:r>
          <a:r>
            <a:rPr lang="en-US" sz="2400" kern="1200" dirty="0" smtClean="0"/>
            <a:t> </a:t>
          </a:r>
          <a:r>
            <a:rPr lang="en-US" sz="1900" kern="1200" dirty="0" smtClean="0"/>
            <a:t> </a:t>
          </a:r>
          <a:endParaRPr lang="en-US" sz="1900" kern="1200" dirty="0"/>
        </a:p>
      </dsp:txBody>
      <dsp:txXfrm>
        <a:off x="442207" y="1633129"/>
        <a:ext cx="5397188" cy="506120"/>
      </dsp:txXfrm>
    </dsp:sp>
    <dsp:sp modelId="{67E687A3-273A-044F-AEE7-FF2C759B7E5E}">
      <dsp:nvSpPr>
        <dsp:cNvPr id="0" name=""/>
        <dsp:cNvSpPr/>
      </dsp:nvSpPr>
      <dsp:spPr>
        <a:xfrm>
          <a:off x="0" y="3427252"/>
          <a:ext cx="7788498" cy="1107225"/>
        </a:xfrm>
        <a:prstGeom prst="rect">
          <a:avLst/>
        </a:prstGeom>
        <a:solidFill>
          <a:schemeClr val="lt1">
            <a:alpha val="90000"/>
            <a:hueOff val="0"/>
            <a:satOff val="0"/>
            <a:lumOff val="0"/>
            <a:alphaOff val="0"/>
          </a:schemeClr>
        </a:solidFill>
        <a:ln>
          <a:solidFill>
            <a:schemeClr val="tx1"/>
          </a:solid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604474" tIns="395732" rIns="604474" bIns="135128" numCol="1" spcCol="1270" anchor="t" anchorCtr="0">
          <a:noAutofit/>
        </a:bodyPr>
        <a:lstStyle/>
        <a:p>
          <a:pPr marL="171450" lvl="1" indent="-171450" algn="l" defTabSz="844550" rtl="0">
            <a:lnSpc>
              <a:spcPct val="90000"/>
            </a:lnSpc>
            <a:spcBef>
              <a:spcPct val="0"/>
            </a:spcBef>
            <a:spcAft>
              <a:spcPct val="15000"/>
            </a:spcAft>
            <a:buChar char="••"/>
          </a:pPr>
          <a:r>
            <a:rPr lang="en-US" sz="1900" kern="1200" dirty="0" err="1" smtClean="0"/>
            <a:t>Voldelig</a:t>
          </a:r>
          <a:r>
            <a:rPr lang="en-US" sz="1900" kern="1200" dirty="0" smtClean="0"/>
            <a:t> </a:t>
          </a:r>
          <a:r>
            <a:rPr lang="en-US" sz="1900" kern="1200" dirty="0" err="1" smtClean="0"/>
            <a:t>fysisk</a:t>
          </a:r>
          <a:r>
            <a:rPr lang="en-US" sz="1900" kern="1200" dirty="0" smtClean="0"/>
            <a:t> </a:t>
          </a:r>
          <a:r>
            <a:rPr lang="en-US" sz="1900" kern="1200" dirty="0" err="1" smtClean="0"/>
            <a:t>kontakt</a:t>
          </a:r>
          <a:r>
            <a:rPr lang="en-US" sz="1900" kern="1200" dirty="0" smtClean="0"/>
            <a:t> </a:t>
          </a:r>
          <a:endParaRPr lang="en-US" sz="1900" kern="1200" dirty="0"/>
        </a:p>
        <a:p>
          <a:pPr marL="171450" lvl="1" indent="-171450" algn="l" defTabSz="844550" rtl="0">
            <a:lnSpc>
              <a:spcPct val="90000"/>
            </a:lnSpc>
            <a:spcBef>
              <a:spcPct val="0"/>
            </a:spcBef>
            <a:spcAft>
              <a:spcPct val="15000"/>
            </a:spcAft>
            <a:buChar char="••"/>
          </a:pPr>
          <a:r>
            <a:rPr lang="en-US" sz="1900" kern="1200" dirty="0" err="1" smtClean="0"/>
            <a:t>Annen</a:t>
          </a:r>
          <a:r>
            <a:rPr lang="en-US" sz="1900" kern="1200" dirty="0" smtClean="0"/>
            <a:t> </a:t>
          </a:r>
          <a:r>
            <a:rPr lang="en-US" sz="1900" kern="1200" dirty="0" err="1" smtClean="0"/>
            <a:t>uønsket</a:t>
          </a:r>
          <a:r>
            <a:rPr lang="en-US" sz="1900" kern="1200" dirty="0" smtClean="0"/>
            <a:t> </a:t>
          </a:r>
          <a:r>
            <a:rPr lang="en-US" sz="1900" kern="1200" dirty="0" err="1" smtClean="0"/>
            <a:t>fysisk</a:t>
          </a:r>
          <a:r>
            <a:rPr lang="en-US" sz="1900" kern="1200" dirty="0" smtClean="0"/>
            <a:t> </a:t>
          </a:r>
          <a:r>
            <a:rPr lang="en-US" sz="1900" kern="1200" dirty="0" err="1" smtClean="0"/>
            <a:t>kontakt</a:t>
          </a:r>
          <a:r>
            <a:rPr lang="en-US" sz="1900" kern="1200" dirty="0" smtClean="0"/>
            <a:t> </a:t>
          </a:r>
          <a:endParaRPr lang="en-US" sz="1900" kern="1200" dirty="0"/>
        </a:p>
      </dsp:txBody>
      <dsp:txXfrm>
        <a:off x="0" y="3427252"/>
        <a:ext cx="7788498" cy="1107225"/>
      </dsp:txXfrm>
    </dsp:sp>
    <dsp:sp modelId="{D07CE7CF-8FBD-9145-9EA1-385A2EFB39DA}">
      <dsp:nvSpPr>
        <dsp:cNvPr id="0" name=""/>
        <dsp:cNvSpPr/>
      </dsp:nvSpPr>
      <dsp:spPr>
        <a:xfrm>
          <a:off x="389424" y="3146813"/>
          <a:ext cx="5451948" cy="560880"/>
        </a:xfrm>
        <a:prstGeom prst="roundRect">
          <a:avLst/>
        </a:prstGeom>
        <a:solidFill>
          <a:schemeClr val="accent1"/>
        </a:solidFill>
        <a:ln>
          <a:solidFill>
            <a:schemeClr val="accent6"/>
          </a:solidFill>
        </a:ln>
        <a:effectLst>
          <a:outerShdw blurRad="57150" dist="19050" dir="5400000" algn="ctr" rotWithShape="0">
            <a:srgbClr val="000000">
              <a:alpha val="63000"/>
            </a:srgbClr>
          </a:outerShdw>
        </a:effectLst>
        <a:scene3d>
          <a:camera prst="orthographicFront">
            <a:rot lat="0" lon="0" rev="0"/>
          </a:camera>
          <a:lightRig rig="contrasting" dir="t">
            <a:rot lat="0" lon="0" rev="1200000"/>
          </a:lightRig>
        </a:scene3d>
        <a:sp3d/>
      </dsp:spPr>
      <dsp:style>
        <a:lnRef idx="0">
          <a:schemeClr val="accent1"/>
        </a:lnRef>
        <a:fillRef idx="3">
          <a:schemeClr val="accent1"/>
        </a:fillRef>
        <a:effectRef idx="3">
          <a:schemeClr val="accent1"/>
        </a:effectRef>
        <a:fontRef idx="minor">
          <a:schemeClr val="lt1"/>
        </a:fontRef>
      </dsp:style>
      <dsp:txBody>
        <a:bodyPr spcFirstLastPara="0" vert="horz" wrap="square" lIns="206071" tIns="0" rIns="206071" bIns="0" numCol="1" spcCol="1270" anchor="ctr" anchorCtr="0">
          <a:noAutofit/>
        </a:bodyPr>
        <a:lstStyle/>
        <a:p>
          <a:pPr lvl="0" algn="l" defTabSz="1066800" rtl="0">
            <a:lnSpc>
              <a:spcPct val="90000"/>
            </a:lnSpc>
            <a:spcBef>
              <a:spcPct val="0"/>
            </a:spcBef>
            <a:spcAft>
              <a:spcPct val="35000"/>
            </a:spcAft>
          </a:pPr>
          <a:r>
            <a:rPr lang="en-US" sz="2400" kern="1200" dirty="0" err="1" smtClean="0"/>
            <a:t>Voldshandlinger</a:t>
          </a:r>
          <a:r>
            <a:rPr lang="en-US" sz="2400" kern="1200" dirty="0" smtClean="0"/>
            <a:t>  </a:t>
          </a:r>
          <a:endParaRPr lang="en-US" sz="2400" kern="1200" dirty="0"/>
        </a:p>
      </dsp:txBody>
      <dsp:txXfrm>
        <a:off x="416804" y="3174193"/>
        <a:ext cx="5397188" cy="506120"/>
      </dsp:txXfrm>
    </dsp:sp>
    <dsp:sp modelId="{C59F4746-89CB-497F-8353-0BCB70FE9AC9}">
      <dsp:nvSpPr>
        <dsp:cNvPr id="0" name=""/>
        <dsp:cNvSpPr/>
      </dsp:nvSpPr>
      <dsp:spPr>
        <a:xfrm>
          <a:off x="0" y="4841317"/>
          <a:ext cx="7788498" cy="478800"/>
        </a:xfrm>
        <a:prstGeom prst="rect">
          <a:avLst/>
        </a:prstGeom>
        <a:solidFill>
          <a:schemeClr val="bg1"/>
        </a:solidFill>
        <a:ln>
          <a:solidFill>
            <a:schemeClr val="tx1"/>
          </a:solidFill>
        </a:ln>
        <a:effectLst/>
        <a:scene3d>
          <a:camera prst="orthographicFront">
            <a:rot lat="0" lon="0" rev="0"/>
          </a:camera>
          <a:lightRig rig="contrasting" dir="t">
            <a:rot lat="0" lon="0" rev="1200000"/>
          </a:lightRig>
        </a:scene3d>
        <a:sp3d z="300000"/>
      </dsp:spPr>
      <dsp:style>
        <a:lnRef idx="0">
          <a:schemeClr val="accent1"/>
        </a:lnRef>
        <a:fillRef idx="3">
          <a:schemeClr val="accent1"/>
        </a:fillRef>
        <a:effectRef idx="3">
          <a:schemeClr val="accent1"/>
        </a:effectRef>
        <a:fontRef idx="minor">
          <a:schemeClr val="lt1"/>
        </a:fontRef>
      </dsp:style>
      <dsp:txBody>
        <a:bodyPr spcFirstLastPara="0" vert="horz" wrap="square" lIns="604474" tIns="395732" rIns="604474" bIns="113792" numCol="1" spcCol="1270" anchor="t" anchorCtr="0">
          <a:noAutofit/>
        </a:bodyPr>
        <a:lstStyle/>
        <a:p>
          <a:pPr marL="171450" lvl="1" indent="-171450" algn="l" defTabSz="711200" rtl="0">
            <a:lnSpc>
              <a:spcPct val="90000"/>
            </a:lnSpc>
            <a:spcBef>
              <a:spcPct val="0"/>
            </a:spcBef>
            <a:spcAft>
              <a:spcPct val="15000"/>
            </a:spcAft>
            <a:buChar char="••"/>
          </a:pPr>
          <a:endParaRPr lang="en-US" sz="1600" kern="1200" dirty="0"/>
        </a:p>
      </dsp:txBody>
      <dsp:txXfrm>
        <a:off x="0" y="4841317"/>
        <a:ext cx="7788498" cy="478800"/>
      </dsp:txXfrm>
    </dsp:sp>
    <dsp:sp modelId="{1B4FC143-2730-431F-A684-40C17BF428C1}">
      <dsp:nvSpPr>
        <dsp:cNvPr id="0" name=""/>
        <dsp:cNvSpPr/>
      </dsp:nvSpPr>
      <dsp:spPr>
        <a:xfrm>
          <a:off x="457200" y="4675717"/>
          <a:ext cx="5451948" cy="560880"/>
        </a:xfrm>
        <a:prstGeom prst="roundRect">
          <a:avLst/>
        </a:prstGeom>
        <a:solidFill>
          <a:schemeClr val="accent1"/>
        </a:solidFill>
        <a:ln>
          <a:solidFill>
            <a:schemeClr val="accent6"/>
          </a:solidFill>
        </a:ln>
        <a:effectLst>
          <a:outerShdw blurRad="57150" dist="19050" dir="5400000" algn="ctr" rotWithShape="0">
            <a:srgbClr val="000000">
              <a:alpha val="63000"/>
            </a:srgbClr>
          </a:outerShdw>
        </a:effectLst>
        <a:scene3d>
          <a:camera prst="orthographicFront">
            <a:rot lat="0" lon="0" rev="0"/>
          </a:camera>
          <a:lightRig rig="contrasting" dir="t">
            <a:rot lat="0" lon="0" rev="1200000"/>
          </a:lightRig>
        </a:scene3d>
        <a:sp3d/>
      </dsp:spPr>
      <dsp:style>
        <a:lnRef idx="0">
          <a:schemeClr val="accent1"/>
        </a:lnRef>
        <a:fillRef idx="3">
          <a:schemeClr val="accent1"/>
        </a:fillRef>
        <a:effectRef idx="3">
          <a:schemeClr val="accent1"/>
        </a:effectRef>
        <a:fontRef idx="minor">
          <a:schemeClr val="lt1"/>
        </a:fontRef>
      </dsp:style>
      <dsp:txBody>
        <a:bodyPr spcFirstLastPara="0" vert="horz" wrap="square" lIns="206071" tIns="0" rIns="206071" bIns="0" numCol="1" spcCol="1270" anchor="ctr" anchorCtr="0">
          <a:noAutofit/>
        </a:bodyPr>
        <a:lstStyle/>
        <a:p>
          <a:pPr lvl="0" algn="l" defTabSz="1066800" rtl="0">
            <a:lnSpc>
              <a:spcPct val="90000"/>
            </a:lnSpc>
            <a:spcBef>
              <a:spcPct val="0"/>
            </a:spcBef>
            <a:spcAft>
              <a:spcPct val="35000"/>
            </a:spcAft>
          </a:pPr>
          <a:r>
            <a:rPr lang="en-US" sz="2400" kern="1200" dirty="0" err="1" smtClean="0"/>
            <a:t>Annet</a:t>
          </a:r>
          <a:r>
            <a:rPr lang="en-US" sz="2400" kern="1200" dirty="0" smtClean="0"/>
            <a:t> (</a:t>
          </a:r>
          <a:r>
            <a:rPr lang="en-US" sz="2400" kern="1200" dirty="0" err="1" smtClean="0"/>
            <a:t>andre</a:t>
          </a:r>
          <a:r>
            <a:rPr lang="en-US" sz="2400" kern="1200" dirty="0" smtClean="0"/>
            <a:t> </a:t>
          </a:r>
          <a:r>
            <a:rPr lang="en-US" sz="2400" kern="1200" dirty="0" err="1" smtClean="0"/>
            <a:t>primære</a:t>
          </a:r>
          <a:r>
            <a:rPr lang="en-US" sz="2400" kern="1200" dirty="0" smtClean="0"/>
            <a:t> </a:t>
          </a:r>
          <a:r>
            <a:rPr lang="en-US" sz="2400" kern="1200" dirty="0" err="1" smtClean="0"/>
            <a:t>varslignaler</a:t>
          </a:r>
          <a:r>
            <a:rPr lang="en-US" sz="2400" kern="1200" dirty="0" smtClean="0"/>
            <a:t>)</a:t>
          </a:r>
          <a:endParaRPr lang="en-US" sz="2400" kern="1200" dirty="0"/>
        </a:p>
      </dsp:txBody>
      <dsp:txXfrm>
        <a:off x="484580" y="4703097"/>
        <a:ext cx="5397188" cy="506120"/>
      </dsp:txXfrm>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B442C75-903B-2D43-B7E6-FF977B8914AD}">
      <dsp:nvSpPr>
        <dsp:cNvPr id="0" name=""/>
        <dsp:cNvSpPr/>
      </dsp:nvSpPr>
      <dsp:spPr>
        <a:xfrm>
          <a:off x="0" y="313371"/>
          <a:ext cx="7899400" cy="1107225"/>
        </a:xfrm>
        <a:prstGeom prst="rect">
          <a:avLst/>
        </a:prstGeom>
        <a:solidFill>
          <a:schemeClr val="lt1">
            <a:alpha val="9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613081" tIns="395732" rIns="613081" bIns="135128" numCol="1" spcCol="1270" anchor="t" anchorCtr="0">
          <a:noAutofit/>
        </a:bodyPr>
        <a:lstStyle/>
        <a:p>
          <a:pPr marL="171450" lvl="1" indent="-171450" algn="l" defTabSz="844550" rtl="0">
            <a:lnSpc>
              <a:spcPct val="90000"/>
            </a:lnSpc>
            <a:spcBef>
              <a:spcPct val="0"/>
            </a:spcBef>
            <a:spcAft>
              <a:spcPct val="15000"/>
            </a:spcAft>
            <a:buChar char="••"/>
          </a:pPr>
          <a:r>
            <a:rPr lang="en-US" sz="1900" kern="1200" dirty="0" err="1" smtClean="0"/>
            <a:t>Krise</a:t>
          </a:r>
          <a:r>
            <a:rPr lang="en-US" sz="1900" kern="1200" dirty="0" smtClean="0"/>
            <a:t> </a:t>
          </a:r>
          <a:r>
            <a:rPr lang="en-US" sz="1900" kern="1200" dirty="0" err="1" smtClean="0"/>
            <a:t>i</a:t>
          </a:r>
          <a:r>
            <a:rPr lang="en-US" sz="1900" kern="1200" dirty="0" smtClean="0"/>
            <a:t> </a:t>
          </a:r>
          <a:r>
            <a:rPr lang="en-US" sz="1900" kern="1200" dirty="0" err="1" smtClean="0"/>
            <a:t>personlig</a:t>
          </a:r>
          <a:r>
            <a:rPr lang="en-US" sz="1900" kern="1200" dirty="0" smtClean="0"/>
            <a:t> </a:t>
          </a:r>
          <a:r>
            <a:rPr lang="en-US" sz="1900" kern="1200" dirty="0" err="1" smtClean="0"/>
            <a:t>relasjon</a:t>
          </a:r>
          <a:r>
            <a:rPr lang="en-US" sz="1900" kern="1200" dirty="0" smtClean="0"/>
            <a:t> </a:t>
          </a:r>
          <a:endParaRPr lang="en-US" sz="1900" kern="1200" dirty="0"/>
        </a:p>
        <a:p>
          <a:pPr marL="171450" lvl="1" indent="-171450" algn="l" defTabSz="844550" rtl="0">
            <a:lnSpc>
              <a:spcPct val="90000"/>
            </a:lnSpc>
            <a:spcBef>
              <a:spcPct val="0"/>
            </a:spcBef>
            <a:spcAft>
              <a:spcPct val="15000"/>
            </a:spcAft>
            <a:buChar char="••"/>
          </a:pPr>
          <a:r>
            <a:rPr lang="en-US" sz="1900" kern="1200" dirty="0" err="1" smtClean="0"/>
            <a:t>Krise</a:t>
          </a:r>
          <a:r>
            <a:rPr lang="en-US" sz="1900" kern="1200" dirty="0" smtClean="0"/>
            <a:t> I </a:t>
          </a:r>
          <a:r>
            <a:rPr lang="en-US" sz="1900" kern="1200" dirty="0" err="1" smtClean="0"/>
            <a:t>livssituasjon</a:t>
          </a:r>
          <a:r>
            <a:rPr lang="en-US" sz="1900" kern="1200" dirty="0" smtClean="0"/>
            <a:t>  </a:t>
          </a:r>
          <a:endParaRPr lang="en-US" sz="1900" kern="1200" dirty="0"/>
        </a:p>
      </dsp:txBody>
      <dsp:txXfrm>
        <a:off x="0" y="313371"/>
        <a:ext cx="7899400" cy="1107225"/>
      </dsp:txXfrm>
    </dsp:sp>
    <dsp:sp modelId="{46A374A5-05EE-A34A-8854-B4C393C9E1AE}">
      <dsp:nvSpPr>
        <dsp:cNvPr id="0" name=""/>
        <dsp:cNvSpPr/>
      </dsp:nvSpPr>
      <dsp:spPr>
        <a:xfrm>
          <a:off x="365714" y="66820"/>
          <a:ext cx="5529580" cy="560880"/>
        </a:xfrm>
        <a:prstGeom prst="roundRect">
          <a:avLst/>
        </a:prstGeom>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contrasting" dir="t">
            <a:rot lat="0" lon="0" rev="1200000"/>
          </a:lightRig>
        </a:scene3d>
        <a:sp3d/>
      </dsp:spPr>
      <dsp:style>
        <a:lnRef idx="0">
          <a:schemeClr val="accent1"/>
        </a:lnRef>
        <a:fillRef idx="3">
          <a:schemeClr val="accent1"/>
        </a:fillRef>
        <a:effectRef idx="3">
          <a:schemeClr val="accent1"/>
        </a:effectRef>
        <a:fontRef idx="minor">
          <a:schemeClr val="lt1"/>
        </a:fontRef>
      </dsp:style>
      <dsp:txBody>
        <a:bodyPr spcFirstLastPara="0" vert="horz" wrap="square" lIns="209005" tIns="0" rIns="209005" bIns="0" numCol="1" spcCol="1270" anchor="ctr" anchorCtr="0">
          <a:noAutofit/>
        </a:bodyPr>
        <a:lstStyle/>
        <a:p>
          <a:pPr lvl="0" algn="l" defTabSz="1066800" rtl="0">
            <a:lnSpc>
              <a:spcPct val="90000"/>
            </a:lnSpc>
            <a:spcBef>
              <a:spcPct val="0"/>
            </a:spcBef>
            <a:spcAft>
              <a:spcPct val="35000"/>
            </a:spcAft>
          </a:pPr>
          <a:r>
            <a:rPr lang="en-US" sz="2400" kern="1200" dirty="0" err="1" smtClean="0"/>
            <a:t>Tilpasningsproblemer</a:t>
          </a:r>
          <a:r>
            <a:rPr lang="en-US" sz="1900" kern="1200" dirty="0" smtClean="0"/>
            <a:t> </a:t>
          </a:r>
          <a:endParaRPr lang="en-US" sz="1900" kern="1200" dirty="0"/>
        </a:p>
      </dsp:txBody>
      <dsp:txXfrm>
        <a:off x="393094" y="94200"/>
        <a:ext cx="5474820" cy="506120"/>
      </dsp:txXfrm>
    </dsp:sp>
    <dsp:sp modelId="{3D68DD9C-5DB1-4A96-A10E-C7461A6680BE}">
      <dsp:nvSpPr>
        <dsp:cNvPr id="0" name=""/>
        <dsp:cNvSpPr/>
      </dsp:nvSpPr>
      <dsp:spPr>
        <a:xfrm>
          <a:off x="0" y="1803636"/>
          <a:ext cx="7899400" cy="1107225"/>
        </a:xfrm>
        <a:prstGeom prst="rect">
          <a:avLst/>
        </a:prstGeom>
        <a:solidFill>
          <a:schemeClr val="bg1">
            <a:lumMod val="85000"/>
          </a:schemeClr>
        </a:solidFill>
        <a:ln>
          <a:noFill/>
        </a:ln>
        <a:effectLst>
          <a:outerShdw blurRad="57150" dist="19050" dir="5400000" algn="ctr" rotWithShape="0">
            <a:srgbClr val="000000">
              <a:alpha val="63000"/>
            </a:srgbClr>
          </a:outerShdw>
        </a:effectLst>
        <a:scene3d>
          <a:camera prst="orthographicFront">
            <a:rot lat="0" lon="0" rev="0"/>
          </a:camera>
          <a:lightRig rig="contrasting" dir="t">
            <a:rot lat="0" lon="0" rev="1200000"/>
          </a:lightRig>
        </a:scene3d>
        <a:sp3d z="300000"/>
      </dsp:spPr>
      <dsp:style>
        <a:lnRef idx="0">
          <a:schemeClr val="accent1"/>
        </a:lnRef>
        <a:fillRef idx="3">
          <a:schemeClr val="accent1"/>
        </a:fillRef>
        <a:effectRef idx="3">
          <a:schemeClr val="accent1"/>
        </a:effectRef>
        <a:fontRef idx="minor">
          <a:schemeClr val="lt1"/>
        </a:fontRef>
      </dsp:style>
      <dsp:txBody>
        <a:bodyPr spcFirstLastPara="0" vert="horz" wrap="square" lIns="613081" tIns="395732" rIns="613081" bIns="135128" numCol="1" spcCol="1270" anchor="t" anchorCtr="0">
          <a:noAutofit/>
        </a:bodyPr>
        <a:lstStyle/>
        <a:p>
          <a:pPr marL="171450" lvl="1" indent="-171450" algn="l" defTabSz="844550" rtl="0">
            <a:lnSpc>
              <a:spcPct val="90000"/>
            </a:lnSpc>
            <a:spcBef>
              <a:spcPct val="0"/>
            </a:spcBef>
            <a:spcAft>
              <a:spcPct val="15000"/>
            </a:spcAft>
            <a:buChar char="••"/>
          </a:pPr>
          <a:r>
            <a:rPr lang="en-US" sz="1900" kern="1200" dirty="0" err="1" smtClean="0"/>
            <a:t>Forstyrrende</a:t>
          </a:r>
          <a:r>
            <a:rPr lang="en-US" sz="1900" kern="1200" dirty="0" smtClean="0"/>
            <a:t>/</a:t>
          </a:r>
          <a:r>
            <a:rPr lang="en-US" sz="1900" kern="1200" dirty="0" err="1" smtClean="0"/>
            <a:t>plagsom</a:t>
          </a:r>
          <a:r>
            <a:rPr lang="en-US" sz="1900" kern="1200" dirty="0" smtClean="0"/>
            <a:t> </a:t>
          </a:r>
          <a:r>
            <a:rPr lang="en-US" sz="1900" kern="1200" dirty="0" err="1" smtClean="0"/>
            <a:t>atferd</a:t>
          </a:r>
          <a:endParaRPr lang="en-US" sz="1900" kern="1200" dirty="0"/>
        </a:p>
        <a:p>
          <a:pPr marL="171450" lvl="1" indent="-171450" algn="l" defTabSz="844550" rtl="0">
            <a:lnSpc>
              <a:spcPct val="90000"/>
            </a:lnSpc>
            <a:spcBef>
              <a:spcPct val="0"/>
            </a:spcBef>
            <a:spcAft>
              <a:spcPct val="15000"/>
            </a:spcAft>
            <a:buChar char="••"/>
          </a:pPr>
          <a:r>
            <a:rPr lang="en-US" sz="1900" kern="1200" dirty="0" err="1" smtClean="0"/>
            <a:t>Antisosial</a:t>
          </a:r>
          <a:r>
            <a:rPr lang="en-US" sz="1900" kern="1200" dirty="0" smtClean="0"/>
            <a:t> </a:t>
          </a:r>
          <a:r>
            <a:rPr lang="en-US" sz="1900" kern="1200" dirty="0" err="1" smtClean="0"/>
            <a:t>atferd</a:t>
          </a:r>
          <a:endParaRPr lang="en-US" sz="1900" kern="1200" dirty="0"/>
        </a:p>
      </dsp:txBody>
      <dsp:txXfrm>
        <a:off x="0" y="1803636"/>
        <a:ext cx="7899400" cy="1107225"/>
      </dsp:txXfrm>
    </dsp:sp>
    <dsp:sp modelId="{88DF7723-B684-4421-AF21-6FFE3F4B94E5}">
      <dsp:nvSpPr>
        <dsp:cNvPr id="0" name=""/>
        <dsp:cNvSpPr/>
      </dsp:nvSpPr>
      <dsp:spPr>
        <a:xfrm>
          <a:off x="394970" y="1523196"/>
          <a:ext cx="5529580" cy="560880"/>
        </a:xfrm>
        <a:prstGeom prst="roundRect">
          <a:avLst/>
        </a:prstGeom>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contrasting" dir="t">
            <a:rot lat="0" lon="0" rev="1200000"/>
          </a:lightRig>
        </a:scene3d>
        <a:sp3d/>
      </dsp:spPr>
      <dsp:style>
        <a:lnRef idx="0">
          <a:schemeClr val="accent1"/>
        </a:lnRef>
        <a:fillRef idx="3">
          <a:schemeClr val="accent1"/>
        </a:fillRef>
        <a:effectRef idx="3">
          <a:schemeClr val="accent1"/>
        </a:effectRef>
        <a:fontRef idx="minor">
          <a:schemeClr val="lt1"/>
        </a:fontRef>
      </dsp:style>
      <dsp:txBody>
        <a:bodyPr spcFirstLastPara="0" vert="horz" wrap="square" lIns="209005" tIns="0" rIns="209005" bIns="0" numCol="1" spcCol="1270" anchor="ctr" anchorCtr="0">
          <a:noAutofit/>
        </a:bodyPr>
        <a:lstStyle/>
        <a:p>
          <a:pPr lvl="0" algn="l" defTabSz="1066800" rtl="0">
            <a:lnSpc>
              <a:spcPct val="90000"/>
            </a:lnSpc>
            <a:spcBef>
              <a:spcPct val="0"/>
            </a:spcBef>
            <a:spcAft>
              <a:spcPct val="35000"/>
            </a:spcAft>
          </a:pPr>
          <a:r>
            <a:rPr lang="en-US" sz="2400" kern="1200" dirty="0" err="1" smtClean="0"/>
            <a:t>Oppførselproblemer</a:t>
          </a:r>
          <a:endParaRPr lang="en-US" sz="1900" kern="1200" dirty="0"/>
        </a:p>
      </dsp:txBody>
      <dsp:txXfrm>
        <a:off x="422350" y="1550576"/>
        <a:ext cx="5474820" cy="506120"/>
      </dsp:txXfrm>
    </dsp:sp>
    <dsp:sp modelId="{44553C05-814C-7846-A98A-C4AEF8D4B346}">
      <dsp:nvSpPr>
        <dsp:cNvPr id="0" name=""/>
        <dsp:cNvSpPr/>
      </dsp:nvSpPr>
      <dsp:spPr>
        <a:xfrm>
          <a:off x="0" y="3293901"/>
          <a:ext cx="7899400" cy="1107225"/>
        </a:xfrm>
        <a:prstGeom prst="rect">
          <a:avLst/>
        </a:prstGeom>
        <a:solidFill>
          <a:schemeClr val="lt1">
            <a:alpha val="9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613081" tIns="395732" rIns="613081" bIns="135128" numCol="1" spcCol="1270" anchor="t" anchorCtr="0">
          <a:noAutofit/>
        </a:bodyPr>
        <a:lstStyle/>
        <a:p>
          <a:pPr marL="171450" lvl="1" indent="-171450" algn="l" defTabSz="844550" rtl="0">
            <a:lnSpc>
              <a:spcPct val="90000"/>
            </a:lnSpc>
            <a:spcBef>
              <a:spcPct val="0"/>
            </a:spcBef>
            <a:spcAft>
              <a:spcPct val="15000"/>
            </a:spcAft>
            <a:buChar char="••"/>
          </a:pPr>
          <a:r>
            <a:rPr lang="en-US" sz="1900" kern="1200" dirty="0" err="1" smtClean="0"/>
            <a:t>Fysiske</a:t>
          </a:r>
          <a:r>
            <a:rPr lang="en-US" sz="1900" kern="1200" dirty="0" smtClean="0"/>
            <a:t> helseproblemer</a:t>
          </a:r>
          <a:endParaRPr lang="en-US" sz="1900" kern="1200" dirty="0"/>
        </a:p>
        <a:p>
          <a:pPr marL="171450" lvl="1" indent="-171450" algn="l" defTabSz="844550" rtl="0">
            <a:lnSpc>
              <a:spcPct val="90000"/>
            </a:lnSpc>
            <a:spcBef>
              <a:spcPct val="0"/>
            </a:spcBef>
            <a:spcAft>
              <a:spcPct val="15000"/>
            </a:spcAft>
            <a:buChar char="••"/>
          </a:pPr>
          <a:r>
            <a:rPr lang="en-US" sz="1900" kern="1200" dirty="0" err="1" smtClean="0"/>
            <a:t>Psykiske</a:t>
          </a:r>
          <a:r>
            <a:rPr lang="en-US" sz="1900" kern="1200" dirty="0" smtClean="0"/>
            <a:t> helseproblemer – </a:t>
          </a:r>
          <a:r>
            <a:rPr lang="en-US" sz="1900" kern="1200" dirty="0" err="1" smtClean="0"/>
            <a:t>inkludert</a:t>
          </a:r>
          <a:r>
            <a:rPr lang="en-US" sz="1900" kern="1200" dirty="0" smtClean="0"/>
            <a:t> </a:t>
          </a:r>
          <a:r>
            <a:rPr lang="en-US" sz="1900" kern="1200" dirty="0" err="1" smtClean="0"/>
            <a:t>rus</a:t>
          </a:r>
          <a:r>
            <a:rPr lang="en-US" sz="1900" kern="1200" dirty="0" smtClean="0"/>
            <a:t> </a:t>
          </a:r>
          <a:endParaRPr lang="en-US" sz="1900" kern="1200" dirty="0"/>
        </a:p>
      </dsp:txBody>
      <dsp:txXfrm>
        <a:off x="0" y="3293901"/>
        <a:ext cx="7899400" cy="1107225"/>
      </dsp:txXfrm>
    </dsp:sp>
    <dsp:sp modelId="{6E7127FF-1EAF-264D-86C9-61CEFADD806D}">
      <dsp:nvSpPr>
        <dsp:cNvPr id="0" name=""/>
        <dsp:cNvSpPr/>
      </dsp:nvSpPr>
      <dsp:spPr>
        <a:xfrm>
          <a:off x="394970" y="3013462"/>
          <a:ext cx="5529580" cy="560880"/>
        </a:xfrm>
        <a:prstGeom prst="roundRect">
          <a:avLst/>
        </a:prstGeom>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contrasting" dir="t">
            <a:rot lat="0" lon="0" rev="1200000"/>
          </a:lightRig>
        </a:scene3d>
        <a:sp3d/>
      </dsp:spPr>
      <dsp:style>
        <a:lnRef idx="0">
          <a:schemeClr val="accent1"/>
        </a:lnRef>
        <a:fillRef idx="3">
          <a:schemeClr val="accent1"/>
        </a:fillRef>
        <a:effectRef idx="3">
          <a:schemeClr val="accent1"/>
        </a:effectRef>
        <a:fontRef idx="minor">
          <a:schemeClr val="lt1"/>
        </a:fontRef>
      </dsp:style>
      <dsp:txBody>
        <a:bodyPr spcFirstLastPara="0" vert="horz" wrap="square" lIns="209005" tIns="0" rIns="209005" bIns="0" numCol="1" spcCol="1270" anchor="ctr" anchorCtr="0">
          <a:noAutofit/>
        </a:bodyPr>
        <a:lstStyle/>
        <a:p>
          <a:pPr lvl="0" algn="l" defTabSz="1066800" rtl="0">
            <a:lnSpc>
              <a:spcPct val="90000"/>
            </a:lnSpc>
            <a:spcBef>
              <a:spcPct val="0"/>
            </a:spcBef>
            <a:spcAft>
              <a:spcPct val="35000"/>
            </a:spcAft>
          </a:pPr>
          <a:r>
            <a:rPr lang="en-US" sz="2400" kern="1200" dirty="0" smtClean="0"/>
            <a:t>Helseproblemer</a:t>
          </a:r>
          <a:r>
            <a:rPr lang="en-US" sz="1900" kern="1200" dirty="0" smtClean="0"/>
            <a:t> </a:t>
          </a:r>
          <a:endParaRPr lang="en-US" sz="1900" kern="1200" dirty="0"/>
        </a:p>
      </dsp:txBody>
      <dsp:txXfrm>
        <a:off x="422350" y="3040842"/>
        <a:ext cx="5474820" cy="506120"/>
      </dsp:txXfrm>
    </dsp:sp>
    <dsp:sp modelId="{C59F4746-89CB-497F-8353-0BCB70FE9AC9}">
      <dsp:nvSpPr>
        <dsp:cNvPr id="0" name=""/>
        <dsp:cNvSpPr/>
      </dsp:nvSpPr>
      <dsp:spPr>
        <a:xfrm>
          <a:off x="0" y="4784166"/>
          <a:ext cx="7899400" cy="478800"/>
        </a:xfrm>
        <a:prstGeom prst="rect">
          <a:avLst/>
        </a:prstGeom>
        <a:solidFill>
          <a:schemeClr val="lt1">
            <a:alpha val="9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sp>
    <dsp:sp modelId="{1B4FC143-2730-431F-A684-40C17BF428C1}">
      <dsp:nvSpPr>
        <dsp:cNvPr id="0" name=""/>
        <dsp:cNvSpPr/>
      </dsp:nvSpPr>
      <dsp:spPr>
        <a:xfrm>
          <a:off x="394970" y="4503726"/>
          <a:ext cx="5529580" cy="560880"/>
        </a:xfrm>
        <a:prstGeom prst="roundRect">
          <a:avLst/>
        </a:prstGeom>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contrasting" dir="t">
            <a:rot lat="0" lon="0" rev="1200000"/>
          </a:lightRig>
        </a:scene3d>
        <a:sp3d/>
      </dsp:spPr>
      <dsp:style>
        <a:lnRef idx="0">
          <a:schemeClr val="accent1"/>
        </a:lnRef>
        <a:fillRef idx="3">
          <a:schemeClr val="accent1"/>
        </a:fillRef>
        <a:effectRef idx="3">
          <a:schemeClr val="accent1"/>
        </a:effectRef>
        <a:fontRef idx="minor">
          <a:schemeClr val="lt1"/>
        </a:fontRef>
      </dsp:style>
      <dsp:txBody>
        <a:bodyPr spcFirstLastPara="0" vert="horz" wrap="square" lIns="209005" tIns="0" rIns="209005" bIns="0" numCol="1" spcCol="1270" anchor="ctr" anchorCtr="0">
          <a:noAutofit/>
        </a:bodyPr>
        <a:lstStyle/>
        <a:p>
          <a:pPr lvl="0" algn="l" defTabSz="1066800" rtl="0">
            <a:lnSpc>
              <a:spcPct val="90000"/>
            </a:lnSpc>
            <a:spcBef>
              <a:spcPct val="0"/>
            </a:spcBef>
            <a:spcAft>
              <a:spcPct val="35000"/>
            </a:spcAft>
          </a:pPr>
          <a:r>
            <a:rPr lang="en-US" sz="2400" kern="1200" dirty="0" err="1" smtClean="0"/>
            <a:t>Annet</a:t>
          </a:r>
          <a:r>
            <a:rPr lang="en-US" sz="2400" kern="1200" dirty="0" smtClean="0"/>
            <a:t> </a:t>
          </a:r>
          <a:endParaRPr lang="en-US" sz="2400" kern="1200" dirty="0"/>
        </a:p>
      </dsp:txBody>
      <dsp:txXfrm>
        <a:off x="422350" y="4531106"/>
        <a:ext cx="5474820" cy="50612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3B3174F-742D-42F7-9174-FB552917ED4E}">
      <dsp:nvSpPr>
        <dsp:cNvPr id="0" name=""/>
        <dsp:cNvSpPr/>
      </dsp:nvSpPr>
      <dsp:spPr>
        <a:xfrm>
          <a:off x="1199908" y="0"/>
          <a:ext cx="8004289" cy="5002681"/>
        </a:xfrm>
        <a:prstGeom prst="swooshArrow">
          <a:avLst>
            <a:gd name="adj1" fmla="val 25000"/>
            <a:gd name="adj2" fmla="val 25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837801C-1F8E-4B2D-8488-5BD632BD1B4D}">
      <dsp:nvSpPr>
        <dsp:cNvPr id="0" name=""/>
        <dsp:cNvSpPr/>
      </dsp:nvSpPr>
      <dsp:spPr>
        <a:xfrm>
          <a:off x="1988331" y="3719993"/>
          <a:ext cx="184098" cy="184098"/>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CB4D745-A65D-461B-983B-92CC76C68E02}">
      <dsp:nvSpPr>
        <dsp:cNvPr id="0" name=""/>
        <dsp:cNvSpPr/>
      </dsp:nvSpPr>
      <dsp:spPr>
        <a:xfrm>
          <a:off x="2080380" y="3812042"/>
          <a:ext cx="1048561" cy="119063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7550" tIns="0" rIns="0" bIns="0" numCol="1" spcCol="1270" anchor="t" anchorCtr="0">
          <a:noAutofit/>
        </a:bodyPr>
        <a:lstStyle/>
        <a:p>
          <a:pPr lvl="0" algn="l" defTabSz="1066800">
            <a:lnSpc>
              <a:spcPct val="90000"/>
            </a:lnSpc>
            <a:spcBef>
              <a:spcPct val="0"/>
            </a:spcBef>
            <a:spcAft>
              <a:spcPct val="35000"/>
            </a:spcAft>
          </a:pPr>
          <a:r>
            <a:rPr lang="nb-NO" sz="2400" kern="1200" dirty="0" smtClean="0"/>
            <a:t>Impuls</a:t>
          </a:r>
          <a:r>
            <a:rPr lang="nb-NO" sz="2700" kern="1200" dirty="0" smtClean="0"/>
            <a:t> </a:t>
          </a:r>
          <a:endParaRPr lang="nb-NO" sz="2700" kern="1200" dirty="0"/>
        </a:p>
      </dsp:txBody>
      <dsp:txXfrm>
        <a:off x="2080380" y="3812042"/>
        <a:ext cx="1048561" cy="1190638"/>
      </dsp:txXfrm>
    </dsp:sp>
    <dsp:sp modelId="{ADFCA9D8-0AF5-40C7-86D0-EFADB3D471E3}">
      <dsp:nvSpPr>
        <dsp:cNvPr id="0" name=""/>
        <dsp:cNvSpPr/>
      </dsp:nvSpPr>
      <dsp:spPr>
        <a:xfrm>
          <a:off x="2984865" y="2762480"/>
          <a:ext cx="288154" cy="288154"/>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6698FB1-D2A9-4798-864C-7E30E6509273}">
      <dsp:nvSpPr>
        <dsp:cNvPr id="0" name=""/>
        <dsp:cNvSpPr/>
      </dsp:nvSpPr>
      <dsp:spPr>
        <a:xfrm>
          <a:off x="3207901" y="2906557"/>
          <a:ext cx="1709799" cy="209612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2687" tIns="0" rIns="0" bIns="0" numCol="1" spcCol="1270" anchor="t" anchorCtr="0">
          <a:noAutofit/>
        </a:bodyPr>
        <a:lstStyle/>
        <a:p>
          <a:pPr lvl="0" algn="l" defTabSz="1066800">
            <a:lnSpc>
              <a:spcPct val="90000"/>
            </a:lnSpc>
            <a:spcBef>
              <a:spcPct val="0"/>
            </a:spcBef>
            <a:spcAft>
              <a:spcPct val="35000"/>
            </a:spcAft>
          </a:pPr>
          <a:r>
            <a:rPr lang="nb-NO" sz="2400" kern="1200" dirty="0" smtClean="0"/>
            <a:t>Hva kan jeg oppnå? </a:t>
          </a:r>
          <a:endParaRPr lang="nb-NO" sz="2400" kern="1200" dirty="0"/>
        </a:p>
      </dsp:txBody>
      <dsp:txXfrm>
        <a:off x="3207901" y="2906557"/>
        <a:ext cx="1709799" cy="2096123"/>
      </dsp:txXfrm>
    </dsp:sp>
    <dsp:sp modelId="{C76DCF0F-8EA5-4532-8185-DC45BD3193F7}">
      <dsp:nvSpPr>
        <dsp:cNvPr id="0" name=""/>
        <dsp:cNvSpPr/>
      </dsp:nvSpPr>
      <dsp:spPr>
        <a:xfrm>
          <a:off x="4265551" y="1999071"/>
          <a:ext cx="384205" cy="384205"/>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F2929E7-37C3-4F5E-878E-4C9F6931667D}">
      <dsp:nvSpPr>
        <dsp:cNvPr id="0" name=""/>
        <dsp:cNvSpPr/>
      </dsp:nvSpPr>
      <dsp:spPr>
        <a:xfrm>
          <a:off x="4457654" y="2191174"/>
          <a:ext cx="1544827" cy="28115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3583" tIns="0" rIns="0" bIns="0" numCol="1" spcCol="1270" anchor="t" anchorCtr="0">
          <a:noAutofit/>
        </a:bodyPr>
        <a:lstStyle/>
        <a:p>
          <a:pPr lvl="0" algn="l" defTabSz="1066800">
            <a:lnSpc>
              <a:spcPct val="90000"/>
            </a:lnSpc>
            <a:spcBef>
              <a:spcPct val="0"/>
            </a:spcBef>
            <a:spcAft>
              <a:spcPct val="35000"/>
            </a:spcAft>
          </a:pPr>
          <a:r>
            <a:rPr lang="nb-NO" sz="2400" kern="1200" dirty="0" smtClean="0"/>
            <a:t>Er det verdt det?</a:t>
          </a:r>
          <a:endParaRPr lang="nb-NO" sz="2400" kern="1200" dirty="0"/>
        </a:p>
      </dsp:txBody>
      <dsp:txXfrm>
        <a:off x="4457654" y="2191174"/>
        <a:ext cx="1544827" cy="2811506"/>
      </dsp:txXfrm>
    </dsp:sp>
    <dsp:sp modelId="{F01EAFE1-A396-451A-8615-DB7ED40AFE1E}">
      <dsp:nvSpPr>
        <dsp:cNvPr id="0" name=""/>
        <dsp:cNvSpPr/>
      </dsp:nvSpPr>
      <dsp:spPr>
        <a:xfrm>
          <a:off x="5754349" y="1402751"/>
          <a:ext cx="496265" cy="496265"/>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A927A11-FEDD-4A37-8F2C-567F22F962B1}">
      <dsp:nvSpPr>
        <dsp:cNvPr id="0" name=""/>
        <dsp:cNvSpPr/>
      </dsp:nvSpPr>
      <dsp:spPr>
        <a:xfrm>
          <a:off x="6002482" y="1650884"/>
          <a:ext cx="1600857" cy="33517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2961" tIns="0" rIns="0" bIns="0" numCol="1" spcCol="1270" anchor="t" anchorCtr="0">
          <a:noAutofit/>
        </a:bodyPr>
        <a:lstStyle/>
        <a:p>
          <a:pPr lvl="0" algn="l" defTabSz="1066800">
            <a:lnSpc>
              <a:spcPct val="90000"/>
            </a:lnSpc>
            <a:spcBef>
              <a:spcPct val="0"/>
            </a:spcBef>
            <a:spcAft>
              <a:spcPct val="35000"/>
            </a:spcAft>
          </a:pPr>
          <a:r>
            <a:rPr lang="nb-NO" sz="2400" kern="1200" dirty="0" smtClean="0"/>
            <a:t>Får jeg det til?</a:t>
          </a:r>
          <a:endParaRPr lang="nb-NO" sz="2400" kern="1200" dirty="0"/>
        </a:p>
      </dsp:txBody>
      <dsp:txXfrm>
        <a:off x="6002482" y="1650884"/>
        <a:ext cx="1600857" cy="3351796"/>
      </dsp:txXfrm>
    </dsp:sp>
    <dsp:sp modelId="{473E60C3-EB1F-4039-8A81-F98DA4C6A128}">
      <dsp:nvSpPr>
        <dsp:cNvPr id="0" name=""/>
        <dsp:cNvSpPr/>
      </dsp:nvSpPr>
      <dsp:spPr>
        <a:xfrm>
          <a:off x="8028316" y="792780"/>
          <a:ext cx="632338" cy="632338"/>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B812A00-D7B3-4876-950B-A6584F9CAAF9}">
      <dsp:nvSpPr>
        <dsp:cNvPr id="0" name=""/>
        <dsp:cNvSpPr/>
      </dsp:nvSpPr>
      <dsp:spPr>
        <a:xfrm>
          <a:off x="8575477" y="1144967"/>
          <a:ext cx="1600857" cy="6645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35063" tIns="0" rIns="0" bIns="0" numCol="1" spcCol="1270" anchor="t" anchorCtr="0">
          <a:noAutofit/>
        </a:bodyPr>
        <a:lstStyle/>
        <a:p>
          <a:pPr lvl="0" algn="l" defTabSz="1066800">
            <a:lnSpc>
              <a:spcPct val="90000"/>
            </a:lnSpc>
            <a:spcBef>
              <a:spcPct val="0"/>
            </a:spcBef>
            <a:spcAft>
              <a:spcPct val="35000"/>
            </a:spcAft>
          </a:pPr>
          <a:r>
            <a:rPr lang="nb-NO" sz="2400" kern="1200" dirty="0" smtClean="0"/>
            <a:t>handling</a:t>
          </a:r>
          <a:endParaRPr lang="nb-NO" sz="2400" kern="1200" dirty="0"/>
        </a:p>
      </dsp:txBody>
      <dsp:txXfrm>
        <a:off x="8575477" y="1144967"/>
        <a:ext cx="1600857" cy="66459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F2AFEA1-B5E1-4E42-AB78-3CD6E8AD30DA}">
      <dsp:nvSpPr>
        <dsp:cNvPr id="0" name=""/>
        <dsp:cNvSpPr/>
      </dsp:nvSpPr>
      <dsp:spPr>
        <a:xfrm>
          <a:off x="3096344" y="3116128"/>
          <a:ext cx="2160239" cy="2082371"/>
        </a:xfrm>
        <a:prstGeom prst="ellipse">
          <a:avLst/>
        </a:prstGeom>
        <a:noFill/>
        <a:ln w="25400" cap="flat" cmpd="sng" algn="ctr">
          <a:solidFill>
            <a:srgbClr val="756D43"/>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lvl="0" algn="ctr" defTabSz="977900">
            <a:lnSpc>
              <a:spcPct val="90000"/>
            </a:lnSpc>
            <a:spcBef>
              <a:spcPct val="0"/>
            </a:spcBef>
            <a:spcAft>
              <a:spcPct val="35000"/>
            </a:spcAft>
          </a:pPr>
          <a:endParaRPr lang="nb-NO" sz="2200" kern="1200" dirty="0" smtClean="0"/>
        </a:p>
        <a:p>
          <a:pPr lvl="0" algn="ctr" defTabSz="977900">
            <a:lnSpc>
              <a:spcPct val="90000"/>
            </a:lnSpc>
            <a:spcBef>
              <a:spcPct val="0"/>
            </a:spcBef>
            <a:spcAft>
              <a:spcPct val="35000"/>
            </a:spcAft>
          </a:pPr>
          <a:r>
            <a:rPr lang="nb-NO" sz="2200" kern="1200" dirty="0" smtClean="0">
              <a:solidFill>
                <a:schemeClr val="tx1"/>
              </a:solidFill>
            </a:rPr>
            <a:t>Opplevde fordeler</a:t>
          </a:r>
        </a:p>
        <a:p>
          <a:pPr lvl="0" algn="ctr" defTabSz="977900">
            <a:lnSpc>
              <a:spcPct val="90000"/>
            </a:lnSpc>
            <a:spcBef>
              <a:spcPct val="0"/>
            </a:spcBef>
            <a:spcAft>
              <a:spcPct val="35000"/>
            </a:spcAft>
          </a:pPr>
          <a:r>
            <a:rPr lang="nb-NO" sz="2200" kern="1200" dirty="0" smtClean="0"/>
            <a:t> </a:t>
          </a:r>
          <a:endParaRPr lang="nb-NO" sz="4400" kern="1200" dirty="0"/>
        </a:p>
      </dsp:txBody>
      <dsp:txXfrm>
        <a:off x="3412704" y="3421084"/>
        <a:ext cx="1527519" cy="1472459"/>
      </dsp:txXfrm>
    </dsp:sp>
    <dsp:sp modelId="{8C5F266C-622F-4A8B-96EF-2945AAB69ACA}">
      <dsp:nvSpPr>
        <dsp:cNvPr id="0" name=""/>
        <dsp:cNvSpPr/>
      </dsp:nvSpPr>
      <dsp:spPr>
        <a:xfrm rot="10781663">
          <a:off x="650850" y="3906326"/>
          <a:ext cx="2311024" cy="527262"/>
        </a:xfrm>
        <a:prstGeom prst="leftArrow">
          <a:avLst>
            <a:gd name="adj1" fmla="val 60000"/>
            <a:gd name="adj2" fmla="val 50000"/>
          </a:avLst>
        </a:prstGeom>
        <a:solidFill>
          <a:srgbClr val="756D43"/>
        </a:solidFill>
        <a:ln>
          <a:noFill/>
        </a:ln>
        <a:effectLst/>
      </dsp:spPr>
      <dsp:style>
        <a:lnRef idx="0">
          <a:scrgbClr r="0" g="0" b="0"/>
        </a:lnRef>
        <a:fillRef idx="1">
          <a:scrgbClr r="0" g="0" b="0"/>
        </a:fillRef>
        <a:effectRef idx="0">
          <a:scrgbClr r="0" g="0" b="0"/>
        </a:effectRef>
        <a:fontRef idx="minor">
          <a:schemeClr val="lt1"/>
        </a:fontRef>
      </dsp:style>
    </dsp:sp>
    <dsp:sp modelId="{95013E8A-3F3C-471E-9551-D20884BE098B}">
      <dsp:nvSpPr>
        <dsp:cNvPr id="0" name=""/>
        <dsp:cNvSpPr/>
      </dsp:nvSpPr>
      <dsp:spPr>
        <a:xfrm>
          <a:off x="-123392" y="3658108"/>
          <a:ext cx="1548519" cy="1036024"/>
        </a:xfrm>
        <a:prstGeom prst="roundRect">
          <a:avLst>
            <a:gd name="adj" fmla="val 10000"/>
          </a:avLst>
        </a:prstGeom>
        <a:solidFill>
          <a:srgbClr val="756D43"/>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1066800">
            <a:lnSpc>
              <a:spcPct val="90000"/>
            </a:lnSpc>
            <a:spcBef>
              <a:spcPct val="0"/>
            </a:spcBef>
            <a:spcAft>
              <a:spcPct val="35000"/>
            </a:spcAft>
          </a:pPr>
          <a:r>
            <a:rPr lang="nb-NO" sz="2400" kern="1200" dirty="0" smtClean="0"/>
            <a:t>? </a:t>
          </a:r>
          <a:endParaRPr lang="nb-NO" sz="2400" kern="1200" dirty="0"/>
        </a:p>
      </dsp:txBody>
      <dsp:txXfrm>
        <a:off x="-93048" y="3688452"/>
        <a:ext cx="1487831" cy="975336"/>
      </dsp:txXfrm>
    </dsp:sp>
    <dsp:sp modelId="{55FFE601-2EC8-46B9-B48F-97E991669A1D}">
      <dsp:nvSpPr>
        <dsp:cNvPr id="0" name=""/>
        <dsp:cNvSpPr/>
      </dsp:nvSpPr>
      <dsp:spPr>
        <a:xfrm rot="12342857">
          <a:off x="885223" y="2866902"/>
          <a:ext cx="2318217" cy="527262"/>
        </a:xfrm>
        <a:prstGeom prst="leftArrow">
          <a:avLst>
            <a:gd name="adj1" fmla="val 60000"/>
            <a:gd name="adj2" fmla="val 50000"/>
          </a:avLst>
        </a:prstGeom>
        <a:solidFill>
          <a:srgbClr val="756D43"/>
        </a:solidFill>
        <a:ln>
          <a:noFill/>
        </a:ln>
        <a:effectLst/>
      </dsp:spPr>
      <dsp:style>
        <a:lnRef idx="0">
          <a:scrgbClr r="0" g="0" b="0"/>
        </a:lnRef>
        <a:fillRef idx="1">
          <a:scrgbClr r="0" g="0" b="0"/>
        </a:fillRef>
        <a:effectRef idx="0">
          <a:scrgbClr r="0" g="0" b="0"/>
        </a:effectRef>
        <a:fontRef idx="minor">
          <a:schemeClr val="lt1"/>
        </a:fontRef>
      </dsp:style>
    </dsp:sp>
    <dsp:sp modelId="{AB5AC120-DA3B-4742-974B-A0F19BFDF767}">
      <dsp:nvSpPr>
        <dsp:cNvPr id="0" name=""/>
        <dsp:cNvSpPr/>
      </dsp:nvSpPr>
      <dsp:spPr>
        <a:xfrm>
          <a:off x="225751" y="2109603"/>
          <a:ext cx="1548519" cy="1036024"/>
        </a:xfrm>
        <a:prstGeom prst="roundRect">
          <a:avLst>
            <a:gd name="adj" fmla="val 10000"/>
          </a:avLst>
        </a:prstGeom>
        <a:solidFill>
          <a:srgbClr val="756D43"/>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1066800">
            <a:lnSpc>
              <a:spcPct val="100000"/>
            </a:lnSpc>
            <a:spcBef>
              <a:spcPct val="0"/>
            </a:spcBef>
            <a:spcAft>
              <a:spcPct val="35000"/>
            </a:spcAft>
          </a:pPr>
          <a:r>
            <a:rPr lang="nb-NO" sz="2400" kern="1200" dirty="0" smtClean="0"/>
            <a:t>?</a:t>
          </a:r>
          <a:endParaRPr lang="nb-NO" sz="2400" kern="1200" dirty="0"/>
        </a:p>
      </dsp:txBody>
      <dsp:txXfrm>
        <a:off x="256095" y="2139947"/>
        <a:ext cx="1487831" cy="975336"/>
      </dsp:txXfrm>
    </dsp:sp>
    <dsp:sp modelId="{2A11A340-5862-45BF-8DD1-5102BE085454}">
      <dsp:nvSpPr>
        <dsp:cNvPr id="0" name=""/>
        <dsp:cNvSpPr/>
      </dsp:nvSpPr>
      <dsp:spPr>
        <a:xfrm rot="13688722">
          <a:off x="1206628" y="2026783"/>
          <a:ext cx="2594856" cy="527262"/>
        </a:xfrm>
        <a:prstGeom prst="leftArrow">
          <a:avLst>
            <a:gd name="adj1" fmla="val 60000"/>
            <a:gd name="adj2" fmla="val 50000"/>
          </a:avLst>
        </a:prstGeom>
        <a:solidFill>
          <a:srgbClr val="756D43"/>
        </a:solidFill>
        <a:ln>
          <a:noFill/>
        </a:ln>
        <a:effectLst/>
      </dsp:spPr>
      <dsp:style>
        <a:lnRef idx="0">
          <a:scrgbClr r="0" g="0" b="0"/>
        </a:lnRef>
        <a:fillRef idx="1">
          <a:scrgbClr r="0" g="0" b="0"/>
        </a:fillRef>
        <a:effectRef idx="0">
          <a:scrgbClr r="0" g="0" b="0"/>
        </a:effectRef>
        <a:fontRef idx="minor">
          <a:schemeClr val="lt1"/>
        </a:fontRef>
      </dsp:style>
    </dsp:sp>
    <dsp:sp modelId="{73952EC7-1027-4EA4-9CC9-7DCE3E89573D}">
      <dsp:nvSpPr>
        <dsp:cNvPr id="0" name=""/>
        <dsp:cNvSpPr/>
      </dsp:nvSpPr>
      <dsp:spPr>
        <a:xfrm>
          <a:off x="864097" y="806025"/>
          <a:ext cx="1548519" cy="1036024"/>
        </a:xfrm>
        <a:prstGeom prst="roundRect">
          <a:avLst>
            <a:gd name="adj" fmla="val 10000"/>
          </a:avLst>
        </a:prstGeom>
        <a:solidFill>
          <a:srgbClr val="756D43"/>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1066800">
            <a:lnSpc>
              <a:spcPct val="90000"/>
            </a:lnSpc>
            <a:spcBef>
              <a:spcPct val="0"/>
            </a:spcBef>
            <a:spcAft>
              <a:spcPct val="35000"/>
            </a:spcAft>
          </a:pPr>
          <a:r>
            <a:rPr lang="nb-NO" sz="2400" kern="1200" dirty="0" smtClean="0"/>
            <a:t>?</a:t>
          </a:r>
        </a:p>
      </dsp:txBody>
      <dsp:txXfrm>
        <a:off x="894441" y="836369"/>
        <a:ext cx="1487831" cy="975336"/>
      </dsp:txXfrm>
    </dsp:sp>
    <dsp:sp modelId="{8AAD4D42-5DFC-4038-A4CA-D1FFB7F03A0A}">
      <dsp:nvSpPr>
        <dsp:cNvPr id="0" name=""/>
        <dsp:cNvSpPr/>
      </dsp:nvSpPr>
      <dsp:spPr>
        <a:xfrm rot="15347072">
          <a:off x="2436504" y="1536479"/>
          <a:ext cx="2407764" cy="527262"/>
        </a:xfrm>
        <a:prstGeom prst="leftArrow">
          <a:avLst>
            <a:gd name="adj1" fmla="val 60000"/>
            <a:gd name="adj2" fmla="val 50000"/>
          </a:avLst>
        </a:prstGeom>
        <a:solidFill>
          <a:srgbClr val="756D43"/>
        </a:solidFill>
        <a:ln>
          <a:noFill/>
        </a:ln>
        <a:effectLst/>
      </dsp:spPr>
      <dsp:style>
        <a:lnRef idx="0">
          <a:scrgbClr r="0" g="0" b="0"/>
        </a:lnRef>
        <a:fillRef idx="1">
          <a:scrgbClr r="0" g="0" b="0"/>
        </a:fillRef>
        <a:effectRef idx="0">
          <a:scrgbClr r="0" g="0" b="0"/>
        </a:effectRef>
        <a:fontRef idx="minor">
          <a:schemeClr val="lt1"/>
        </a:fontRef>
      </dsp:style>
    </dsp:sp>
    <dsp:sp modelId="{A9A8E1AA-510D-4930-A811-7D350F44CF26}">
      <dsp:nvSpPr>
        <dsp:cNvPr id="0" name=""/>
        <dsp:cNvSpPr/>
      </dsp:nvSpPr>
      <dsp:spPr>
        <a:xfrm>
          <a:off x="2520288" y="157957"/>
          <a:ext cx="1548519" cy="1036024"/>
        </a:xfrm>
        <a:prstGeom prst="roundRect">
          <a:avLst>
            <a:gd name="adj" fmla="val 10000"/>
          </a:avLst>
        </a:prstGeom>
        <a:solidFill>
          <a:srgbClr val="756D43"/>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1066800">
            <a:lnSpc>
              <a:spcPct val="100000"/>
            </a:lnSpc>
            <a:spcBef>
              <a:spcPct val="0"/>
            </a:spcBef>
            <a:spcAft>
              <a:spcPct val="35000"/>
            </a:spcAft>
          </a:pPr>
          <a:r>
            <a:rPr lang="nb-NO" sz="2400" kern="1200" dirty="0" smtClean="0"/>
            <a:t>?</a:t>
          </a:r>
          <a:endParaRPr lang="nb-NO" sz="2400" kern="1200" dirty="0"/>
        </a:p>
      </dsp:txBody>
      <dsp:txXfrm>
        <a:off x="2550632" y="188301"/>
        <a:ext cx="1487831" cy="975336"/>
      </dsp:txXfrm>
    </dsp:sp>
    <dsp:sp modelId="{B0968281-7728-4C3C-8A6A-F6D1A908063C}">
      <dsp:nvSpPr>
        <dsp:cNvPr id="0" name=""/>
        <dsp:cNvSpPr/>
      </dsp:nvSpPr>
      <dsp:spPr>
        <a:xfrm rot="17019772">
          <a:off x="3539396" y="1578278"/>
          <a:ext cx="2399826" cy="527262"/>
        </a:xfrm>
        <a:prstGeom prst="leftArrow">
          <a:avLst>
            <a:gd name="adj1" fmla="val 60000"/>
            <a:gd name="adj2" fmla="val 50000"/>
          </a:avLst>
        </a:prstGeom>
        <a:solidFill>
          <a:srgbClr val="756D43"/>
        </a:solidFill>
        <a:ln>
          <a:noFill/>
        </a:ln>
        <a:effectLst/>
      </dsp:spPr>
      <dsp:style>
        <a:lnRef idx="0">
          <a:scrgbClr r="0" g="0" b="0"/>
        </a:lnRef>
        <a:fillRef idx="1">
          <a:scrgbClr r="0" g="0" b="0"/>
        </a:fillRef>
        <a:effectRef idx="0">
          <a:scrgbClr r="0" g="0" b="0"/>
        </a:effectRef>
        <a:fontRef idx="minor">
          <a:schemeClr val="lt1"/>
        </a:fontRef>
      </dsp:style>
    </dsp:sp>
    <dsp:sp modelId="{27EF4DB5-4A6F-4F11-9988-F4F9FC783DD8}">
      <dsp:nvSpPr>
        <dsp:cNvPr id="0" name=""/>
        <dsp:cNvSpPr/>
      </dsp:nvSpPr>
      <dsp:spPr>
        <a:xfrm>
          <a:off x="4248479" y="157938"/>
          <a:ext cx="1548519" cy="1036024"/>
        </a:xfrm>
        <a:prstGeom prst="roundRect">
          <a:avLst>
            <a:gd name="adj" fmla="val 10000"/>
          </a:avLst>
        </a:prstGeom>
        <a:solidFill>
          <a:srgbClr val="756D43"/>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1066800">
            <a:lnSpc>
              <a:spcPct val="90000"/>
            </a:lnSpc>
            <a:spcBef>
              <a:spcPct val="0"/>
            </a:spcBef>
            <a:spcAft>
              <a:spcPct val="35000"/>
            </a:spcAft>
          </a:pPr>
          <a:r>
            <a:rPr lang="nb-NO" sz="2400" kern="1200" dirty="0" smtClean="0"/>
            <a:t>? </a:t>
          </a:r>
          <a:endParaRPr lang="nb-NO" sz="2400" kern="1200" dirty="0"/>
        </a:p>
      </dsp:txBody>
      <dsp:txXfrm>
        <a:off x="4278823" y="188282"/>
        <a:ext cx="1487831" cy="975336"/>
      </dsp:txXfrm>
    </dsp:sp>
    <dsp:sp modelId="{C72A53CC-F180-4202-BC0E-5DB19B91428E}">
      <dsp:nvSpPr>
        <dsp:cNvPr id="0" name=""/>
        <dsp:cNvSpPr/>
      </dsp:nvSpPr>
      <dsp:spPr>
        <a:xfrm rot="18739844">
          <a:off x="4552364" y="1991467"/>
          <a:ext cx="2713695" cy="527262"/>
        </a:xfrm>
        <a:prstGeom prst="leftArrow">
          <a:avLst>
            <a:gd name="adj1" fmla="val 60000"/>
            <a:gd name="adj2" fmla="val 50000"/>
          </a:avLst>
        </a:prstGeom>
        <a:solidFill>
          <a:srgbClr val="756D43"/>
        </a:solidFill>
        <a:ln>
          <a:noFill/>
        </a:ln>
        <a:effectLst/>
      </dsp:spPr>
      <dsp:style>
        <a:lnRef idx="0">
          <a:scrgbClr r="0" g="0" b="0"/>
        </a:lnRef>
        <a:fillRef idx="1">
          <a:scrgbClr r="0" g="0" b="0"/>
        </a:fillRef>
        <a:effectRef idx="0">
          <a:scrgbClr r="0" g="0" b="0"/>
        </a:effectRef>
        <a:fontRef idx="minor">
          <a:schemeClr val="lt1"/>
        </a:fontRef>
      </dsp:style>
    </dsp:sp>
    <dsp:sp modelId="{78CD73D2-3CFA-4E14-A7EF-948B5B7A4C33}">
      <dsp:nvSpPr>
        <dsp:cNvPr id="0" name=""/>
        <dsp:cNvSpPr/>
      </dsp:nvSpPr>
      <dsp:spPr>
        <a:xfrm>
          <a:off x="6048666" y="734009"/>
          <a:ext cx="1548519" cy="1036024"/>
        </a:xfrm>
        <a:prstGeom prst="roundRect">
          <a:avLst>
            <a:gd name="adj" fmla="val 10000"/>
          </a:avLst>
        </a:prstGeom>
        <a:solidFill>
          <a:srgbClr val="756D43"/>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1066800">
            <a:lnSpc>
              <a:spcPct val="90000"/>
            </a:lnSpc>
            <a:spcBef>
              <a:spcPct val="0"/>
            </a:spcBef>
            <a:spcAft>
              <a:spcPct val="35000"/>
            </a:spcAft>
          </a:pPr>
          <a:r>
            <a:rPr lang="nb-NO" sz="2400" kern="1200" dirty="0" smtClean="0"/>
            <a:t>?</a:t>
          </a:r>
          <a:endParaRPr lang="nb-NO" sz="2400" kern="1200" dirty="0"/>
        </a:p>
      </dsp:txBody>
      <dsp:txXfrm>
        <a:off x="6079010" y="764353"/>
        <a:ext cx="1487831" cy="975336"/>
      </dsp:txXfrm>
    </dsp:sp>
    <dsp:sp modelId="{CCB15A74-76A7-4659-BAD2-8F0F15A4D8B6}">
      <dsp:nvSpPr>
        <dsp:cNvPr id="0" name=""/>
        <dsp:cNvSpPr/>
      </dsp:nvSpPr>
      <dsp:spPr>
        <a:xfrm rot="20057143">
          <a:off x="5149487" y="2866902"/>
          <a:ext cx="2318217" cy="527262"/>
        </a:xfrm>
        <a:prstGeom prst="leftArrow">
          <a:avLst>
            <a:gd name="adj1" fmla="val 60000"/>
            <a:gd name="adj2" fmla="val 50000"/>
          </a:avLst>
        </a:prstGeom>
        <a:solidFill>
          <a:srgbClr val="756D43"/>
        </a:solidFill>
        <a:ln>
          <a:noFill/>
        </a:ln>
        <a:effectLst/>
      </dsp:spPr>
      <dsp:style>
        <a:lnRef idx="0">
          <a:scrgbClr r="0" g="0" b="0"/>
        </a:lnRef>
        <a:fillRef idx="1">
          <a:scrgbClr r="0" g="0" b="0"/>
        </a:fillRef>
        <a:effectRef idx="0">
          <a:scrgbClr r="0" g="0" b="0"/>
        </a:effectRef>
        <a:fontRef idx="minor">
          <a:schemeClr val="lt1"/>
        </a:fontRef>
      </dsp:style>
    </dsp:sp>
    <dsp:sp modelId="{BCB5D922-E6E3-4489-9ABB-0F3B5103CBD9}">
      <dsp:nvSpPr>
        <dsp:cNvPr id="0" name=""/>
        <dsp:cNvSpPr/>
      </dsp:nvSpPr>
      <dsp:spPr>
        <a:xfrm>
          <a:off x="6578657" y="2109603"/>
          <a:ext cx="1548519" cy="1036024"/>
        </a:xfrm>
        <a:prstGeom prst="roundRect">
          <a:avLst>
            <a:gd name="adj" fmla="val 10000"/>
          </a:avLst>
        </a:prstGeom>
        <a:solidFill>
          <a:srgbClr val="756D43"/>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1066800">
            <a:lnSpc>
              <a:spcPct val="90000"/>
            </a:lnSpc>
            <a:spcBef>
              <a:spcPct val="0"/>
            </a:spcBef>
            <a:spcAft>
              <a:spcPct val="35000"/>
            </a:spcAft>
          </a:pPr>
          <a:r>
            <a:rPr lang="nb-NO" sz="2400" kern="1200" dirty="0" smtClean="0"/>
            <a:t>?</a:t>
          </a:r>
          <a:endParaRPr lang="nb-NO" sz="2400" kern="1200" dirty="0"/>
        </a:p>
      </dsp:txBody>
      <dsp:txXfrm>
        <a:off x="6609001" y="2139947"/>
        <a:ext cx="1487831" cy="975336"/>
      </dsp:txXfrm>
    </dsp:sp>
    <dsp:sp modelId="{07C6340B-C3B8-46C5-AD43-A1CC933CBB6A}">
      <dsp:nvSpPr>
        <dsp:cNvPr id="0" name=""/>
        <dsp:cNvSpPr/>
      </dsp:nvSpPr>
      <dsp:spPr>
        <a:xfrm>
          <a:off x="5391085" y="3893683"/>
          <a:ext cx="2310975" cy="527262"/>
        </a:xfrm>
        <a:prstGeom prst="leftArrow">
          <a:avLst>
            <a:gd name="adj1" fmla="val 60000"/>
            <a:gd name="adj2" fmla="val 50000"/>
          </a:avLst>
        </a:prstGeom>
        <a:solidFill>
          <a:srgbClr val="756D43"/>
        </a:solidFill>
        <a:ln>
          <a:noFill/>
        </a:ln>
        <a:effectLst/>
      </dsp:spPr>
      <dsp:style>
        <a:lnRef idx="0">
          <a:scrgbClr r="0" g="0" b="0"/>
        </a:lnRef>
        <a:fillRef idx="1">
          <a:scrgbClr r="0" g="0" b="0"/>
        </a:fillRef>
        <a:effectRef idx="0">
          <a:scrgbClr r="0" g="0" b="0"/>
        </a:effectRef>
        <a:fontRef idx="minor">
          <a:schemeClr val="lt1"/>
        </a:fontRef>
      </dsp:style>
    </dsp:sp>
    <dsp:sp modelId="{BEF566A9-3933-4F57-B8E9-F7DC5DCB3985}">
      <dsp:nvSpPr>
        <dsp:cNvPr id="0" name=""/>
        <dsp:cNvSpPr/>
      </dsp:nvSpPr>
      <dsp:spPr>
        <a:xfrm>
          <a:off x="6927801" y="3639302"/>
          <a:ext cx="1548519" cy="1036024"/>
        </a:xfrm>
        <a:prstGeom prst="roundRect">
          <a:avLst>
            <a:gd name="adj" fmla="val 10000"/>
          </a:avLst>
        </a:prstGeom>
        <a:solidFill>
          <a:srgbClr val="756D43"/>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lvl="0" algn="ctr" defTabSz="533400">
            <a:lnSpc>
              <a:spcPct val="90000"/>
            </a:lnSpc>
            <a:spcBef>
              <a:spcPct val="0"/>
            </a:spcBef>
            <a:spcAft>
              <a:spcPct val="35000"/>
            </a:spcAft>
          </a:pPr>
          <a:r>
            <a:rPr lang="nb-NO" sz="1200" kern="1200" dirty="0" smtClean="0"/>
            <a:t> </a:t>
          </a:r>
        </a:p>
        <a:p>
          <a:pPr lvl="0" algn="ctr" defTabSz="533400">
            <a:lnSpc>
              <a:spcPct val="90000"/>
            </a:lnSpc>
            <a:spcBef>
              <a:spcPct val="0"/>
            </a:spcBef>
            <a:spcAft>
              <a:spcPct val="35000"/>
            </a:spcAft>
          </a:pPr>
          <a:r>
            <a:rPr lang="nb-NO" sz="2400" kern="1200" dirty="0" smtClean="0"/>
            <a:t>?</a:t>
          </a:r>
          <a:endParaRPr lang="nb-NO" sz="2400" kern="1200" dirty="0"/>
        </a:p>
      </dsp:txBody>
      <dsp:txXfrm>
        <a:off x="6958145" y="3669646"/>
        <a:ext cx="1487831" cy="97533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F2AFEA1-B5E1-4E42-AB78-3CD6E8AD30DA}">
      <dsp:nvSpPr>
        <dsp:cNvPr id="0" name=""/>
        <dsp:cNvSpPr/>
      </dsp:nvSpPr>
      <dsp:spPr>
        <a:xfrm>
          <a:off x="3096344" y="3116128"/>
          <a:ext cx="2160239" cy="2082371"/>
        </a:xfrm>
        <a:prstGeom prst="ellipse">
          <a:avLst/>
        </a:prstGeom>
        <a:noFill/>
        <a:ln w="25400" cap="flat" cmpd="sng" algn="ctr">
          <a:solidFill>
            <a:srgbClr val="756D43"/>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lvl="0" algn="ctr" defTabSz="977900">
            <a:lnSpc>
              <a:spcPct val="90000"/>
            </a:lnSpc>
            <a:spcBef>
              <a:spcPct val="0"/>
            </a:spcBef>
            <a:spcAft>
              <a:spcPct val="35000"/>
            </a:spcAft>
          </a:pPr>
          <a:endParaRPr lang="nb-NO" sz="2200" kern="1200" dirty="0" smtClean="0"/>
        </a:p>
        <a:p>
          <a:pPr lvl="0" algn="ctr" defTabSz="977900">
            <a:lnSpc>
              <a:spcPct val="90000"/>
            </a:lnSpc>
            <a:spcBef>
              <a:spcPct val="0"/>
            </a:spcBef>
            <a:spcAft>
              <a:spcPct val="35000"/>
            </a:spcAft>
          </a:pPr>
          <a:r>
            <a:rPr lang="nb-NO" sz="2200" kern="1200" dirty="0" smtClean="0">
              <a:solidFill>
                <a:schemeClr val="tx1"/>
              </a:solidFill>
            </a:rPr>
            <a:t>opplevde fordeler</a:t>
          </a:r>
        </a:p>
        <a:p>
          <a:pPr lvl="0" algn="ctr" defTabSz="977900">
            <a:lnSpc>
              <a:spcPct val="90000"/>
            </a:lnSpc>
            <a:spcBef>
              <a:spcPct val="0"/>
            </a:spcBef>
            <a:spcAft>
              <a:spcPct val="35000"/>
            </a:spcAft>
          </a:pPr>
          <a:r>
            <a:rPr lang="nb-NO" sz="2200" kern="1200" dirty="0" smtClean="0"/>
            <a:t> </a:t>
          </a:r>
          <a:endParaRPr lang="nb-NO" sz="4400" kern="1200" dirty="0"/>
        </a:p>
      </dsp:txBody>
      <dsp:txXfrm>
        <a:off x="3412704" y="3421084"/>
        <a:ext cx="1527519" cy="1472459"/>
      </dsp:txXfrm>
    </dsp:sp>
    <dsp:sp modelId="{8C5F266C-622F-4A8B-96EF-2945AAB69ACA}">
      <dsp:nvSpPr>
        <dsp:cNvPr id="0" name=""/>
        <dsp:cNvSpPr/>
      </dsp:nvSpPr>
      <dsp:spPr>
        <a:xfrm rot="10781663">
          <a:off x="650850" y="3906326"/>
          <a:ext cx="2311024" cy="527262"/>
        </a:xfrm>
        <a:prstGeom prst="leftArrow">
          <a:avLst>
            <a:gd name="adj1" fmla="val 60000"/>
            <a:gd name="adj2" fmla="val 50000"/>
          </a:avLst>
        </a:prstGeom>
        <a:solidFill>
          <a:srgbClr val="756D43"/>
        </a:solidFill>
        <a:ln>
          <a:noFill/>
        </a:ln>
        <a:effectLst/>
      </dsp:spPr>
      <dsp:style>
        <a:lnRef idx="0">
          <a:scrgbClr r="0" g="0" b="0"/>
        </a:lnRef>
        <a:fillRef idx="1">
          <a:scrgbClr r="0" g="0" b="0"/>
        </a:fillRef>
        <a:effectRef idx="0">
          <a:scrgbClr r="0" g="0" b="0"/>
        </a:effectRef>
        <a:fontRef idx="minor">
          <a:schemeClr val="lt1"/>
        </a:fontRef>
      </dsp:style>
    </dsp:sp>
    <dsp:sp modelId="{95013E8A-3F3C-471E-9551-D20884BE098B}">
      <dsp:nvSpPr>
        <dsp:cNvPr id="0" name=""/>
        <dsp:cNvSpPr/>
      </dsp:nvSpPr>
      <dsp:spPr>
        <a:xfrm>
          <a:off x="-123392" y="3658108"/>
          <a:ext cx="1548519" cy="1036024"/>
        </a:xfrm>
        <a:prstGeom prst="roundRect">
          <a:avLst>
            <a:gd name="adj" fmla="val 10000"/>
          </a:avLst>
        </a:prstGeom>
        <a:solidFill>
          <a:srgbClr val="756D43"/>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lvl="0" algn="ctr" defTabSz="889000">
            <a:lnSpc>
              <a:spcPct val="90000"/>
            </a:lnSpc>
            <a:spcBef>
              <a:spcPct val="0"/>
            </a:spcBef>
            <a:spcAft>
              <a:spcPct val="35000"/>
            </a:spcAft>
          </a:pPr>
          <a:endParaRPr lang="nb-NO" sz="2000" kern="1200" dirty="0" smtClean="0"/>
        </a:p>
        <a:p>
          <a:pPr lvl="0" algn="ctr" defTabSz="889000">
            <a:lnSpc>
              <a:spcPct val="90000"/>
            </a:lnSpc>
            <a:spcBef>
              <a:spcPct val="0"/>
            </a:spcBef>
            <a:spcAft>
              <a:spcPct val="35000"/>
            </a:spcAft>
          </a:pPr>
          <a:r>
            <a:rPr lang="nb-NO" sz="1600" kern="1200" dirty="0" smtClean="0"/>
            <a:t>Forsvar</a:t>
          </a:r>
        </a:p>
        <a:p>
          <a:pPr lvl="0" algn="ctr" defTabSz="889000">
            <a:lnSpc>
              <a:spcPct val="90000"/>
            </a:lnSpc>
            <a:spcBef>
              <a:spcPct val="0"/>
            </a:spcBef>
            <a:spcAft>
              <a:spcPct val="35000"/>
            </a:spcAft>
          </a:pPr>
          <a:r>
            <a:rPr lang="nb-NO" sz="1600" kern="1200" dirty="0" smtClean="0"/>
            <a:t>Avstand  </a:t>
          </a:r>
        </a:p>
        <a:p>
          <a:pPr lvl="0" algn="ctr" defTabSz="889000">
            <a:lnSpc>
              <a:spcPct val="90000"/>
            </a:lnSpc>
            <a:spcBef>
              <a:spcPct val="0"/>
            </a:spcBef>
            <a:spcAft>
              <a:spcPct val="35000"/>
            </a:spcAft>
          </a:pPr>
          <a:r>
            <a:rPr lang="nb-NO" sz="2000" kern="1200" dirty="0" smtClean="0"/>
            <a:t> </a:t>
          </a:r>
          <a:endParaRPr lang="nb-NO" sz="2000" kern="1200" dirty="0"/>
        </a:p>
      </dsp:txBody>
      <dsp:txXfrm>
        <a:off x="-93048" y="3688452"/>
        <a:ext cx="1487831" cy="975336"/>
      </dsp:txXfrm>
    </dsp:sp>
    <dsp:sp modelId="{55FFE601-2EC8-46B9-B48F-97E991669A1D}">
      <dsp:nvSpPr>
        <dsp:cNvPr id="0" name=""/>
        <dsp:cNvSpPr/>
      </dsp:nvSpPr>
      <dsp:spPr>
        <a:xfrm rot="12342857">
          <a:off x="885223" y="2866902"/>
          <a:ext cx="2318217" cy="527262"/>
        </a:xfrm>
        <a:prstGeom prst="leftArrow">
          <a:avLst>
            <a:gd name="adj1" fmla="val 60000"/>
            <a:gd name="adj2" fmla="val 50000"/>
          </a:avLst>
        </a:prstGeom>
        <a:solidFill>
          <a:srgbClr val="756D43"/>
        </a:solidFill>
        <a:ln>
          <a:noFill/>
        </a:ln>
        <a:effectLst/>
      </dsp:spPr>
      <dsp:style>
        <a:lnRef idx="0">
          <a:scrgbClr r="0" g="0" b="0"/>
        </a:lnRef>
        <a:fillRef idx="1">
          <a:scrgbClr r="0" g="0" b="0"/>
        </a:fillRef>
        <a:effectRef idx="0">
          <a:scrgbClr r="0" g="0" b="0"/>
        </a:effectRef>
        <a:fontRef idx="minor">
          <a:schemeClr val="lt1"/>
        </a:fontRef>
      </dsp:style>
    </dsp:sp>
    <dsp:sp modelId="{AB5AC120-DA3B-4742-974B-A0F19BFDF767}">
      <dsp:nvSpPr>
        <dsp:cNvPr id="0" name=""/>
        <dsp:cNvSpPr/>
      </dsp:nvSpPr>
      <dsp:spPr>
        <a:xfrm>
          <a:off x="225751" y="2109603"/>
          <a:ext cx="1548519" cy="1036024"/>
        </a:xfrm>
        <a:prstGeom prst="roundRect">
          <a:avLst>
            <a:gd name="adj" fmla="val 10000"/>
          </a:avLst>
        </a:prstGeom>
        <a:solidFill>
          <a:srgbClr val="756D43"/>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711200">
            <a:lnSpc>
              <a:spcPct val="100000"/>
            </a:lnSpc>
            <a:spcBef>
              <a:spcPct val="0"/>
            </a:spcBef>
            <a:spcAft>
              <a:spcPct val="35000"/>
            </a:spcAft>
          </a:pPr>
          <a:r>
            <a:rPr lang="nb-NO" sz="1600" kern="1200" dirty="0" smtClean="0"/>
            <a:t>Ære Rettferdighet</a:t>
          </a:r>
          <a:br>
            <a:rPr lang="nb-NO" sz="1600" kern="1200" dirty="0" smtClean="0"/>
          </a:br>
          <a:r>
            <a:rPr lang="nb-NO" sz="1600" kern="1200" dirty="0" smtClean="0"/>
            <a:t>Hevn</a:t>
          </a:r>
          <a:endParaRPr lang="nb-NO" sz="1600" kern="1200" dirty="0"/>
        </a:p>
      </dsp:txBody>
      <dsp:txXfrm>
        <a:off x="256095" y="2139947"/>
        <a:ext cx="1487831" cy="975336"/>
      </dsp:txXfrm>
    </dsp:sp>
    <dsp:sp modelId="{2A11A340-5862-45BF-8DD1-5102BE085454}">
      <dsp:nvSpPr>
        <dsp:cNvPr id="0" name=""/>
        <dsp:cNvSpPr/>
      </dsp:nvSpPr>
      <dsp:spPr>
        <a:xfrm rot="13688722">
          <a:off x="1206628" y="2026783"/>
          <a:ext cx="2594856" cy="527262"/>
        </a:xfrm>
        <a:prstGeom prst="leftArrow">
          <a:avLst>
            <a:gd name="adj1" fmla="val 60000"/>
            <a:gd name="adj2" fmla="val 50000"/>
          </a:avLst>
        </a:prstGeom>
        <a:solidFill>
          <a:srgbClr val="756D43"/>
        </a:solidFill>
        <a:ln>
          <a:noFill/>
        </a:ln>
        <a:effectLst/>
      </dsp:spPr>
      <dsp:style>
        <a:lnRef idx="0">
          <a:scrgbClr r="0" g="0" b="0"/>
        </a:lnRef>
        <a:fillRef idx="1">
          <a:scrgbClr r="0" g="0" b="0"/>
        </a:fillRef>
        <a:effectRef idx="0">
          <a:scrgbClr r="0" g="0" b="0"/>
        </a:effectRef>
        <a:fontRef idx="minor">
          <a:schemeClr val="lt1"/>
        </a:fontRef>
      </dsp:style>
    </dsp:sp>
    <dsp:sp modelId="{73952EC7-1027-4EA4-9CC9-7DCE3E89573D}">
      <dsp:nvSpPr>
        <dsp:cNvPr id="0" name=""/>
        <dsp:cNvSpPr/>
      </dsp:nvSpPr>
      <dsp:spPr>
        <a:xfrm>
          <a:off x="864097" y="806025"/>
          <a:ext cx="1548519" cy="1036024"/>
        </a:xfrm>
        <a:prstGeom prst="roundRect">
          <a:avLst>
            <a:gd name="adj" fmla="val 10000"/>
          </a:avLst>
        </a:prstGeom>
        <a:solidFill>
          <a:srgbClr val="756D43"/>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711200">
            <a:lnSpc>
              <a:spcPct val="90000"/>
            </a:lnSpc>
            <a:spcBef>
              <a:spcPct val="0"/>
            </a:spcBef>
            <a:spcAft>
              <a:spcPct val="35000"/>
            </a:spcAft>
          </a:pPr>
          <a:r>
            <a:rPr lang="nb-NO" sz="1600" kern="1200" dirty="0" smtClean="0"/>
            <a:t>Goder </a:t>
          </a:r>
          <a:br>
            <a:rPr lang="nb-NO" sz="1600" kern="1200" dirty="0" smtClean="0"/>
          </a:br>
          <a:r>
            <a:rPr lang="nb-NO" sz="1600" kern="1200" dirty="0" smtClean="0"/>
            <a:t>Fordeler </a:t>
          </a:r>
        </a:p>
      </dsp:txBody>
      <dsp:txXfrm>
        <a:off x="894441" y="836369"/>
        <a:ext cx="1487831" cy="975336"/>
      </dsp:txXfrm>
    </dsp:sp>
    <dsp:sp modelId="{8AAD4D42-5DFC-4038-A4CA-D1FFB7F03A0A}">
      <dsp:nvSpPr>
        <dsp:cNvPr id="0" name=""/>
        <dsp:cNvSpPr/>
      </dsp:nvSpPr>
      <dsp:spPr>
        <a:xfrm rot="15347072">
          <a:off x="2436504" y="1536479"/>
          <a:ext cx="2407764" cy="527262"/>
        </a:xfrm>
        <a:prstGeom prst="leftArrow">
          <a:avLst>
            <a:gd name="adj1" fmla="val 60000"/>
            <a:gd name="adj2" fmla="val 50000"/>
          </a:avLst>
        </a:prstGeom>
        <a:solidFill>
          <a:srgbClr val="756D43"/>
        </a:solidFill>
        <a:ln>
          <a:noFill/>
        </a:ln>
        <a:effectLst/>
      </dsp:spPr>
      <dsp:style>
        <a:lnRef idx="0">
          <a:scrgbClr r="0" g="0" b="0"/>
        </a:lnRef>
        <a:fillRef idx="1">
          <a:scrgbClr r="0" g="0" b="0"/>
        </a:fillRef>
        <a:effectRef idx="0">
          <a:scrgbClr r="0" g="0" b="0"/>
        </a:effectRef>
        <a:fontRef idx="minor">
          <a:schemeClr val="lt1"/>
        </a:fontRef>
      </dsp:style>
    </dsp:sp>
    <dsp:sp modelId="{A9A8E1AA-510D-4930-A811-7D350F44CF26}">
      <dsp:nvSpPr>
        <dsp:cNvPr id="0" name=""/>
        <dsp:cNvSpPr/>
      </dsp:nvSpPr>
      <dsp:spPr>
        <a:xfrm>
          <a:off x="2520288" y="157957"/>
          <a:ext cx="1548519" cy="1036024"/>
        </a:xfrm>
        <a:prstGeom prst="roundRect">
          <a:avLst>
            <a:gd name="adj" fmla="val 10000"/>
          </a:avLst>
        </a:prstGeom>
        <a:solidFill>
          <a:srgbClr val="756D43"/>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711200">
            <a:lnSpc>
              <a:spcPct val="100000"/>
            </a:lnSpc>
            <a:spcBef>
              <a:spcPct val="0"/>
            </a:spcBef>
            <a:spcAft>
              <a:spcPct val="35000"/>
            </a:spcAft>
          </a:pPr>
          <a:r>
            <a:rPr lang="nb-NO" sz="1600" kern="1200" dirty="0" smtClean="0"/>
            <a:t>Makt</a:t>
          </a:r>
        </a:p>
        <a:p>
          <a:pPr lvl="0" algn="ctr" defTabSz="711200">
            <a:lnSpc>
              <a:spcPct val="100000"/>
            </a:lnSpc>
            <a:spcBef>
              <a:spcPct val="0"/>
            </a:spcBef>
            <a:spcAft>
              <a:spcPct val="35000"/>
            </a:spcAft>
          </a:pPr>
          <a:r>
            <a:rPr lang="nb-NO" sz="1600" kern="1200" dirty="0" smtClean="0"/>
            <a:t>Kontroll</a:t>
          </a:r>
        </a:p>
        <a:p>
          <a:pPr lvl="0" algn="ctr" defTabSz="711200">
            <a:lnSpc>
              <a:spcPct val="100000"/>
            </a:lnSpc>
            <a:spcBef>
              <a:spcPct val="0"/>
            </a:spcBef>
            <a:spcAft>
              <a:spcPct val="35000"/>
            </a:spcAft>
          </a:pPr>
          <a:r>
            <a:rPr lang="nb-NO" sz="1600" kern="1200" dirty="0" smtClean="0"/>
            <a:t>Endring </a:t>
          </a:r>
          <a:endParaRPr lang="nb-NO" sz="1600" kern="1200" dirty="0"/>
        </a:p>
      </dsp:txBody>
      <dsp:txXfrm>
        <a:off x="2550632" y="188301"/>
        <a:ext cx="1487831" cy="975336"/>
      </dsp:txXfrm>
    </dsp:sp>
    <dsp:sp modelId="{B0968281-7728-4C3C-8A6A-F6D1A908063C}">
      <dsp:nvSpPr>
        <dsp:cNvPr id="0" name=""/>
        <dsp:cNvSpPr/>
      </dsp:nvSpPr>
      <dsp:spPr>
        <a:xfrm rot="17019772">
          <a:off x="3539396" y="1578278"/>
          <a:ext cx="2399826" cy="527262"/>
        </a:xfrm>
        <a:prstGeom prst="leftArrow">
          <a:avLst>
            <a:gd name="adj1" fmla="val 60000"/>
            <a:gd name="adj2" fmla="val 50000"/>
          </a:avLst>
        </a:prstGeom>
        <a:solidFill>
          <a:srgbClr val="756D43"/>
        </a:solidFill>
        <a:ln>
          <a:noFill/>
        </a:ln>
        <a:effectLst/>
      </dsp:spPr>
      <dsp:style>
        <a:lnRef idx="0">
          <a:scrgbClr r="0" g="0" b="0"/>
        </a:lnRef>
        <a:fillRef idx="1">
          <a:scrgbClr r="0" g="0" b="0"/>
        </a:fillRef>
        <a:effectRef idx="0">
          <a:scrgbClr r="0" g="0" b="0"/>
        </a:effectRef>
        <a:fontRef idx="minor">
          <a:schemeClr val="lt1"/>
        </a:fontRef>
      </dsp:style>
    </dsp:sp>
    <dsp:sp modelId="{27EF4DB5-4A6F-4F11-9988-F4F9FC783DD8}">
      <dsp:nvSpPr>
        <dsp:cNvPr id="0" name=""/>
        <dsp:cNvSpPr/>
      </dsp:nvSpPr>
      <dsp:spPr>
        <a:xfrm>
          <a:off x="4248479" y="157938"/>
          <a:ext cx="1548519" cy="1036024"/>
        </a:xfrm>
        <a:prstGeom prst="roundRect">
          <a:avLst>
            <a:gd name="adj" fmla="val 10000"/>
          </a:avLst>
        </a:prstGeom>
        <a:solidFill>
          <a:srgbClr val="756D43"/>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2385" tIns="32385" rIns="32385" bIns="32385" numCol="1" spcCol="1270" anchor="ctr" anchorCtr="0">
          <a:noAutofit/>
        </a:bodyPr>
        <a:lstStyle/>
        <a:p>
          <a:pPr lvl="0" algn="ctr" defTabSz="755650">
            <a:lnSpc>
              <a:spcPct val="90000"/>
            </a:lnSpc>
            <a:spcBef>
              <a:spcPct val="0"/>
            </a:spcBef>
            <a:spcAft>
              <a:spcPct val="35000"/>
            </a:spcAft>
          </a:pPr>
          <a:endParaRPr lang="nb-NO" sz="1700" kern="1200" dirty="0" smtClean="0"/>
        </a:p>
        <a:p>
          <a:pPr lvl="0" algn="ctr" defTabSz="755650">
            <a:lnSpc>
              <a:spcPct val="90000"/>
            </a:lnSpc>
            <a:spcBef>
              <a:spcPct val="0"/>
            </a:spcBef>
            <a:spcAft>
              <a:spcPct val="35000"/>
            </a:spcAft>
          </a:pPr>
          <a:r>
            <a:rPr lang="nb-NO" sz="1700" kern="1200" dirty="0" smtClean="0"/>
            <a:t>Status</a:t>
          </a:r>
        </a:p>
        <a:p>
          <a:pPr lvl="0" algn="ctr" defTabSz="755650">
            <a:lnSpc>
              <a:spcPct val="90000"/>
            </a:lnSpc>
            <a:spcBef>
              <a:spcPct val="0"/>
            </a:spcBef>
            <a:spcAft>
              <a:spcPct val="35000"/>
            </a:spcAft>
          </a:pPr>
          <a:r>
            <a:rPr lang="nb-NO" sz="1700" kern="1200" dirty="0" smtClean="0"/>
            <a:t> </a:t>
          </a:r>
          <a:endParaRPr lang="nb-NO" sz="1700" kern="1200" dirty="0"/>
        </a:p>
      </dsp:txBody>
      <dsp:txXfrm>
        <a:off x="4278823" y="188282"/>
        <a:ext cx="1487831" cy="975336"/>
      </dsp:txXfrm>
    </dsp:sp>
    <dsp:sp modelId="{C72A53CC-F180-4202-BC0E-5DB19B91428E}">
      <dsp:nvSpPr>
        <dsp:cNvPr id="0" name=""/>
        <dsp:cNvSpPr/>
      </dsp:nvSpPr>
      <dsp:spPr>
        <a:xfrm rot="18739844">
          <a:off x="4552364" y="1991467"/>
          <a:ext cx="2713695" cy="527262"/>
        </a:xfrm>
        <a:prstGeom prst="leftArrow">
          <a:avLst>
            <a:gd name="adj1" fmla="val 60000"/>
            <a:gd name="adj2" fmla="val 50000"/>
          </a:avLst>
        </a:prstGeom>
        <a:solidFill>
          <a:srgbClr val="756D43"/>
        </a:solidFill>
        <a:ln>
          <a:noFill/>
        </a:ln>
        <a:effectLst/>
      </dsp:spPr>
      <dsp:style>
        <a:lnRef idx="0">
          <a:scrgbClr r="0" g="0" b="0"/>
        </a:lnRef>
        <a:fillRef idx="1">
          <a:scrgbClr r="0" g="0" b="0"/>
        </a:fillRef>
        <a:effectRef idx="0">
          <a:scrgbClr r="0" g="0" b="0"/>
        </a:effectRef>
        <a:fontRef idx="minor">
          <a:schemeClr val="lt1"/>
        </a:fontRef>
      </dsp:style>
    </dsp:sp>
    <dsp:sp modelId="{78CD73D2-3CFA-4E14-A7EF-948B5B7A4C33}">
      <dsp:nvSpPr>
        <dsp:cNvPr id="0" name=""/>
        <dsp:cNvSpPr/>
      </dsp:nvSpPr>
      <dsp:spPr>
        <a:xfrm>
          <a:off x="6048666" y="734009"/>
          <a:ext cx="1548519" cy="1036024"/>
        </a:xfrm>
        <a:prstGeom prst="roundRect">
          <a:avLst>
            <a:gd name="adj" fmla="val 10000"/>
          </a:avLst>
        </a:prstGeom>
        <a:solidFill>
          <a:srgbClr val="756D43"/>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2385" tIns="32385" rIns="32385" bIns="32385" numCol="1" spcCol="1270" anchor="ctr" anchorCtr="0">
          <a:noAutofit/>
        </a:bodyPr>
        <a:lstStyle/>
        <a:p>
          <a:pPr lvl="0" algn="ctr" defTabSz="755650">
            <a:lnSpc>
              <a:spcPct val="90000"/>
            </a:lnSpc>
            <a:spcBef>
              <a:spcPct val="0"/>
            </a:spcBef>
            <a:spcAft>
              <a:spcPct val="35000"/>
            </a:spcAft>
          </a:pPr>
          <a:r>
            <a:rPr lang="nb-NO" sz="1700" kern="1200" smtClean="0"/>
            <a:t>Få ut sinne</a:t>
          </a:r>
          <a:endParaRPr lang="nb-NO" sz="1700" kern="1200" dirty="0"/>
        </a:p>
      </dsp:txBody>
      <dsp:txXfrm>
        <a:off x="6079010" y="764353"/>
        <a:ext cx="1487831" cy="975336"/>
      </dsp:txXfrm>
    </dsp:sp>
    <dsp:sp modelId="{CCB15A74-76A7-4659-BAD2-8F0F15A4D8B6}">
      <dsp:nvSpPr>
        <dsp:cNvPr id="0" name=""/>
        <dsp:cNvSpPr/>
      </dsp:nvSpPr>
      <dsp:spPr>
        <a:xfrm rot="20057143">
          <a:off x="5149487" y="2866902"/>
          <a:ext cx="2318217" cy="527262"/>
        </a:xfrm>
        <a:prstGeom prst="leftArrow">
          <a:avLst>
            <a:gd name="adj1" fmla="val 60000"/>
            <a:gd name="adj2" fmla="val 50000"/>
          </a:avLst>
        </a:prstGeom>
        <a:solidFill>
          <a:srgbClr val="756D43"/>
        </a:solidFill>
        <a:ln>
          <a:noFill/>
        </a:ln>
        <a:effectLst/>
      </dsp:spPr>
      <dsp:style>
        <a:lnRef idx="0">
          <a:scrgbClr r="0" g="0" b="0"/>
        </a:lnRef>
        <a:fillRef idx="1">
          <a:scrgbClr r="0" g="0" b="0"/>
        </a:fillRef>
        <a:effectRef idx="0">
          <a:scrgbClr r="0" g="0" b="0"/>
        </a:effectRef>
        <a:fontRef idx="minor">
          <a:schemeClr val="lt1"/>
        </a:fontRef>
      </dsp:style>
    </dsp:sp>
    <dsp:sp modelId="{BCB5D922-E6E3-4489-9ABB-0F3B5103CBD9}">
      <dsp:nvSpPr>
        <dsp:cNvPr id="0" name=""/>
        <dsp:cNvSpPr/>
      </dsp:nvSpPr>
      <dsp:spPr>
        <a:xfrm>
          <a:off x="6578657" y="2109603"/>
          <a:ext cx="1548519" cy="1036024"/>
        </a:xfrm>
        <a:prstGeom prst="roundRect">
          <a:avLst>
            <a:gd name="adj" fmla="val 10000"/>
          </a:avLst>
        </a:prstGeom>
        <a:solidFill>
          <a:srgbClr val="756D43"/>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2385" tIns="32385" rIns="32385" bIns="32385" numCol="1" spcCol="1270" anchor="ctr" anchorCtr="0">
          <a:noAutofit/>
        </a:bodyPr>
        <a:lstStyle/>
        <a:p>
          <a:pPr lvl="0" algn="ctr" defTabSz="755650">
            <a:lnSpc>
              <a:spcPct val="90000"/>
            </a:lnSpc>
            <a:spcBef>
              <a:spcPct val="0"/>
            </a:spcBef>
            <a:spcAft>
              <a:spcPct val="35000"/>
            </a:spcAft>
          </a:pPr>
          <a:r>
            <a:rPr lang="nb-NO" sz="1700" kern="1200" smtClean="0"/>
            <a:t>Aktivering </a:t>
          </a:r>
        </a:p>
        <a:p>
          <a:pPr lvl="0" algn="ctr" defTabSz="755650">
            <a:lnSpc>
              <a:spcPct val="90000"/>
            </a:lnSpc>
            <a:spcBef>
              <a:spcPct val="0"/>
            </a:spcBef>
            <a:spcAft>
              <a:spcPct val="35000"/>
            </a:spcAft>
          </a:pPr>
          <a:r>
            <a:rPr lang="nb-NO" sz="1700" kern="1200" smtClean="0"/>
            <a:t>Spenning </a:t>
          </a:r>
          <a:endParaRPr lang="nb-NO" sz="1700" kern="1200" dirty="0"/>
        </a:p>
      </dsp:txBody>
      <dsp:txXfrm>
        <a:off x="6609001" y="2139947"/>
        <a:ext cx="1487831" cy="975336"/>
      </dsp:txXfrm>
    </dsp:sp>
    <dsp:sp modelId="{07C6340B-C3B8-46C5-AD43-A1CC933CBB6A}">
      <dsp:nvSpPr>
        <dsp:cNvPr id="0" name=""/>
        <dsp:cNvSpPr/>
      </dsp:nvSpPr>
      <dsp:spPr>
        <a:xfrm>
          <a:off x="5391085" y="3893683"/>
          <a:ext cx="2310975" cy="527262"/>
        </a:xfrm>
        <a:prstGeom prst="leftArrow">
          <a:avLst>
            <a:gd name="adj1" fmla="val 60000"/>
            <a:gd name="adj2" fmla="val 50000"/>
          </a:avLst>
        </a:prstGeom>
        <a:solidFill>
          <a:srgbClr val="756D43"/>
        </a:solidFill>
        <a:ln>
          <a:noFill/>
        </a:ln>
        <a:effectLst/>
      </dsp:spPr>
      <dsp:style>
        <a:lnRef idx="0">
          <a:scrgbClr r="0" g="0" b="0"/>
        </a:lnRef>
        <a:fillRef idx="1">
          <a:scrgbClr r="0" g="0" b="0"/>
        </a:fillRef>
        <a:effectRef idx="0">
          <a:scrgbClr r="0" g="0" b="0"/>
        </a:effectRef>
        <a:fontRef idx="minor">
          <a:schemeClr val="lt1"/>
        </a:fontRef>
      </dsp:style>
    </dsp:sp>
    <dsp:sp modelId="{BEF566A9-3933-4F57-B8E9-F7DC5DCB3985}">
      <dsp:nvSpPr>
        <dsp:cNvPr id="0" name=""/>
        <dsp:cNvSpPr/>
      </dsp:nvSpPr>
      <dsp:spPr>
        <a:xfrm>
          <a:off x="6927801" y="3639302"/>
          <a:ext cx="1548519" cy="1036024"/>
        </a:xfrm>
        <a:prstGeom prst="roundRect">
          <a:avLst>
            <a:gd name="adj" fmla="val 10000"/>
          </a:avLst>
        </a:prstGeom>
        <a:solidFill>
          <a:srgbClr val="756D43"/>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lvl="0" algn="ctr" defTabSz="533400">
            <a:lnSpc>
              <a:spcPct val="90000"/>
            </a:lnSpc>
            <a:spcBef>
              <a:spcPct val="0"/>
            </a:spcBef>
            <a:spcAft>
              <a:spcPct val="35000"/>
            </a:spcAft>
          </a:pPr>
          <a:r>
            <a:rPr lang="nb-NO" sz="1200" kern="1200" smtClean="0"/>
            <a:t> </a:t>
          </a:r>
        </a:p>
        <a:p>
          <a:pPr lvl="0" algn="ctr" defTabSz="533400">
            <a:lnSpc>
              <a:spcPct val="90000"/>
            </a:lnSpc>
            <a:spcBef>
              <a:spcPct val="0"/>
            </a:spcBef>
            <a:spcAft>
              <a:spcPct val="35000"/>
            </a:spcAft>
          </a:pPr>
          <a:r>
            <a:rPr lang="nb-NO" sz="1600" kern="1200" smtClean="0"/>
            <a:t>Tilhørighet</a:t>
          </a:r>
        </a:p>
        <a:p>
          <a:pPr lvl="0" algn="ctr" defTabSz="533400">
            <a:lnSpc>
              <a:spcPct val="90000"/>
            </a:lnSpc>
            <a:spcBef>
              <a:spcPct val="0"/>
            </a:spcBef>
            <a:spcAft>
              <a:spcPct val="35000"/>
            </a:spcAft>
          </a:pPr>
          <a:r>
            <a:rPr lang="nb-NO" sz="1600" kern="1200" smtClean="0"/>
            <a:t>Nærhet</a:t>
          </a:r>
        </a:p>
        <a:p>
          <a:pPr lvl="0" algn="ctr" defTabSz="533400">
            <a:lnSpc>
              <a:spcPct val="90000"/>
            </a:lnSpc>
            <a:spcBef>
              <a:spcPct val="0"/>
            </a:spcBef>
            <a:spcAft>
              <a:spcPct val="35000"/>
            </a:spcAft>
          </a:pPr>
          <a:endParaRPr lang="nb-NO" sz="1200" kern="1200" dirty="0"/>
        </a:p>
      </dsp:txBody>
      <dsp:txXfrm>
        <a:off x="6958145" y="3669646"/>
        <a:ext cx="1487831" cy="975336"/>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F2AFEA1-B5E1-4E42-AB78-3CD6E8AD30DA}">
      <dsp:nvSpPr>
        <dsp:cNvPr id="0" name=""/>
        <dsp:cNvSpPr/>
      </dsp:nvSpPr>
      <dsp:spPr>
        <a:xfrm>
          <a:off x="3087160" y="3095807"/>
          <a:ext cx="2034591" cy="2034591"/>
        </a:xfrm>
        <a:prstGeom prst="ellipse">
          <a:avLst/>
        </a:prstGeom>
        <a:noFill/>
        <a:ln w="25400" cap="flat" cmpd="sng" algn="ctr">
          <a:solidFill>
            <a:schemeClr val="accent2"/>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nb-NO" sz="2000" kern="1200" dirty="0" smtClean="0">
              <a:solidFill>
                <a:schemeClr val="tx1"/>
              </a:solidFill>
            </a:rPr>
            <a:t>Opplevde kostnader  </a:t>
          </a:r>
          <a:r>
            <a:rPr lang="nb-NO" sz="2200" kern="1200" dirty="0" smtClean="0">
              <a:solidFill>
                <a:schemeClr val="tx1"/>
              </a:solidFill>
            </a:rPr>
            <a:t>  </a:t>
          </a:r>
          <a:endParaRPr lang="nb-NO" sz="4400" kern="1200" dirty="0">
            <a:solidFill>
              <a:schemeClr val="tx1"/>
            </a:solidFill>
          </a:endParaRPr>
        </a:p>
      </dsp:txBody>
      <dsp:txXfrm>
        <a:off x="3385119" y="3393766"/>
        <a:ext cx="1438673" cy="1438673"/>
      </dsp:txXfrm>
    </dsp:sp>
    <dsp:sp modelId="{8C5F266C-622F-4A8B-96EF-2945AAB69ACA}">
      <dsp:nvSpPr>
        <dsp:cNvPr id="0" name=""/>
        <dsp:cNvSpPr/>
      </dsp:nvSpPr>
      <dsp:spPr>
        <a:xfrm rot="10813751">
          <a:off x="714334" y="3814098"/>
          <a:ext cx="2242337" cy="579858"/>
        </a:xfrm>
        <a:prstGeom prst="leftArrow">
          <a:avLst>
            <a:gd name="adj1" fmla="val 60000"/>
            <a:gd name="adj2" fmla="val 5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95013E8A-3F3C-471E-9551-D20884BE098B}">
      <dsp:nvSpPr>
        <dsp:cNvPr id="0" name=""/>
        <dsp:cNvSpPr/>
      </dsp:nvSpPr>
      <dsp:spPr>
        <a:xfrm>
          <a:off x="-72008" y="3529857"/>
          <a:ext cx="1572702" cy="1139371"/>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lvl="0" algn="ctr" defTabSz="889000">
            <a:lnSpc>
              <a:spcPct val="90000"/>
            </a:lnSpc>
            <a:spcBef>
              <a:spcPct val="0"/>
            </a:spcBef>
            <a:spcAft>
              <a:spcPct val="35000"/>
            </a:spcAft>
          </a:pPr>
          <a:r>
            <a:rPr lang="nb-NO" sz="2000" kern="1200" dirty="0" smtClean="0"/>
            <a:t>? </a:t>
          </a:r>
          <a:endParaRPr lang="nb-NO" sz="2000" kern="1200" dirty="0"/>
        </a:p>
      </dsp:txBody>
      <dsp:txXfrm>
        <a:off x="-38637" y="3563228"/>
        <a:ext cx="1505960" cy="1072629"/>
      </dsp:txXfrm>
    </dsp:sp>
    <dsp:sp modelId="{2A11A340-5862-45BF-8DD1-5102BE085454}">
      <dsp:nvSpPr>
        <dsp:cNvPr id="0" name=""/>
        <dsp:cNvSpPr/>
      </dsp:nvSpPr>
      <dsp:spPr>
        <a:xfrm rot="12498778">
          <a:off x="860696" y="2713635"/>
          <a:ext cx="2368475" cy="579858"/>
        </a:xfrm>
        <a:prstGeom prst="leftArrow">
          <a:avLst>
            <a:gd name="adj1" fmla="val 60000"/>
            <a:gd name="adj2" fmla="val 50000"/>
          </a:avLst>
        </a:prstGeom>
        <a:solidFill>
          <a:schemeClr val="accent2"/>
        </a:solidFill>
        <a:ln>
          <a:noFill/>
        </a:ln>
        <a:effectLst/>
      </dsp:spPr>
      <dsp:style>
        <a:lnRef idx="0">
          <a:scrgbClr r="0" g="0" b="0"/>
        </a:lnRef>
        <a:fillRef idx="1">
          <a:scrgbClr r="0" g="0" b="0"/>
        </a:fillRef>
        <a:effectRef idx="0">
          <a:scrgbClr r="0" g="0" b="0"/>
        </a:effectRef>
        <a:fontRef idx="minor">
          <a:schemeClr val="lt1"/>
        </a:fontRef>
      </dsp:style>
    </dsp:sp>
    <dsp:sp modelId="{73952EC7-1027-4EA4-9CC9-7DCE3E89573D}">
      <dsp:nvSpPr>
        <dsp:cNvPr id="0" name=""/>
        <dsp:cNvSpPr/>
      </dsp:nvSpPr>
      <dsp:spPr>
        <a:xfrm>
          <a:off x="216015" y="1872209"/>
          <a:ext cx="1572702" cy="1139371"/>
        </a:xfrm>
        <a:prstGeom prst="roundRect">
          <a:avLst>
            <a:gd name="adj" fmla="val 10000"/>
          </a:avLst>
        </a:prstGeom>
        <a:solidFill>
          <a:schemeClr val="accent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711200">
            <a:lnSpc>
              <a:spcPct val="90000"/>
            </a:lnSpc>
            <a:spcBef>
              <a:spcPct val="0"/>
            </a:spcBef>
            <a:spcAft>
              <a:spcPct val="35000"/>
            </a:spcAft>
          </a:pPr>
          <a:r>
            <a:rPr lang="nb-NO" sz="1600" kern="1200" dirty="0" smtClean="0"/>
            <a:t>?</a:t>
          </a:r>
        </a:p>
      </dsp:txBody>
      <dsp:txXfrm>
        <a:off x="249386" y="1905580"/>
        <a:ext cx="1505960" cy="1072629"/>
      </dsp:txXfrm>
    </dsp:sp>
    <dsp:sp modelId="{8AAD4D42-5DFC-4038-A4CA-D1FFB7F03A0A}">
      <dsp:nvSpPr>
        <dsp:cNvPr id="0" name=""/>
        <dsp:cNvSpPr/>
      </dsp:nvSpPr>
      <dsp:spPr>
        <a:xfrm rot="14320508">
          <a:off x="1789676" y="1800139"/>
          <a:ext cx="2321297" cy="579858"/>
        </a:xfrm>
        <a:prstGeom prst="leftArrow">
          <a:avLst>
            <a:gd name="adj1" fmla="val 60000"/>
            <a:gd name="adj2" fmla="val 50000"/>
          </a:avLst>
        </a:prstGeom>
        <a:solidFill>
          <a:schemeClr val="accent2"/>
        </a:solidFill>
        <a:ln>
          <a:noFill/>
        </a:ln>
        <a:effectLst/>
      </dsp:spPr>
      <dsp:style>
        <a:lnRef idx="0">
          <a:scrgbClr r="0" g="0" b="0"/>
        </a:lnRef>
        <a:fillRef idx="1">
          <a:scrgbClr r="0" g="0" b="0"/>
        </a:fillRef>
        <a:effectRef idx="0">
          <a:scrgbClr r="0" g="0" b="0"/>
        </a:effectRef>
        <a:fontRef idx="minor">
          <a:schemeClr val="lt1"/>
        </a:fontRef>
      </dsp:style>
    </dsp:sp>
    <dsp:sp modelId="{A9A8E1AA-510D-4930-A811-7D350F44CF26}">
      <dsp:nvSpPr>
        <dsp:cNvPr id="0" name=""/>
        <dsp:cNvSpPr/>
      </dsp:nvSpPr>
      <dsp:spPr>
        <a:xfrm>
          <a:off x="1512165" y="576072"/>
          <a:ext cx="1572702" cy="1139371"/>
        </a:xfrm>
        <a:prstGeom prst="roundRect">
          <a:avLst>
            <a:gd name="adj" fmla="val 10000"/>
          </a:avLst>
        </a:prstGeom>
        <a:solidFill>
          <a:schemeClr val="accent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lvl="0" algn="ctr" defTabSz="622300">
            <a:lnSpc>
              <a:spcPct val="90000"/>
            </a:lnSpc>
            <a:spcBef>
              <a:spcPct val="0"/>
            </a:spcBef>
            <a:spcAft>
              <a:spcPct val="35000"/>
            </a:spcAft>
          </a:pPr>
          <a:r>
            <a:rPr lang="nb-NO" sz="1400" kern="1200" dirty="0" smtClean="0"/>
            <a:t>?</a:t>
          </a:r>
          <a:endParaRPr lang="nb-NO" sz="1400" kern="1200" dirty="0"/>
        </a:p>
      </dsp:txBody>
      <dsp:txXfrm>
        <a:off x="1545536" y="609443"/>
        <a:ext cx="1505960" cy="1072629"/>
      </dsp:txXfrm>
    </dsp:sp>
    <dsp:sp modelId="{C72A53CC-F180-4202-BC0E-5DB19B91428E}">
      <dsp:nvSpPr>
        <dsp:cNvPr id="0" name=""/>
        <dsp:cNvSpPr/>
      </dsp:nvSpPr>
      <dsp:spPr>
        <a:xfrm rot="16200000">
          <a:off x="2976892" y="1547064"/>
          <a:ext cx="2255126" cy="579858"/>
        </a:xfrm>
        <a:prstGeom prst="leftArrow">
          <a:avLst>
            <a:gd name="adj1" fmla="val 60000"/>
            <a:gd name="adj2" fmla="val 50000"/>
          </a:avLst>
        </a:prstGeom>
        <a:solidFill>
          <a:schemeClr val="accent2"/>
        </a:solidFill>
        <a:ln>
          <a:noFill/>
        </a:ln>
        <a:effectLst/>
      </dsp:spPr>
      <dsp:style>
        <a:lnRef idx="0">
          <a:scrgbClr r="0" g="0" b="0"/>
        </a:lnRef>
        <a:fillRef idx="1">
          <a:scrgbClr r="0" g="0" b="0"/>
        </a:fillRef>
        <a:effectRef idx="0">
          <a:scrgbClr r="0" g="0" b="0"/>
        </a:effectRef>
        <a:fontRef idx="minor">
          <a:schemeClr val="lt1"/>
        </a:fontRef>
      </dsp:style>
    </dsp:sp>
    <dsp:sp modelId="{78CD73D2-3CFA-4E14-A7EF-948B5B7A4C33}">
      <dsp:nvSpPr>
        <dsp:cNvPr id="0" name=""/>
        <dsp:cNvSpPr/>
      </dsp:nvSpPr>
      <dsp:spPr>
        <a:xfrm>
          <a:off x="3318104" y="139744"/>
          <a:ext cx="1572702" cy="1139371"/>
        </a:xfrm>
        <a:prstGeom prst="roundRect">
          <a:avLst>
            <a:gd name="adj" fmla="val 10000"/>
          </a:avLst>
        </a:prstGeom>
        <a:solidFill>
          <a:schemeClr val="accent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711200">
            <a:lnSpc>
              <a:spcPct val="90000"/>
            </a:lnSpc>
            <a:spcBef>
              <a:spcPct val="0"/>
            </a:spcBef>
            <a:spcAft>
              <a:spcPct val="35000"/>
            </a:spcAft>
          </a:pPr>
          <a:r>
            <a:rPr lang="nb-NO" sz="1600" kern="1200" dirty="0" smtClean="0"/>
            <a:t>?</a:t>
          </a:r>
          <a:endParaRPr lang="nb-NO" sz="1600" kern="1200" dirty="0"/>
        </a:p>
      </dsp:txBody>
      <dsp:txXfrm>
        <a:off x="3351475" y="173115"/>
        <a:ext cx="1505960" cy="1072629"/>
      </dsp:txXfrm>
    </dsp:sp>
    <dsp:sp modelId="{CCB15A74-76A7-4659-BAD2-8F0F15A4D8B6}">
      <dsp:nvSpPr>
        <dsp:cNvPr id="0" name=""/>
        <dsp:cNvSpPr/>
      </dsp:nvSpPr>
      <dsp:spPr>
        <a:xfrm rot="18130195">
          <a:off x="4169240" y="1851016"/>
          <a:ext cx="2351408" cy="579858"/>
        </a:xfrm>
        <a:prstGeom prst="leftArrow">
          <a:avLst>
            <a:gd name="adj1" fmla="val 60000"/>
            <a:gd name="adj2" fmla="val 50000"/>
          </a:avLst>
        </a:prstGeom>
        <a:solidFill>
          <a:schemeClr val="accent2"/>
        </a:solidFill>
        <a:ln>
          <a:noFill/>
        </a:ln>
        <a:effectLst/>
      </dsp:spPr>
      <dsp:style>
        <a:lnRef idx="0">
          <a:scrgbClr r="0" g="0" b="0"/>
        </a:lnRef>
        <a:fillRef idx="1">
          <a:scrgbClr r="0" g="0" b="0"/>
        </a:fillRef>
        <a:effectRef idx="0">
          <a:scrgbClr r="0" g="0" b="0"/>
        </a:effectRef>
        <a:fontRef idx="minor">
          <a:schemeClr val="lt1"/>
        </a:fontRef>
      </dsp:style>
    </dsp:sp>
    <dsp:sp modelId="{BCB5D922-E6E3-4489-9ABB-0F3B5103CBD9}">
      <dsp:nvSpPr>
        <dsp:cNvPr id="0" name=""/>
        <dsp:cNvSpPr/>
      </dsp:nvSpPr>
      <dsp:spPr>
        <a:xfrm>
          <a:off x="5184576" y="576058"/>
          <a:ext cx="1572702" cy="1139371"/>
        </a:xfrm>
        <a:prstGeom prst="roundRect">
          <a:avLst>
            <a:gd name="adj" fmla="val 10000"/>
          </a:avLst>
        </a:prstGeom>
        <a:solidFill>
          <a:schemeClr val="accent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711200">
            <a:lnSpc>
              <a:spcPct val="90000"/>
            </a:lnSpc>
            <a:spcBef>
              <a:spcPct val="0"/>
            </a:spcBef>
            <a:spcAft>
              <a:spcPct val="35000"/>
            </a:spcAft>
          </a:pPr>
          <a:r>
            <a:rPr lang="nb-NO" sz="1600" kern="1200" dirty="0" smtClean="0"/>
            <a:t>?</a:t>
          </a:r>
          <a:endParaRPr lang="nb-NO" sz="1600" kern="1200" dirty="0"/>
        </a:p>
      </dsp:txBody>
      <dsp:txXfrm>
        <a:off x="5217947" y="609429"/>
        <a:ext cx="1505960" cy="1072629"/>
      </dsp:txXfrm>
    </dsp:sp>
    <dsp:sp modelId="{07C6340B-C3B8-46C5-AD43-A1CC933CBB6A}">
      <dsp:nvSpPr>
        <dsp:cNvPr id="0" name=""/>
        <dsp:cNvSpPr/>
      </dsp:nvSpPr>
      <dsp:spPr>
        <a:xfrm rot="19895891">
          <a:off x="4978102" y="2712981"/>
          <a:ext cx="2358914" cy="579858"/>
        </a:xfrm>
        <a:prstGeom prst="leftArrow">
          <a:avLst>
            <a:gd name="adj1" fmla="val 60000"/>
            <a:gd name="adj2" fmla="val 50000"/>
          </a:avLst>
        </a:prstGeom>
        <a:solidFill>
          <a:schemeClr val="accent2"/>
        </a:solidFill>
        <a:ln>
          <a:noFill/>
        </a:ln>
        <a:effectLst/>
      </dsp:spPr>
      <dsp:style>
        <a:lnRef idx="0">
          <a:scrgbClr r="0" g="0" b="0"/>
        </a:lnRef>
        <a:fillRef idx="1">
          <a:scrgbClr r="0" g="0" b="0"/>
        </a:fillRef>
        <a:effectRef idx="0">
          <a:scrgbClr r="0" g="0" b="0"/>
        </a:effectRef>
        <a:fontRef idx="minor">
          <a:schemeClr val="lt1"/>
        </a:fontRef>
      </dsp:style>
    </dsp:sp>
    <dsp:sp modelId="{BEF566A9-3933-4F57-B8E9-F7DC5DCB3985}">
      <dsp:nvSpPr>
        <dsp:cNvPr id="0" name=""/>
        <dsp:cNvSpPr/>
      </dsp:nvSpPr>
      <dsp:spPr>
        <a:xfrm>
          <a:off x="6408698" y="1872213"/>
          <a:ext cx="1572702" cy="1139371"/>
        </a:xfrm>
        <a:prstGeom prst="roundRect">
          <a:avLst>
            <a:gd name="adj" fmla="val 10000"/>
          </a:avLst>
        </a:prstGeom>
        <a:solidFill>
          <a:schemeClr val="accent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195" tIns="36195" rIns="36195" bIns="36195" numCol="1" spcCol="1270" anchor="ctr" anchorCtr="0">
          <a:noAutofit/>
        </a:bodyPr>
        <a:lstStyle/>
        <a:p>
          <a:pPr lvl="0" algn="ctr" defTabSz="844550">
            <a:lnSpc>
              <a:spcPct val="90000"/>
            </a:lnSpc>
            <a:spcBef>
              <a:spcPct val="0"/>
            </a:spcBef>
            <a:spcAft>
              <a:spcPct val="35000"/>
            </a:spcAft>
          </a:pPr>
          <a:r>
            <a:rPr lang="nb-NO" sz="1900" kern="1200" dirty="0" smtClean="0"/>
            <a:t> ?</a:t>
          </a:r>
          <a:endParaRPr lang="nb-NO" sz="1600" kern="1200" dirty="0"/>
        </a:p>
      </dsp:txBody>
      <dsp:txXfrm>
        <a:off x="6442069" y="1905584"/>
        <a:ext cx="1505960" cy="1072629"/>
      </dsp:txXfrm>
    </dsp:sp>
    <dsp:sp modelId="{9EB9F847-8DD7-4407-BB6D-24996282B43F}">
      <dsp:nvSpPr>
        <dsp:cNvPr id="0" name=""/>
        <dsp:cNvSpPr/>
      </dsp:nvSpPr>
      <dsp:spPr>
        <a:xfrm rot="21586249">
          <a:off x="5252240" y="3814098"/>
          <a:ext cx="2242337" cy="579858"/>
        </a:xfrm>
        <a:prstGeom prst="leftArrow">
          <a:avLst>
            <a:gd name="adj1" fmla="val 60000"/>
            <a:gd name="adj2" fmla="val 50000"/>
          </a:avLst>
        </a:prstGeom>
        <a:solidFill>
          <a:schemeClr val="accent2"/>
        </a:solidFill>
        <a:ln>
          <a:noFill/>
        </a:ln>
        <a:effectLst/>
      </dsp:spPr>
      <dsp:style>
        <a:lnRef idx="0">
          <a:scrgbClr r="0" g="0" b="0"/>
        </a:lnRef>
        <a:fillRef idx="1">
          <a:scrgbClr r="0" g="0" b="0"/>
        </a:fillRef>
        <a:effectRef idx="0">
          <a:scrgbClr r="0" g="0" b="0"/>
        </a:effectRef>
        <a:fontRef idx="minor">
          <a:schemeClr val="lt1"/>
        </a:fontRef>
      </dsp:style>
    </dsp:sp>
    <dsp:sp modelId="{4A4E5596-88CB-4959-B106-CD530C026932}">
      <dsp:nvSpPr>
        <dsp:cNvPr id="0" name=""/>
        <dsp:cNvSpPr/>
      </dsp:nvSpPr>
      <dsp:spPr>
        <a:xfrm>
          <a:off x="6708217" y="3529857"/>
          <a:ext cx="1572702" cy="1139371"/>
        </a:xfrm>
        <a:prstGeom prst="roundRect">
          <a:avLst>
            <a:gd name="adj" fmla="val 10000"/>
          </a:avLst>
        </a:prstGeom>
        <a:solidFill>
          <a:schemeClr val="accent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711200">
            <a:lnSpc>
              <a:spcPct val="90000"/>
            </a:lnSpc>
            <a:spcBef>
              <a:spcPct val="0"/>
            </a:spcBef>
            <a:spcAft>
              <a:spcPct val="35000"/>
            </a:spcAft>
          </a:pPr>
          <a:r>
            <a:rPr lang="nb-NO" sz="1600" kern="1200" dirty="0" smtClean="0"/>
            <a:t>?</a:t>
          </a:r>
          <a:endParaRPr lang="nb-NO" sz="1600" kern="1200" dirty="0"/>
        </a:p>
      </dsp:txBody>
      <dsp:txXfrm>
        <a:off x="6741588" y="3563228"/>
        <a:ext cx="1505960" cy="1072629"/>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F2AFEA1-B5E1-4E42-AB78-3CD6E8AD30DA}">
      <dsp:nvSpPr>
        <dsp:cNvPr id="0" name=""/>
        <dsp:cNvSpPr/>
      </dsp:nvSpPr>
      <dsp:spPr>
        <a:xfrm>
          <a:off x="3087160" y="3095807"/>
          <a:ext cx="2034591" cy="2034591"/>
        </a:xfrm>
        <a:prstGeom prst="ellipse">
          <a:avLst/>
        </a:prstGeom>
        <a:noFill/>
        <a:ln w="25400" cap="flat" cmpd="sng" algn="ctr">
          <a:solidFill>
            <a:schemeClr val="accent2"/>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nb-NO" sz="2000" kern="1200" dirty="0" smtClean="0">
              <a:solidFill>
                <a:schemeClr val="tx1"/>
              </a:solidFill>
            </a:rPr>
            <a:t>Øker opplevde kostnader   </a:t>
          </a:r>
          <a:r>
            <a:rPr lang="nb-NO" sz="2200" kern="1200" dirty="0" smtClean="0">
              <a:solidFill>
                <a:schemeClr val="tx1"/>
              </a:solidFill>
            </a:rPr>
            <a:t>  </a:t>
          </a:r>
          <a:endParaRPr lang="nb-NO" sz="4400" kern="1200" dirty="0">
            <a:solidFill>
              <a:schemeClr val="tx1"/>
            </a:solidFill>
          </a:endParaRPr>
        </a:p>
      </dsp:txBody>
      <dsp:txXfrm>
        <a:off x="3385119" y="3393766"/>
        <a:ext cx="1438673" cy="1438673"/>
      </dsp:txXfrm>
    </dsp:sp>
    <dsp:sp modelId="{8C5F266C-622F-4A8B-96EF-2945AAB69ACA}">
      <dsp:nvSpPr>
        <dsp:cNvPr id="0" name=""/>
        <dsp:cNvSpPr/>
      </dsp:nvSpPr>
      <dsp:spPr>
        <a:xfrm rot="10813751">
          <a:off x="714334" y="3814098"/>
          <a:ext cx="2242337" cy="579858"/>
        </a:xfrm>
        <a:prstGeom prst="leftArrow">
          <a:avLst>
            <a:gd name="adj1" fmla="val 60000"/>
            <a:gd name="adj2" fmla="val 5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95013E8A-3F3C-471E-9551-D20884BE098B}">
      <dsp:nvSpPr>
        <dsp:cNvPr id="0" name=""/>
        <dsp:cNvSpPr/>
      </dsp:nvSpPr>
      <dsp:spPr>
        <a:xfrm>
          <a:off x="-72008" y="3529857"/>
          <a:ext cx="1572702" cy="1139371"/>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lvl="0" algn="ctr" defTabSz="889000">
            <a:lnSpc>
              <a:spcPct val="90000"/>
            </a:lnSpc>
            <a:spcBef>
              <a:spcPct val="0"/>
            </a:spcBef>
            <a:spcAft>
              <a:spcPct val="35000"/>
            </a:spcAft>
          </a:pPr>
          <a:endParaRPr lang="nb-NO" sz="2000" kern="1200" dirty="0" smtClean="0"/>
        </a:p>
        <a:p>
          <a:pPr lvl="0" algn="ctr" defTabSz="889000">
            <a:lnSpc>
              <a:spcPct val="90000"/>
            </a:lnSpc>
            <a:spcBef>
              <a:spcPct val="0"/>
            </a:spcBef>
            <a:spcAft>
              <a:spcPct val="35000"/>
            </a:spcAft>
          </a:pPr>
          <a:r>
            <a:rPr lang="nb-NO" sz="1600" kern="1200" dirty="0" smtClean="0"/>
            <a:t>straff   </a:t>
          </a:r>
        </a:p>
        <a:p>
          <a:pPr lvl="0" algn="ctr" defTabSz="889000">
            <a:lnSpc>
              <a:spcPct val="90000"/>
            </a:lnSpc>
            <a:spcBef>
              <a:spcPct val="0"/>
            </a:spcBef>
            <a:spcAft>
              <a:spcPct val="35000"/>
            </a:spcAft>
          </a:pPr>
          <a:r>
            <a:rPr lang="nb-NO" sz="2000" kern="1200" dirty="0" smtClean="0"/>
            <a:t> </a:t>
          </a:r>
          <a:endParaRPr lang="nb-NO" sz="2000" kern="1200" dirty="0"/>
        </a:p>
      </dsp:txBody>
      <dsp:txXfrm>
        <a:off x="-38637" y="3563228"/>
        <a:ext cx="1505960" cy="1072629"/>
      </dsp:txXfrm>
    </dsp:sp>
    <dsp:sp modelId="{2A11A340-5862-45BF-8DD1-5102BE085454}">
      <dsp:nvSpPr>
        <dsp:cNvPr id="0" name=""/>
        <dsp:cNvSpPr/>
      </dsp:nvSpPr>
      <dsp:spPr>
        <a:xfrm rot="12498778">
          <a:off x="860696" y="2713635"/>
          <a:ext cx="2368475" cy="579858"/>
        </a:xfrm>
        <a:prstGeom prst="leftArrow">
          <a:avLst>
            <a:gd name="adj1" fmla="val 60000"/>
            <a:gd name="adj2" fmla="val 50000"/>
          </a:avLst>
        </a:prstGeom>
        <a:solidFill>
          <a:schemeClr val="accent2"/>
        </a:solidFill>
        <a:ln>
          <a:noFill/>
        </a:ln>
        <a:effectLst/>
      </dsp:spPr>
      <dsp:style>
        <a:lnRef idx="0">
          <a:scrgbClr r="0" g="0" b="0"/>
        </a:lnRef>
        <a:fillRef idx="1">
          <a:scrgbClr r="0" g="0" b="0"/>
        </a:fillRef>
        <a:effectRef idx="0">
          <a:scrgbClr r="0" g="0" b="0"/>
        </a:effectRef>
        <a:fontRef idx="minor">
          <a:schemeClr val="lt1"/>
        </a:fontRef>
      </dsp:style>
    </dsp:sp>
    <dsp:sp modelId="{73952EC7-1027-4EA4-9CC9-7DCE3E89573D}">
      <dsp:nvSpPr>
        <dsp:cNvPr id="0" name=""/>
        <dsp:cNvSpPr/>
      </dsp:nvSpPr>
      <dsp:spPr>
        <a:xfrm>
          <a:off x="216015" y="1872209"/>
          <a:ext cx="1572702" cy="1139371"/>
        </a:xfrm>
        <a:prstGeom prst="roundRect">
          <a:avLst>
            <a:gd name="adj" fmla="val 10000"/>
          </a:avLst>
        </a:prstGeom>
        <a:solidFill>
          <a:schemeClr val="accent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711200">
            <a:lnSpc>
              <a:spcPct val="90000"/>
            </a:lnSpc>
            <a:spcBef>
              <a:spcPct val="0"/>
            </a:spcBef>
            <a:spcAft>
              <a:spcPct val="35000"/>
            </a:spcAft>
          </a:pPr>
          <a:r>
            <a:rPr lang="nb-NO" sz="1600" kern="1200" dirty="0" smtClean="0"/>
            <a:t>Skyldfølelse og empati</a:t>
          </a:r>
        </a:p>
      </dsp:txBody>
      <dsp:txXfrm>
        <a:off x="249386" y="1905580"/>
        <a:ext cx="1505960" cy="1072629"/>
      </dsp:txXfrm>
    </dsp:sp>
    <dsp:sp modelId="{8AAD4D42-5DFC-4038-A4CA-D1FFB7F03A0A}">
      <dsp:nvSpPr>
        <dsp:cNvPr id="0" name=""/>
        <dsp:cNvSpPr/>
      </dsp:nvSpPr>
      <dsp:spPr>
        <a:xfrm rot="14320508">
          <a:off x="1789676" y="1800139"/>
          <a:ext cx="2321297" cy="579858"/>
        </a:xfrm>
        <a:prstGeom prst="leftArrow">
          <a:avLst>
            <a:gd name="adj1" fmla="val 60000"/>
            <a:gd name="adj2" fmla="val 50000"/>
          </a:avLst>
        </a:prstGeom>
        <a:solidFill>
          <a:schemeClr val="accent2"/>
        </a:solidFill>
        <a:ln>
          <a:noFill/>
        </a:ln>
        <a:effectLst/>
      </dsp:spPr>
      <dsp:style>
        <a:lnRef idx="0">
          <a:scrgbClr r="0" g="0" b="0"/>
        </a:lnRef>
        <a:fillRef idx="1">
          <a:scrgbClr r="0" g="0" b="0"/>
        </a:fillRef>
        <a:effectRef idx="0">
          <a:scrgbClr r="0" g="0" b="0"/>
        </a:effectRef>
        <a:fontRef idx="minor">
          <a:schemeClr val="lt1"/>
        </a:fontRef>
      </dsp:style>
    </dsp:sp>
    <dsp:sp modelId="{A9A8E1AA-510D-4930-A811-7D350F44CF26}">
      <dsp:nvSpPr>
        <dsp:cNvPr id="0" name=""/>
        <dsp:cNvSpPr/>
      </dsp:nvSpPr>
      <dsp:spPr>
        <a:xfrm>
          <a:off x="1512165" y="576072"/>
          <a:ext cx="1572702" cy="1139371"/>
        </a:xfrm>
        <a:prstGeom prst="roundRect">
          <a:avLst>
            <a:gd name="adj" fmla="val 10000"/>
          </a:avLst>
        </a:prstGeom>
        <a:solidFill>
          <a:schemeClr val="accent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711200">
            <a:lnSpc>
              <a:spcPct val="90000"/>
            </a:lnSpc>
            <a:spcBef>
              <a:spcPct val="0"/>
            </a:spcBef>
            <a:spcAft>
              <a:spcPct val="35000"/>
            </a:spcAft>
          </a:pPr>
          <a:r>
            <a:rPr lang="nb-NO" sz="1600" kern="1200" dirty="0" smtClean="0"/>
            <a:t>Prososialt selv-bilde</a:t>
          </a:r>
        </a:p>
        <a:p>
          <a:pPr lvl="0" algn="ctr" defTabSz="711200">
            <a:lnSpc>
              <a:spcPct val="90000"/>
            </a:lnSpc>
            <a:spcBef>
              <a:spcPct val="0"/>
            </a:spcBef>
            <a:spcAft>
              <a:spcPct val="35000"/>
            </a:spcAft>
          </a:pPr>
          <a:r>
            <a:rPr lang="nb-NO" sz="1600" kern="1200" dirty="0" smtClean="0"/>
            <a:t>Frykt for sosial utstøting </a:t>
          </a:r>
          <a:r>
            <a:rPr lang="nb-NO" sz="1400" kern="1200" dirty="0" smtClean="0"/>
            <a:t> </a:t>
          </a:r>
          <a:endParaRPr lang="nb-NO" sz="1400" kern="1200" dirty="0"/>
        </a:p>
      </dsp:txBody>
      <dsp:txXfrm>
        <a:off x="1545536" y="609443"/>
        <a:ext cx="1505960" cy="1072629"/>
      </dsp:txXfrm>
    </dsp:sp>
    <dsp:sp modelId="{C72A53CC-F180-4202-BC0E-5DB19B91428E}">
      <dsp:nvSpPr>
        <dsp:cNvPr id="0" name=""/>
        <dsp:cNvSpPr/>
      </dsp:nvSpPr>
      <dsp:spPr>
        <a:xfrm rot="16200000">
          <a:off x="2976892" y="1547064"/>
          <a:ext cx="2255126" cy="579858"/>
        </a:xfrm>
        <a:prstGeom prst="leftArrow">
          <a:avLst>
            <a:gd name="adj1" fmla="val 60000"/>
            <a:gd name="adj2" fmla="val 50000"/>
          </a:avLst>
        </a:prstGeom>
        <a:solidFill>
          <a:schemeClr val="accent2"/>
        </a:solidFill>
        <a:ln>
          <a:noFill/>
        </a:ln>
        <a:effectLst/>
      </dsp:spPr>
      <dsp:style>
        <a:lnRef idx="0">
          <a:scrgbClr r="0" g="0" b="0"/>
        </a:lnRef>
        <a:fillRef idx="1">
          <a:scrgbClr r="0" g="0" b="0"/>
        </a:fillRef>
        <a:effectRef idx="0">
          <a:scrgbClr r="0" g="0" b="0"/>
        </a:effectRef>
        <a:fontRef idx="minor">
          <a:schemeClr val="lt1"/>
        </a:fontRef>
      </dsp:style>
    </dsp:sp>
    <dsp:sp modelId="{78CD73D2-3CFA-4E14-A7EF-948B5B7A4C33}">
      <dsp:nvSpPr>
        <dsp:cNvPr id="0" name=""/>
        <dsp:cNvSpPr/>
      </dsp:nvSpPr>
      <dsp:spPr>
        <a:xfrm>
          <a:off x="3318104" y="139744"/>
          <a:ext cx="1572702" cy="1139371"/>
        </a:xfrm>
        <a:prstGeom prst="roundRect">
          <a:avLst>
            <a:gd name="adj" fmla="val 10000"/>
          </a:avLst>
        </a:prstGeom>
        <a:solidFill>
          <a:schemeClr val="accent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711200">
            <a:lnSpc>
              <a:spcPct val="90000"/>
            </a:lnSpc>
            <a:spcBef>
              <a:spcPct val="0"/>
            </a:spcBef>
            <a:spcAft>
              <a:spcPct val="35000"/>
            </a:spcAft>
          </a:pPr>
          <a:r>
            <a:rPr lang="nb-NO" sz="1600" kern="1200" dirty="0" smtClean="0"/>
            <a:t>Frykt for å bli skadet selv </a:t>
          </a:r>
          <a:endParaRPr lang="nb-NO" sz="1600" kern="1200" dirty="0"/>
        </a:p>
      </dsp:txBody>
      <dsp:txXfrm>
        <a:off x="3351475" y="173115"/>
        <a:ext cx="1505960" cy="1072629"/>
      </dsp:txXfrm>
    </dsp:sp>
    <dsp:sp modelId="{CCB15A74-76A7-4659-BAD2-8F0F15A4D8B6}">
      <dsp:nvSpPr>
        <dsp:cNvPr id="0" name=""/>
        <dsp:cNvSpPr/>
      </dsp:nvSpPr>
      <dsp:spPr>
        <a:xfrm rot="18130195">
          <a:off x="4169240" y="1851016"/>
          <a:ext cx="2351408" cy="579858"/>
        </a:xfrm>
        <a:prstGeom prst="leftArrow">
          <a:avLst>
            <a:gd name="adj1" fmla="val 60000"/>
            <a:gd name="adj2" fmla="val 50000"/>
          </a:avLst>
        </a:prstGeom>
        <a:solidFill>
          <a:schemeClr val="accent2"/>
        </a:solidFill>
        <a:ln>
          <a:noFill/>
        </a:ln>
        <a:effectLst/>
      </dsp:spPr>
      <dsp:style>
        <a:lnRef idx="0">
          <a:scrgbClr r="0" g="0" b="0"/>
        </a:lnRef>
        <a:fillRef idx="1">
          <a:scrgbClr r="0" g="0" b="0"/>
        </a:fillRef>
        <a:effectRef idx="0">
          <a:scrgbClr r="0" g="0" b="0"/>
        </a:effectRef>
        <a:fontRef idx="minor">
          <a:schemeClr val="lt1"/>
        </a:fontRef>
      </dsp:style>
    </dsp:sp>
    <dsp:sp modelId="{BCB5D922-E6E3-4489-9ABB-0F3B5103CBD9}">
      <dsp:nvSpPr>
        <dsp:cNvPr id="0" name=""/>
        <dsp:cNvSpPr/>
      </dsp:nvSpPr>
      <dsp:spPr>
        <a:xfrm>
          <a:off x="5184576" y="576058"/>
          <a:ext cx="1572702" cy="1139371"/>
        </a:xfrm>
        <a:prstGeom prst="roundRect">
          <a:avLst>
            <a:gd name="adj" fmla="val 10000"/>
          </a:avLst>
        </a:prstGeom>
        <a:solidFill>
          <a:schemeClr val="accent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711200">
            <a:lnSpc>
              <a:spcPct val="90000"/>
            </a:lnSpc>
            <a:spcBef>
              <a:spcPct val="0"/>
            </a:spcBef>
            <a:spcAft>
              <a:spcPct val="35000"/>
            </a:spcAft>
          </a:pPr>
          <a:r>
            <a:rPr lang="nb-NO" sz="1600" kern="1200" dirty="0" smtClean="0"/>
            <a:t>Prososiale  gruppe-normer   </a:t>
          </a:r>
          <a:endParaRPr lang="nb-NO" sz="1600" kern="1200" dirty="0"/>
        </a:p>
      </dsp:txBody>
      <dsp:txXfrm>
        <a:off x="5217947" y="609429"/>
        <a:ext cx="1505960" cy="1072629"/>
      </dsp:txXfrm>
    </dsp:sp>
    <dsp:sp modelId="{07C6340B-C3B8-46C5-AD43-A1CC933CBB6A}">
      <dsp:nvSpPr>
        <dsp:cNvPr id="0" name=""/>
        <dsp:cNvSpPr/>
      </dsp:nvSpPr>
      <dsp:spPr>
        <a:xfrm rot="19895891">
          <a:off x="4978102" y="2712981"/>
          <a:ext cx="2358914" cy="579858"/>
        </a:xfrm>
        <a:prstGeom prst="leftArrow">
          <a:avLst>
            <a:gd name="adj1" fmla="val 60000"/>
            <a:gd name="adj2" fmla="val 50000"/>
          </a:avLst>
        </a:prstGeom>
        <a:solidFill>
          <a:schemeClr val="accent2"/>
        </a:solidFill>
        <a:ln>
          <a:noFill/>
        </a:ln>
        <a:effectLst/>
      </dsp:spPr>
      <dsp:style>
        <a:lnRef idx="0">
          <a:scrgbClr r="0" g="0" b="0"/>
        </a:lnRef>
        <a:fillRef idx="1">
          <a:scrgbClr r="0" g="0" b="0"/>
        </a:fillRef>
        <a:effectRef idx="0">
          <a:scrgbClr r="0" g="0" b="0"/>
        </a:effectRef>
        <a:fontRef idx="minor">
          <a:schemeClr val="lt1"/>
        </a:fontRef>
      </dsp:style>
    </dsp:sp>
    <dsp:sp modelId="{BEF566A9-3933-4F57-B8E9-F7DC5DCB3985}">
      <dsp:nvSpPr>
        <dsp:cNvPr id="0" name=""/>
        <dsp:cNvSpPr/>
      </dsp:nvSpPr>
      <dsp:spPr>
        <a:xfrm>
          <a:off x="6408698" y="1872213"/>
          <a:ext cx="1572702" cy="1139371"/>
        </a:xfrm>
        <a:prstGeom prst="roundRect">
          <a:avLst>
            <a:gd name="adj" fmla="val 10000"/>
          </a:avLst>
        </a:prstGeom>
        <a:solidFill>
          <a:schemeClr val="accent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711200">
            <a:lnSpc>
              <a:spcPct val="90000"/>
            </a:lnSpc>
            <a:spcBef>
              <a:spcPct val="0"/>
            </a:spcBef>
            <a:spcAft>
              <a:spcPct val="35000"/>
            </a:spcAft>
          </a:pPr>
          <a:r>
            <a:rPr lang="nb-NO" sz="1600" kern="1200" dirty="0" smtClean="0"/>
            <a:t>Fremtidshåp</a:t>
          </a:r>
          <a:endParaRPr lang="nb-NO" sz="1600" kern="1200" dirty="0"/>
        </a:p>
      </dsp:txBody>
      <dsp:txXfrm>
        <a:off x="6442069" y="1905584"/>
        <a:ext cx="1505960" cy="1072629"/>
      </dsp:txXfrm>
    </dsp:sp>
    <dsp:sp modelId="{9EB9F847-8DD7-4407-BB6D-24996282B43F}">
      <dsp:nvSpPr>
        <dsp:cNvPr id="0" name=""/>
        <dsp:cNvSpPr/>
      </dsp:nvSpPr>
      <dsp:spPr>
        <a:xfrm rot="21586249">
          <a:off x="5252240" y="3814098"/>
          <a:ext cx="2242337" cy="579858"/>
        </a:xfrm>
        <a:prstGeom prst="leftArrow">
          <a:avLst>
            <a:gd name="adj1" fmla="val 60000"/>
            <a:gd name="adj2" fmla="val 50000"/>
          </a:avLst>
        </a:prstGeom>
        <a:solidFill>
          <a:schemeClr val="accent2"/>
        </a:solidFill>
        <a:ln>
          <a:noFill/>
        </a:ln>
        <a:effectLst/>
      </dsp:spPr>
      <dsp:style>
        <a:lnRef idx="0">
          <a:scrgbClr r="0" g="0" b="0"/>
        </a:lnRef>
        <a:fillRef idx="1">
          <a:scrgbClr r="0" g="0" b="0"/>
        </a:fillRef>
        <a:effectRef idx="0">
          <a:scrgbClr r="0" g="0" b="0"/>
        </a:effectRef>
        <a:fontRef idx="minor">
          <a:schemeClr val="lt1"/>
        </a:fontRef>
      </dsp:style>
    </dsp:sp>
    <dsp:sp modelId="{4A4E5596-88CB-4959-B106-CD530C026932}">
      <dsp:nvSpPr>
        <dsp:cNvPr id="0" name=""/>
        <dsp:cNvSpPr/>
      </dsp:nvSpPr>
      <dsp:spPr>
        <a:xfrm>
          <a:off x="6708217" y="3529857"/>
          <a:ext cx="1572702" cy="1139371"/>
        </a:xfrm>
        <a:prstGeom prst="roundRect">
          <a:avLst>
            <a:gd name="adj" fmla="val 10000"/>
          </a:avLst>
        </a:prstGeom>
        <a:solidFill>
          <a:schemeClr val="accent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711200">
            <a:lnSpc>
              <a:spcPct val="90000"/>
            </a:lnSpc>
            <a:spcBef>
              <a:spcPct val="0"/>
            </a:spcBef>
            <a:spcAft>
              <a:spcPct val="35000"/>
            </a:spcAft>
          </a:pPr>
          <a:r>
            <a:rPr lang="nb-NO" sz="1600" kern="1200" dirty="0" smtClean="0"/>
            <a:t>Innsikt i skadevirkninger</a:t>
          </a:r>
          <a:endParaRPr lang="nb-NO" sz="1600" kern="1200" dirty="0"/>
        </a:p>
      </dsp:txBody>
      <dsp:txXfrm>
        <a:off x="6741588" y="3563228"/>
        <a:ext cx="1505960" cy="1072629"/>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F2AFEA1-B5E1-4E42-AB78-3CD6E8AD30DA}">
      <dsp:nvSpPr>
        <dsp:cNvPr id="0" name=""/>
        <dsp:cNvSpPr/>
      </dsp:nvSpPr>
      <dsp:spPr>
        <a:xfrm>
          <a:off x="3087160" y="3095807"/>
          <a:ext cx="2034591" cy="2034591"/>
        </a:xfrm>
        <a:prstGeom prst="ellipse">
          <a:avLst/>
        </a:prstGeom>
        <a:noFill/>
        <a:ln w="25400" cap="flat" cmpd="sng" algn="ctr">
          <a:solidFill>
            <a:schemeClr val="accent2"/>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nb-NO" sz="2000" kern="1200" dirty="0" smtClean="0">
              <a:solidFill>
                <a:schemeClr val="tx1"/>
              </a:solidFill>
            </a:rPr>
            <a:t>Reduserer opplevde kostnader   </a:t>
          </a:r>
          <a:r>
            <a:rPr lang="nb-NO" sz="2200" kern="1200" dirty="0" smtClean="0">
              <a:solidFill>
                <a:schemeClr val="tx1"/>
              </a:solidFill>
            </a:rPr>
            <a:t>  </a:t>
          </a:r>
          <a:endParaRPr lang="nb-NO" sz="4400" kern="1200" dirty="0">
            <a:solidFill>
              <a:schemeClr val="tx1"/>
            </a:solidFill>
          </a:endParaRPr>
        </a:p>
      </dsp:txBody>
      <dsp:txXfrm>
        <a:off x="3385119" y="3393766"/>
        <a:ext cx="1438673" cy="1438673"/>
      </dsp:txXfrm>
    </dsp:sp>
    <dsp:sp modelId="{8C5F266C-622F-4A8B-96EF-2945AAB69ACA}">
      <dsp:nvSpPr>
        <dsp:cNvPr id="0" name=""/>
        <dsp:cNvSpPr/>
      </dsp:nvSpPr>
      <dsp:spPr>
        <a:xfrm rot="10813751">
          <a:off x="714334" y="3814098"/>
          <a:ext cx="2242337" cy="579858"/>
        </a:xfrm>
        <a:prstGeom prst="leftArrow">
          <a:avLst>
            <a:gd name="adj1" fmla="val 60000"/>
            <a:gd name="adj2" fmla="val 5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95013E8A-3F3C-471E-9551-D20884BE098B}">
      <dsp:nvSpPr>
        <dsp:cNvPr id="0" name=""/>
        <dsp:cNvSpPr/>
      </dsp:nvSpPr>
      <dsp:spPr>
        <a:xfrm>
          <a:off x="-72008" y="3529857"/>
          <a:ext cx="1572702" cy="1139371"/>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lvl="0" algn="ctr" defTabSz="889000">
            <a:lnSpc>
              <a:spcPct val="90000"/>
            </a:lnSpc>
            <a:spcBef>
              <a:spcPct val="0"/>
            </a:spcBef>
            <a:spcAft>
              <a:spcPct val="35000"/>
            </a:spcAft>
          </a:pPr>
          <a:endParaRPr lang="nb-NO" sz="2000" kern="1200" dirty="0" smtClean="0"/>
        </a:p>
        <a:p>
          <a:pPr lvl="0" algn="ctr" defTabSz="889000">
            <a:lnSpc>
              <a:spcPct val="90000"/>
            </a:lnSpc>
            <a:spcBef>
              <a:spcPct val="0"/>
            </a:spcBef>
            <a:spcAft>
              <a:spcPct val="35000"/>
            </a:spcAft>
          </a:pPr>
          <a:r>
            <a:rPr lang="nb-NO" sz="1600" kern="1200" dirty="0" smtClean="0"/>
            <a:t>Reagerer ikke på straff   </a:t>
          </a:r>
        </a:p>
        <a:p>
          <a:pPr lvl="0" algn="ctr" defTabSz="889000">
            <a:lnSpc>
              <a:spcPct val="90000"/>
            </a:lnSpc>
            <a:spcBef>
              <a:spcPct val="0"/>
            </a:spcBef>
            <a:spcAft>
              <a:spcPct val="35000"/>
            </a:spcAft>
          </a:pPr>
          <a:r>
            <a:rPr lang="nb-NO" sz="2000" kern="1200" dirty="0" smtClean="0"/>
            <a:t> </a:t>
          </a:r>
          <a:endParaRPr lang="nb-NO" sz="2000" kern="1200" dirty="0"/>
        </a:p>
      </dsp:txBody>
      <dsp:txXfrm>
        <a:off x="-38637" y="3563228"/>
        <a:ext cx="1505960" cy="1072629"/>
      </dsp:txXfrm>
    </dsp:sp>
    <dsp:sp modelId="{2A11A340-5862-45BF-8DD1-5102BE085454}">
      <dsp:nvSpPr>
        <dsp:cNvPr id="0" name=""/>
        <dsp:cNvSpPr/>
      </dsp:nvSpPr>
      <dsp:spPr>
        <a:xfrm rot="12498778">
          <a:off x="860696" y="2713635"/>
          <a:ext cx="2368475" cy="579858"/>
        </a:xfrm>
        <a:prstGeom prst="leftArrow">
          <a:avLst>
            <a:gd name="adj1" fmla="val 60000"/>
            <a:gd name="adj2" fmla="val 50000"/>
          </a:avLst>
        </a:prstGeom>
        <a:solidFill>
          <a:schemeClr val="accent2"/>
        </a:solidFill>
        <a:ln>
          <a:noFill/>
        </a:ln>
        <a:effectLst/>
      </dsp:spPr>
      <dsp:style>
        <a:lnRef idx="0">
          <a:scrgbClr r="0" g="0" b="0"/>
        </a:lnRef>
        <a:fillRef idx="1">
          <a:scrgbClr r="0" g="0" b="0"/>
        </a:fillRef>
        <a:effectRef idx="0">
          <a:scrgbClr r="0" g="0" b="0"/>
        </a:effectRef>
        <a:fontRef idx="minor">
          <a:schemeClr val="lt1"/>
        </a:fontRef>
      </dsp:style>
    </dsp:sp>
    <dsp:sp modelId="{73952EC7-1027-4EA4-9CC9-7DCE3E89573D}">
      <dsp:nvSpPr>
        <dsp:cNvPr id="0" name=""/>
        <dsp:cNvSpPr/>
      </dsp:nvSpPr>
      <dsp:spPr>
        <a:xfrm>
          <a:off x="216015" y="1872209"/>
          <a:ext cx="1572702" cy="1139371"/>
        </a:xfrm>
        <a:prstGeom prst="roundRect">
          <a:avLst>
            <a:gd name="adj" fmla="val 10000"/>
          </a:avLst>
        </a:prstGeom>
        <a:solidFill>
          <a:schemeClr val="accent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711200">
            <a:lnSpc>
              <a:spcPct val="90000"/>
            </a:lnSpc>
            <a:spcBef>
              <a:spcPct val="0"/>
            </a:spcBef>
            <a:spcAft>
              <a:spcPct val="35000"/>
            </a:spcAft>
          </a:pPr>
          <a:r>
            <a:rPr lang="nb-NO" sz="1600" kern="1200" smtClean="0"/>
            <a:t>Svekket Skyldfølelse og empati</a:t>
          </a:r>
          <a:endParaRPr lang="nb-NO" sz="1600" kern="1200" dirty="0" smtClean="0"/>
        </a:p>
      </dsp:txBody>
      <dsp:txXfrm>
        <a:off x="249386" y="1905580"/>
        <a:ext cx="1505960" cy="1072629"/>
      </dsp:txXfrm>
    </dsp:sp>
    <dsp:sp modelId="{8AAD4D42-5DFC-4038-A4CA-D1FFB7F03A0A}">
      <dsp:nvSpPr>
        <dsp:cNvPr id="0" name=""/>
        <dsp:cNvSpPr/>
      </dsp:nvSpPr>
      <dsp:spPr>
        <a:xfrm rot="14320508">
          <a:off x="1789676" y="1800139"/>
          <a:ext cx="2321297" cy="579858"/>
        </a:xfrm>
        <a:prstGeom prst="leftArrow">
          <a:avLst>
            <a:gd name="adj1" fmla="val 60000"/>
            <a:gd name="adj2" fmla="val 50000"/>
          </a:avLst>
        </a:prstGeom>
        <a:solidFill>
          <a:schemeClr val="accent2"/>
        </a:solidFill>
        <a:ln>
          <a:noFill/>
        </a:ln>
        <a:effectLst/>
      </dsp:spPr>
      <dsp:style>
        <a:lnRef idx="0">
          <a:scrgbClr r="0" g="0" b="0"/>
        </a:lnRef>
        <a:fillRef idx="1">
          <a:scrgbClr r="0" g="0" b="0"/>
        </a:fillRef>
        <a:effectRef idx="0">
          <a:scrgbClr r="0" g="0" b="0"/>
        </a:effectRef>
        <a:fontRef idx="minor">
          <a:schemeClr val="lt1"/>
        </a:fontRef>
      </dsp:style>
    </dsp:sp>
    <dsp:sp modelId="{A9A8E1AA-510D-4930-A811-7D350F44CF26}">
      <dsp:nvSpPr>
        <dsp:cNvPr id="0" name=""/>
        <dsp:cNvSpPr/>
      </dsp:nvSpPr>
      <dsp:spPr>
        <a:xfrm>
          <a:off x="1512165" y="576072"/>
          <a:ext cx="1572702" cy="1139371"/>
        </a:xfrm>
        <a:prstGeom prst="roundRect">
          <a:avLst>
            <a:gd name="adj" fmla="val 10000"/>
          </a:avLst>
        </a:prstGeom>
        <a:solidFill>
          <a:schemeClr val="accent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711200">
            <a:lnSpc>
              <a:spcPct val="90000"/>
            </a:lnSpc>
            <a:spcBef>
              <a:spcPct val="0"/>
            </a:spcBef>
            <a:spcAft>
              <a:spcPct val="35000"/>
            </a:spcAft>
          </a:pPr>
          <a:r>
            <a:rPr lang="nb-NO" sz="1600" kern="1200" smtClean="0"/>
            <a:t>Negativt selv-bilde</a:t>
          </a:r>
        </a:p>
        <a:p>
          <a:pPr lvl="0" algn="ctr" defTabSz="711200">
            <a:lnSpc>
              <a:spcPct val="90000"/>
            </a:lnSpc>
            <a:spcBef>
              <a:spcPct val="0"/>
            </a:spcBef>
            <a:spcAft>
              <a:spcPct val="35000"/>
            </a:spcAft>
          </a:pPr>
          <a:r>
            <a:rPr lang="nb-NO" sz="1600" kern="1200" smtClean="0"/>
            <a:t>Fiendtliggjøring</a:t>
          </a:r>
          <a:r>
            <a:rPr lang="nb-NO" sz="1400" kern="1200" smtClean="0"/>
            <a:t> </a:t>
          </a:r>
          <a:endParaRPr lang="nb-NO" sz="1400" kern="1200" dirty="0"/>
        </a:p>
      </dsp:txBody>
      <dsp:txXfrm>
        <a:off x="1545536" y="609443"/>
        <a:ext cx="1505960" cy="1072629"/>
      </dsp:txXfrm>
    </dsp:sp>
    <dsp:sp modelId="{C72A53CC-F180-4202-BC0E-5DB19B91428E}">
      <dsp:nvSpPr>
        <dsp:cNvPr id="0" name=""/>
        <dsp:cNvSpPr/>
      </dsp:nvSpPr>
      <dsp:spPr>
        <a:xfrm rot="16200000">
          <a:off x="2976892" y="1547064"/>
          <a:ext cx="2255126" cy="579858"/>
        </a:xfrm>
        <a:prstGeom prst="leftArrow">
          <a:avLst>
            <a:gd name="adj1" fmla="val 60000"/>
            <a:gd name="adj2" fmla="val 50000"/>
          </a:avLst>
        </a:prstGeom>
        <a:solidFill>
          <a:schemeClr val="accent2"/>
        </a:solidFill>
        <a:ln>
          <a:noFill/>
        </a:ln>
        <a:effectLst/>
      </dsp:spPr>
      <dsp:style>
        <a:lnRef idx="0">
          <a:scrgbClr r="0" g="0" b="0"/>
        </a:lnRef>
        <a:fillRef idx="1">
          <a:scrgbClr r="0" g="0" b="0"/>
        </a:fillRef>
        <a:effectRef idx="0">
          <a:scrgbClr r="0" g="0" b="0"/>
        </a:effectRef>
        <a:fontRef idx="minor">
          <a:schemeClr val="lt1"/>
        </a:fontRef>
      </dsp:style>
    </dsp:sp>
    <dsp:sp modelId="{78CD73D2-3CFA-4E14-A7EF-948B5B7A4C33}">
      <dsp:nvSpPr>
        <dsp:cNvPr id="0" name=""/>
        <dsp:cNvSpPr/>
      </dsp:nvSpPr>
      <dsp:spPr>
        <a:xfrm>
          <a:off x="3318104" y="139744"/>
          <a:ext cx="1572702" cy="1139371"/>
        </a:xfrm>
        <a:prstGeom prst="roundRect">
          <a:avLst>
            <a:gd name="adj" fmla="val 10000"/>
          </a:avLst>
        </a:prstGeom>
        <a:solidFill>
          <a:schemeClr val="accent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711200">
            <a:lnSpc>
              <a:spcPct val="90000"/>
            </a:lnSpc>
            <a:spcBef>
              <a:spcPct val="0"/>
            </a:spcBef>
            <a:spcAft>
              <a:spcPct val="35000"/>
            </a:spcAft>
          </a:pPr>
          <a:r>
            <a:rPr lang="nb-NO" sz="1600" kern="1200" smtClean="0"/>
            <a:t>Fryktløshet</a:t>
          </a:r>
          <a:endParaRPr lang="nb-NO" sz="1600" kern="1200" dirty="0"/>
        </a:p>
      </dsp:txBody>
      <dsp:txXfrm>
        <a:off x="3351475" y="173115"/>
        <a:ext cx="1505960" cy="1072629"/>
      </dsp:txXfrm>
    </dsp:sp>
    <dsp:sp modelId="{CCB15A74-76A7-4659-BAD2-8F0F15A4D8B6}">
      <dsp:nvSpPr>
        <dsp:cNvPr id="0" name=""/>
        <dsp:cNvSpPr/>
      </dsp:nvSpPr>
      <dsp:spPr>
        <a:xfrm rot="18130195">
          <a:off x="4169240" y="1851016"/>
          <a:ext cx="2351408" cy="579858"/>
        </a:xfrm>
        <a:prstGeom prst="leftArrow">
          <a:avLst>
            <a:gd name="adj1" fmla="val 60000"/>
            <a:gd name="adj2" fmla="val 50000"/>
          </a:avLst>
        </a:prstGeom>
        <a:solidFill>
          <a:schemeClr val="accent2"/>
        </a:solidFill>
        <a:ln>
          <a:noFill/>
        </a:ln>
        <a:effectLst/>
      </dsp:spPr>
      <dsp:style>
        <a:lnRef idx="0">
          <a:scrgbClr r="0" g="0" b="0"/>
        </a:lnRef>
        <a:fillRef idx="1">
          <a:scrgbClr r="0" g="0" b="0"/>
        </a:fillRef>
        <a:effectRef idx="0">
          <a:scrgbClr r="0" g="0" b="0"/>
        </a:effectRef>
        <a:fontRef idx="minor">
          <a:schemeClr val="lt1"/>
        </a:fontRef>
      </dsp:style>
    </dsp:sp>
    <dsp:sp modelId="{BCB5D922-E6E3-4489-9ABB-0F3B5103CBD9}">
      <dsp:nvSpPr>
        <dsp:cNvPr id="0" name=""/>
        <dsp:cNvSpPr/>
      </dsp:nvSpPr>
      <dsp:spPr>
        <a:xfrm>
          <a:off x="5184576" y="576058"/>
          <a:ext cx="1572702" cy="1139371"/>
        </a:xfrm>
        <a:prstGeom prst="roundRect">
          <a:avLst>
            <a:gd name="adj" fmla="val 10000"/>
          </a:avLst>
        </a:prstGeom>
        <a:solidFill>
          <a:schemeClr val="accent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711200">
            <a:lnSpc>
              <a:spcPct val="90000"/>
            </a:lnSpc>
            <a:spcBef>
              <a:spcPct val="0"/>
            </a:spcBef>
            <a:spcAft>
              <a:spcPct val="35000"/>
            </a:spcAft>
          </a:pPr>
          <a:r>
            <a:rPr lang="nb-NO" sz="1600" kern="1200" dirty="0" smtClean="0"/>
            <a:t>Voldelige gruppe-normer    </a:t>
          </a:r>
          <a:endParaRPr lang="nb-NO" sz="1600" kern="1200" dirty="0"/>
        </a:p>
      </dsp:txBody>
      <dsp:txXfrm>
        <a:off x="5217947" y="609429"/>
        <a:ext cx="1505960" cy="1072629"/>
      </dsp:txXfrm>
    </dsp:sp>
    <dsp:sp modelId="{07C6340B-C3B8-46C5-AD43-A1CC933CBB6A}">
      <dsp:nvSpPr>
        <dsp:cNvPr id="0" name=""/>
        <dsp:cNvSpPr/>
      </dsp:nvSpPr>
      <dsp:spPr>
        <a:xfrm rot="19895891">
          <a:off x="4978102" y="2712981"/>
          <a:ext cx="2358914" cy="579858"/>
        </a:xfrm>
        <a:prstGeom prst="leftArrow">
          <a:avLst>
            <a:gd name="adj1" fmla="val 60000"/>
            <a:gd name="adj2" fmla="val 50000"/>
          </a:avLst>
        </a:prstGeom>
        <a:solidFill>
          <a:schemeClr val="accent2"/>
        </a:solidFill>
        <a:ln>
          <a:noFill/>
        </a:ln>
        <a:effectLst/>
      </dsp:spPr>
      <dsp:style>
        <a:lnRef idx="0">
          <a:scrgbClr r="0" g="0" b="0"/>
        </a:lnRef>
        <a:fillRef idx="1">
          <a:scrgbClr r="0" g="0" b="0"/>
        </a:fillRef>
        <a:effectRef idx="0">
          <a:scrgbClr r="0" g="0" b="0"/>
        </a:effectRef>
        <a:fontRef idx="minor">
          <a:schemeClr val="lt1"/>
        </a:fontRef>
      </dsp:style>
    </dsp:sp>
    <dsp:sp modelId="{BEF566A9-3933-4F57-B8E9-F7DC5DCB3985}">
      <dsp:nvSpPr>
        <dsp:cNvPr id="0" name=""/>
        <dsp:cNvSpPr/>
      </dsp:nvSpPr>
      <dsp:spPr>
        <a:xfrm>
          <a:off x="6408698" y="1872213"/>
          <a:ext cx="1572702" cy="1139371"/>
        </a:xfrm>
        <a:prstGeom prst="roundRect">
          <a:avLst>
            <a:gd name="adj" fmla="val 10000"/>
          </a:avLst>
        </a:prstGeom>
        <a:solidFill>
          <a:schemeClr val="accent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195" tIns="36195" rIns="36195" bIns="36195" numCol="1" spcCol="1270" anchor="ctr" anchorCtr="0">
          <a:noAutofit/>
        </a:bodyPr>
        <a:lstStyle/>
        <a:p>
          <a:pPr lvl="0" algn="ctr" defTabSz="844550">
            <a:lnSpc>
              <a:spcPct val="90000"/>
            </a:lnSpc>
            <a:spcBef>
              <a:spcPct val="0"/>
            </a:spcBef>
            <a:spcAft>
              <a:spcPct val="35000"/>
            </a:spcAft>
          </a:pPr>
          <a:r>
            <a:rPr lang="nb-NO" sz="1900" kern="1200" smtClean="0"/>
            <a:t> </a:t>
          </a:r>
          <a:r>
            <a:rPr lang="nb-NO" sz="1600" kern="1200" smtClean="0"/>
            <a:t>Mangel på fremtidshåp</a:t>
          </a:r>
          <a:endParaRPr lang="nb-NO" sz="1600" kern="1200" dirty="0"/>
        </a:p>
      </dsp:txBody>
      <dsp:txXfrm>
        <a:off x="6442069" y="1905584"/>
        <a:ext cx="1505960" cy="1072629"/>
      </dsp:txXfrm>
    </dsp:sp>
    <dsp:sp modelId="{9EB9F847-8DD7-4407-BB6D-24996282B43F}">
      <dsp:nvSpPr>
        <dsp:cNvPr id="0" name=""/>
        <dsp:cNvSpPr/>
      </dsp:nvSpPr>
      <dsp:spPr>
        <a:xfrm rot="21586249">
          <a:off x="5252240" y="3814098"/>
          <a:ext cx="2242337" cy="579858"/>
        </a:xfrm>
        <a:prstGeom prst="leftArrow">
          <a:avLst>
            <a:gd name="adj1" fmla="val 60000"/>
            <a:gd name="adj2" fmla="val 50000"/>
          </a:avLst>
        </a:prstGeom>
        <a:solidFill>
          <a:schemeClr val="accent2"/>
        </a:solidFill>
        <a:ln>
          <a:noFill/>
        </a:ln>
        <a:effectLst/>
      </dsp:spPr>
      <dsp:style>
        <a:lnRef idx="0">
          <a:scrgbClr r="0" g="0" b="0"/>
        </a:lnRef>
        <a:fillRef idx="1">
          <a:scrgbClr r="0" g="0" b="0"/>
        </a:fillRef>
        <a:effectRef idx="0">
          <a:scrgbClr r="0" g="0" b="0"/>
        </a:effectRef>
        <a:fontRef idx="minor">
          <a:schemeClr val="lt1"/>
        </a:fontRef>
      </dsp:style>
    </dsp:sp>
    <dsp:sp modelId="{4A4E5596-88CB-4959-B106-CD530C026932}">
      <dsp:nvSpPr>
        <dsp:cNvPr id="0" name=""/>
        <dsp:cNvSpPr/>
      </dsp:nvSpPr>
      <dsp:spPr>
        <a:xfrm>
          <a:off x="6708217" y="3529857"/>
          <a:ext cx="1572702" cy="1139371"/>
        </a:xfrm>
        <a:prstGeom prst="roundRect">
          <a:avLst>
            <a:gd name="adj" fmla="val 10000"/>
          </a:avLst>
        </a:prstGeom>
        <a:solidFill>
          <a:schemeClr val="accent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711200">
            <a:lnSpc>
              <a:spcPct val="90000"/>
            </a:lnSpc>
            <a:spcBef>
              <a:spcPct val="0"/>
            </a:spcBef>
            <a:spcAft>
              <a:spcPct val="35000"/>
            </a:spcAft>
          </a:pPr>
          <a:r>
            <a:rPr lang="nb-NO" sz="1600" kern="1200" dirty="0" smtClean="0"/>
            <a:t>Mangel på innsikt i skadevirkninger</a:t>
          </a:r>
          <a:endParaRPr lang="nb-NO" sz="1600" kern="1200" dirty="0"/>
        </a:p>
      </dsp:txBody>
      <dsp:txXfrm>
        <a:off x="6741588" y="3563228"/>
        <a:ext cx="1505960" cy="1072629"/>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3B3174F-742D-42F7-9174-FB552917ED4E}">
      <dsp:nvSpPr>
        <dsp:cNvPr id="0" name=""/>
        <dsp:cNvSpPr/>
      </dsp:nvSpPr>
      <dsp:spPr>
        <a:xfrm>
          <a:off x="1199908" y="0"/>
          <a:ext cx="8004289" cy="5002681"/>
        </a:xfrm>
        <a:prstGeom prst="swooshArrow">
          <a:avLst>
            <a:gd name="adj1" fmla="val 25000"/>
            <a:gd name="adj2" fmla="val 25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837801C-1F8E-4B2D-8488-5BD632BD1B4D}">
      <dsp:nvSpPr>
        <dsp:cNvPr id="0" name=""/>
        <dsp:cNvSpPr/>
      </dsp:nvSpPr>
      <dsp:spPr>
        <a:xfrm>
          <a:off x="1988331" y="3719993"/>
          <a:ext cx="184098" cy="184098"/>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CB4D745-A65D-461B-983B-92CC76C68E02}">
      <dsp:nvSpPr>
        <dsp:cNvPr id="0" name=""/>
        <dsp:cNvSpPr/>
      </dsp:nvSpPr>
      <dsp:spPr>
        <a:xfrm>
          <a:off x="2080380" y="3812042"/>
          <a:ext cx="1048561" cy="119063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7550" tIns="0" rIns="0" bIns="0" numCol="1" spcCol="1270" anchor="t" anchorCtr="0">
          <a:noAutofit/>
        </a:bodyPr>
        <a:lstStyle/>
        <a:p>
          <a:pPr lvl="0" algn="l" defTabSz="1066800">
            <a:lnSpc>
              <a:spcPct val="90000"/>
            </a:lnSpc>
            <a:spcBef>
              <a:spcPct val="0"/>
            </a:spcBef>
            <a:spcAft>
              <a:spcPct val="35000"/>
            </a:spcAft>
          </a:pPr>
          <a:r>
            <a:rPr lang="nb-NO" sz="2400" kern="1200" dirty="0" smtClean="0"/>
            <a:t>Impuls</a:t>
          </a:r>
          <a:r>
            <a:rPr lang="nb-NO" sz="2700" kern="1200" dirty="0" smtClean="0"/>
            <a:t> </a:t>
          </a:r>
          <a:endParaRPr lang="nb-NO" sz="2700" kern="1200" dirty="0"/>
        </a:p>
      </dsp:txBody>
      <dsp:txXfrm>
        <a:off x="2080380" y="3812042"/>
        <a:ext cx="1048561" cy="1190638"/>
      </dsp:txXfrm>
    </dsp:sp>
    <dsp:sp modelId="{ADFCA9D8-0AF5-40C7-86D0-EFADB3D471E3}">
      <dsp:nvSpPr>
        <dsp:cNvPr id="0" name=""/>
        <dsp:cNvSpPr/>
      </dsp:nvSpPr>
      <dsp:spPr>
        <a:xfrm>
          <a:off x="2984865" y="2762480"/>
          <a:ext cx="288154" cy="288154"/>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6698FB1-D2A9-4798-864C-7E30E6509273}">
      <dsp:nvSpPr>
        <dsp:cNvPr id="0" name=""/>
        <dsp:cNvSpPr/>
      </dsp:nvSpPr>
      <dsp:spPr>
        <a:xfrm>
          <a:off x="3207901" y="2906557"/>
          <a:ext cx="1709799" cy="209612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2687" tIns="0" rIns="0" bIns="0" numCol="1" spcCol="1270" anchor="t" anchorCtr="0">
          <a:noAutofit/>
        </a:bodyPr>
        <a:lstStyle/>
        <a:p>
          <a:pPr lvl="0" algn="l" defTabSz="1066800">
            <a:lnSpc>
              <a:spcPct val="90000"/>
            </a:lnSpc>
            <a:spcBef>
              <a:spcPct val="0"/>
            </a:spcBef>
            <a:spcAft>
              <a:spcPct val="35000"/>
            </a:spcAft>
          </a:pPr>
          <a:r>
            <a:rPr lang="nb-NO" sz="2400" kern="1200" dirty="0" smtClean="0"/>
            <a:t>Hva kan jeg oppnå? </a:t>
          </a:r>
          <a:endParaRPr lang="nb-NO" sz="2400" kern="1200" dirty="0"/>
        </a:p>
      </dsp:txBody>
      <dsp:txXfrm>
        <a:off x="3207901" y="2906557"/>
        <a:ext cx="1709799" cy="2096123"/>
      </dsp:txXfrm>
    </dsp:sp>
    <dsp:sp modelId="{C76DCF0F-8EA5-4532-8185-DC45BD3193F7}">
      <dsp:nvSpPr>
        <dsp:cNvPr id="0" name=""/>
        <dsp:cNvSpPr/>
      </dsp:nvSpPr>
      <dsp:spPr>
        <a:xfrm>
          <a:off x="4265551" y="1999071"/>
          <a:ext cx="384205" cy="384205"/>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F2929E7-37C3-4F5E-878E-4C9F6931667D}">
      <dsp:nvSpPr>
        <dsp:cNvPr id="0" name=""/>
        <dsp:cNvSpPr/>
      </dsp:nvSpPr>
      <dsp:spPr>
        <a:xfrm>
          <a:off x="4457654" y="2191174"/>
          <a:ext cx="1544827" cy="28115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3583" tIns="0" rIns="0" bIns="0" numCol="1" spcCol="1270" anchor="t" anchorCtr="0">
          <a:noAutofit/>
        </a:bodyPr>
        <a:lstStyle/>
        <a:p>
          <a:pPr lvl="0" algn="l" defTabSz="1066800">
            <a:lnSpc>
              <a:spcPct val="90000"/>
            </a:lnSpc>
            <a:spcBef>
              <a:spcPct val="0"/>
            </a:spcBef>
            <a:spcAft>
              <a:spcPct val="35000"/>
            </a:spcAft>
          </a:pPr>
          <a:r>
            <a:rPr lang="nb-NO" sz="2400" kern="1200" dirty="0" smtClean="0"/>
            <a:t>Er det verdt det?</a:t>
          </a:r>
          <a:endParaRPr lang="nb-NO" sz="2400" kern="1200" dirty="0"/>
        </a:p>
      </dsp:txBody>
      <dsp:txXfrm>
        <a:off x="4457654" y="2191174"/>
        <a:ext cx="1544827" cy="2811506"/>
      </dsp:txXfrm>
    </dsp:sp>
    <dsp:sp modelId="{F01EAFE1-A396-451A-8615-DB7ED40AFE1E}">
      <dsp:nvSpPr>
        <dsp:cNvPr id="0" name=""/>
        <dsp:cNvSpPr/>
      </dsp:nvSpPr>
      <dsp:spPr>
        <a:xfrm>
          <a:off x="5754349" y="1402751"/>
          <a:ext cx="496265" cy="496265"/>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A927A11-FEDD-4A37-8F2C-567F22F962B1}">
      <dsp:nvSpPr>
        <dsp:cNvPr id="0" name=""/>
        <dsp:cNvSpPr/>
      </dsp:nvSpPr>
      <dsp:spPr>
        <a:xfrm>
          <a:off x="6002482" y="1650884"/>
          <a:ext cx="1600857" cy="33517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2961" tIns="0" rIns="0" bIns="0" numCol="1" spcCol="1270" anchor="t" anchorCtr="0">
          <a:noAutofit/>
        </a:bodyPr>
        <a:lstStyle/>
        <a:p>
          <a:pPr lvl="0" algn="l" defTabSz="1066800">
            <a:lnSpc>
              <a:spcPct val="90000"/>
            </a:lnSpc>
            <a:spcBef>
              <a:spcPct val="0"/>
            </a:spcBef>
            <a:spcAft>
              <a:spcPct val="35000"/>
            </a:spcAft>
          </a:pPr>
          <a:r>
            <a:rPr lang="nb-NO" sz="2400" kern="1200" dirty="0" smtClean="0"/>
            <a:t>Får jeg det til?</a:t>
          </a:r>
          <a:endParaRPr lang="nb-NO" sz="2400" kern="1200" dirty="0"/>
        </a:p>
      </dsp:txBody>
      <dsp:txXfrm>
        <a:off x="6002482" y="1650884"/>
        <a:ext cx="1600857" cy="3351796"/>
      </dsp:txXfrm>
    </dsp:sp>
    <dsp:sp modelId="{473E60C3-EB1F-4039-8A81-F98DA4C6A128}">
      <dsp:nvSpPr>
        <dsp:cNvPr id="0" name=""/>
        <dsp:cNvSpPr/>
      </dsp:nvSpPr>
      <dsp:spPr>
        <a:xfrm>
          <a:off x="8028316" y="792780"/>
          <a:ext cx="632338" cy="632338"/>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B812A00-D7B3-4876-950B-A6584F9CAAF9}">
      <dsp:nvSpPr>
        <dsp:cNvPr id="0" name=""/>
        <dsp:cNvSpPr/>
      </dsp:nvSpPr>
      <dsp:spPr>
        <a:xfrm>
          <a:off x="8575477" y="1144967"/>
          <a:ext cx="1600857" cy="6645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35063" tIns="0" rIns="0" bIns="0" numCol="1" spcCol="1270" anchor="t" anchorCtr="0">
          <a:noAutofit/>
        </a:bodyPr>
        <a:lstStyle/>
        <a:p>
          <a:pPr lvl="0" algn="l" defTabSz="1066800">
            <a:lnSpc>
              <a:spcPct val="90000"/>
            </a:lnSpc>
            <a:spcBef>
              <a:spcPct val="0"/>
            </a:spcBef>
            <a:spcAft>
              <a:spcPct val="35000"/>
            </a:spcAft>
          </a:pPr>
          <a:r>
            <a:rPr lang="nb-NO" sz="2400" kern="1200" dirty="0" smtClean="0"/>
            <a:t>handling</a:t>
          </a:r>
          <a:endParaRPr lang="nb-NO" sz="2400" kern="1200" dirty="0"/>
        </a:p>
      </dsp:txBody>
      <dsp:txXfrm>
        <a:off x="8575477" y="1144967"/>
        <a:ext cx="1600857" cy="664596"/>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3B3174F-742D-42F7-9174-FB552917ED4E}">
      <dsp:nvSpPr>
        <dsp:cNvPr id="0" name=""/>
        <dsp:cNvSpPr/>
      </dsp:nvSpPr>
      <dsp:spPr>
        <a:xfrm>
          <a:off x="1199908" y="0"/>
          <a:ext cx="8004289" cy="5002681"/>
        </a:xfrm>
        <a:prstGeom prst="swooshArrow">
          <a:avLst>
            <a:gd name="adj1" fmla="val 25000"/>
            <a:gd name="adj2" fmla="val 25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837801C-1F8E-4B2D-8488-5BD632BD1B4D}">
      <dsp:nvSpPr>
        <dsp:cNvPr id="0" name=""/>
        <dsp:cNvSpPr/>
      </dsp:nvSpPr>
      <dsp:spPr>
        <a:xfrm>
          <a:off x="1988331" y="3719993"/>
          <a:ext cx="184098" cy="184098"/>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CB4D745-A65D-461B-983B-92CC76C68E02}">
      <dsp:nvSpPr>
        <dsp:cNvPr id="0" name=""/>
        <dsp:cNvSpPr/>
      </dsp:nvSpPr>
      <dsp:spPr>
        <a:xfrm>
          <a:off x="2080380" y="3812042"/>
          <a:ext cx="1048561" cy="119063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7550" tIns="0" rIns="0" bIns="0" numCol="1" spcCol="1270" anchor="t" anchorCtr="0">
          <a:noAutofit/>
        </a:bodyPr>
        <a:lstStyle/>
        <a:p>
          <a:pPr lvl="0" algn="l" defTabSz="1066800">
            <a:lnSpc>
              <a:spcPct val="90000"/>
            </a:lnSpc>
            <a:spcBef>
              <a:spcPct val="0"/>
            </a:spcBef>
            <a:spcAft>
              <a:spcPct val="35000"/>
            </a:spcAft>
          </a:pPr>
          <a:r>
            <a:rPr lang="nb-NO" sz="2400" kern="1200" dirty="0" smtClean="0"/>
            <a:t>Impuls</a:t>
          </a:r>
          <a:r>
            <a:rPr lang="nb-NO" sz="2700" kern="1200" dirty="0" smtClean="0"/>
            <a:t> </a:t>
          </a:r>
          <a:endParaRPr lang="nb-NO" sz="2700" kern="1200" dirty="0"/>
        </a:p>
      </dsp:txBody>
      <dsp:txXfrm>
        <a:off x="2080380" y="3812042"/>
        <a:ext cx="1048561" cy="1190638"/>
      </dsp:txXfrm>
    </dsp:sp>
    <dsp:sp modelId="{ADFCA9D8-0AF5-40C7-86D0-EFADB3D471E3}">
      <dsp:nvSpPr>
        <dsp:cNvPr id="0" name=""/>
        <dsp:cNvSpPr/>
      </dsp:nvSpPr>
      <dsp:spPr>
        <a:xfrm>
          <a:off x="2984865" y="2762480"/>
          <a:ext cx="288154" cy="288154"/>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6698FB1-D2A9-4798-864C-7E30E6509273}">
      <dsp:nvSpPr>
        <dsp:cNvPr id="0" name=""/>
        <dsp:cNvSpPr/>
      </dsp:nvSpPr>
      <dsp:spPr>
        <a:xfrm>
          <a:off x="3207901" y="2906557"/>
          <a:ext cx="1709799" cy="209612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2687" tIns="0" rIns="0" bIns="0" numCol="1" spcCol="1270" anchor="t" anchorCtr="0">
          <a:noAutofit/>
        </a:bodyPr>
        <a:lstStyle/>
        <a:p>
          <a:pPr lvl="0" algn="l" defTabSz="1066800">
            <a:lnSpc>
              <a:spcPct val="90000"/>
            </a:lnSpc>
            <a:spcBef>
              <a:spcPct val="0"/>
            </a:spcBef>
            <a:spcAft>
              <a:spcPct val="35000"/>
            </a:spcAft>
          </a:pPr>
          <a:r>
            <a:rPr lang="nb-NO" sz="2400" kern="1200" dirty="0" smtClean="0"/>
            <a:t>Hva kan jeg oppnå? </a:t>
          </a:r>
          <a:endParaRPr lang="nb-NO" sz="2400" kern="1200" dirty="0"/>
        </a:p>
      </dsp:txBody>
      <dsp:txXfrm>
        <a:off x="3207901" y="2906557"/>
        <a:ext cx="1709799" cy="2096123"/>
      </dsp:txXfrm>
    </dsp:sp>
    <dsp:sp modelId="{C76DCF0F-8EA5-4532-8185-DC45BD3193F7}">
      <dsp:nvSpPr>
        <dsp:cNvPr id="0" name=""/>
        <dsp:cNvSpPr/>
      </dsp:nvSpPr>
      <dsp:spPr>
        <a:xfrm>
          <a:off x="4265551" y="1999071"/>
          <a:ext cx="384205" cy="384205"/>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F2929E7-37C3-4F5E-878E-4C9F6931667D}">
      <dsp:nvSpPr>
        <dsp:cNvPr id="0" name=""/>
        <dsp:cNvSpPr/>
      </dsp:nvSpPr>
      <dsp:spPr>
        <a:xfrm>
          <a:off x="4457654" y="2191174"/>
          <a:ext cx="1544827" cy="28115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3583" tIns="0" rIns="0" bIns="0" numCol="1" spcCol="1270" anchor="t" anchorCtr="0">
          <a:noAutofit/>
        </a:bodyPr>
        <a:lstStyle/>
        <a:p>
          <a:pPr lvl="0" algn="l" defTabSz="1066800">
            <a:lnSpc>
              <a:spcPct val="90000"/>
            </a:lnSpc>
            <a:spcBef>
              <a:spcPct val="0"/>
            </a:spcBef>
            <a:spcAft>
              <a:spcPct val="35000"/>
            </a:spcAft>
          </a:pPr>
          <a:r>
            <a:rPr lang="nb-NO" sz="2400" kern="1200" dirty="0" smtClean="0"/>
            <a:t>Er det verdt det?</a:t>
          </a:r>
          <a:endParaRPr lang="nb-NO" sz="2400" kern="1200" dirty="0"/>
        </a:p>
      </dsp:txBody>
      <dsp:txXfrm>
        <a:off x="4457654" y="2191174"/>
        <a:ext cx="1544827" cy="2811506"/>
      </dsp:txXfrm>
    </dsp:sp>
    <dsp:sp modelId="{F01EAFE1-A396-451A-8615-DB7ED40AFE1E}">
      <dsp:nvSpPr>
        <dsp:cNvPr id="0" name=""/>
        <dsp:cNvSpPr/>
      </dsp:nvSpPr>
      <dsp:spPr>
        <a:xfrm>
          <a:off x="5754349" y="1402751"/>
          <a:ext cx="496265" cy="496265"/>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A927A11-FEDD-4A37-8F2C-567F22F962B1}">
      <dsp:nvSpPr>
        <dsp:cNvPr id="0" name=""/>
        <dsp:cNvSpPr/>
      </dsp:nvSpPr>
      <dsp:spPr>
        <a:xfrm>
          <a:off x="6002482" y="1650884"/>
          <a:ext cx="1600857" cy="33517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2961" tIns="0" rIns="0" bIns="0" numCol="1" spcCol="1270" anchor="t" anchorCtr="0">
          <a:noAutofit/>
        </a:bodyPr>
        <a:lstStyle/>
        <a:p>
          <a:pPr lvl="0" algn="l" defTabSz="1066800">
            <a:lnSpc>
              <a:spcPct val="90000"/>
            </a:lnSpc>
            <a:spcBef>
              <a:spcPct val="0"/>
            </a:spcBef>
            <a:spcAft>
              <a:spcPct val="35000"/>
            </a:spcAft>
          </a:pPr>
          <a:r>
            <a:rPr lang="nb-NO" sz="2400" kern="1200" dirty="0" smtClean="0"/>
            <a:t>Får jeg det til?</a:t>
          </a:r>
          <a:endParaRPr lang="nb-NO" sz="2400" kern="1200" dirty="0"/>
        </a:p>
      </dsp:txBody>
      <dsp:txXfrm>
        <a:off x="6002482" y="1650884"/>
        <a:ext cx="1600857" cy="3351796"/>
      </dsp:txXfrm>
    </dsp:sp>
    <dsp:sp modelId="{473E60C3-EB1F-4039-8A81-F98DA4C6A128}">
      <dsp:nvSpPr>
        <dsp:cNvPr id="0" name=""/>
        <dsp:cNvSpPr/>
      </dsp:nvSpPr>
      <dsp:spPr>
        <a:xfrm>
          <a:off x="8028316" y="792780"/>
          <a:ext cx="632338" cy="632338"/>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B812A00-D7B3-4876-950B-A6584F9CAAF9}">
      <dsp:nvSpPr>
        <dsp:cNvPr id="0" name=""/>
        <dsp:cNvSpPr/>
      </dsp:nvSpPr>
      <dsp:spPr>
        <a:xfrm>
          <a:off x="8575477" y="1144967"/>
          <a:ext cx="1600857" cy="6645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35063" tIns="0" rIns="0" bIns="0" numCol="1" spcCol="1270" anchor="t" anchorCtr="0">
          <a:noAutofit/>
        </a:bodyPr>
        <a:lstStyle/>
        <a:p>
          <a:pPr lvl="0" algn="l" defTabSz="1066800">
            <a:lnSpc>
              <a:spcPct val="90000"/>
            </a:lnSpc>
            <a:spcBef>
              <a:spcPct val="0"/>
            </a:spcBef>
            <a:spcAft>
              <a:spcPct val="35000"/>
            </a:spcAft>
          </a:pPr>
          <a:r>
            <a:rPr lang="nb-NO" sz="2400" kern="1200" dirty="0" smtClean="0"/>
            <a:t>handling</a:t>
          </a:r>
          <a:endParaRPr lang="nb-NO" sz="2400" kern="1200" dirty="0"/>
        </a:p>
      </dsp:txBody>
      <dsp:txXfrm>
        <a:off x="8575477" y="1144967"/>
        <a:ext cx="1600857" cy="664596"/>
      </dsp:txXfrm>
    </dsp:sp>
  </dsp:spTree>
</dsp:drawing>
</file>

<file path=ppt/diagrams/layout1.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12.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13.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14.xml><?xml version="1.0" encoding="utf-8"?>
<dgm:layoutDef xmlns:dgm="http://schemas.openxmlformats.org/drawingml/2006/diagram" xmlns:a="http://schemas.openxmlformats.org/drawingml/2006/main" uniqueId="urn:microsoft.com/office/officeart/2005/8/layout/radial3">
  <dgm:title val=""/>
  <dgm:desc val=""/>
  <dgm:catLst>
    <dgm:cat type="relationship" pri="31000"/>
    <dgm:cat type="cycle" pri="1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omposite">
    <dgm:varLst>
      <dgm:chMax val="1"/>
      <dgm:dir/>
      <dgm:resizeHandles val="exact"/>
    </dgm:varLst>
    <dgm:alg type="composite">
      <dgm:param type="ar" val="1"/>
    </dgm:alg>
    <dgm:shape xmlns:r="http://schemas.openxmlformats.org/officeDocument/2006/relationships" r:blip="">
      <dgm:adjLst/>
    </dgm:shape>
    <dgm:presOf/>
    <dgm:constrLst/>
    <dgm:ruleLst/>
    <dgm:layoutNode name="radial">
      <dgm:varLst>
        <dgm:animLvl val="ctr"/>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h" for="ch" forName="centerShape" refType="h"/>
        <dgm:constr type="w" for="ch" forName="node" refType="w" fact="0.5"/>
        <dgm:constr type="h" for="ch" forName="node" refType="h" fact="0.5"/>
        <dgm:constr type="sp" refType="w" refFor="ch" refForName="node" fact="-0.2"/>
        <dgm:constr type="sibSp" refType="w" refFor="ch" refForName="node" fact="-0.2"/>
        <dgm:constr type="primFontSz" for="ch" forName="centerShape" val="65"/>
        <dgm:constr type="primFontSz" for="des" forName="node" val="65"/>
        <dgm:constr type="primFontSz" for="ch" forName="node" refType="primFontSz" refFor="ch" refForName="centerShape" op="lte"/>
      </dgm:constrLst>
      <dgm:ruleLst/>
      <dgm:forEach name="Name6" axis="ch" ptType="node" cnt="1">
        <dgm:layoutNode name="centerShape" styleLbl="vennNode1">
          <dgm:alg type="tx"/>
          <dgm:shape xmlns:r="http://schemas.openxmlformats.org/officeDocument/2006/relationships" type="ellipse"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7" axis="ch" ptType="node">
          <dgm:layoutNode name="node" styleLbl="vennNode1">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dgm:layoutNode>
  </dgm:layoutNode>
</dgm:layoutDef>
</file>

<file path=ppt/diagrams/layout15.xml><?xml version="1.0" encoding="utf-8"?>
<dgm:layoutDef xmlns:dgm="http://schemas.openxmlformats.org/drawingml/2006/diagram" xmlns:a="http://schemas.openxmlformats.org/drawingml/2006/main" uniqueId="urn:microsoft.com/office/officeart/2005/8/layout/arrow2">
  <dgm:title val=""/>
  <dgm:desc val=""/>
  <dgm:catLst>
    <dgm:cat type="process" pri="2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arrowDiagram">
    <dgm:varLst>
      <dgm:chMax val="5"/>
      <dgm:dir/>
      <dgm:resizeHandles val="exact"/>
    </dgm:varLst>
    <dgm:alg type="composite">
      <dgm:param type="ar" val="1.6"/>
    </dgm:alg>
    <dgm:shape xmlns:r="http://schemas.openxmlformats.org/officeDocument/2006/relationships" r:blip="">
      <dgm:adjLst/>
    </dgm:shape>
    <dgm:presOf/>
    <dgm:constrLst>
      <dgm:constr type="l" for="ch" forName="arrow"/>
      <dgm:constr type="t" for="ch" forName="arrow"/>
      <dgm:constr type="w" for="ch" forName="arrow" refType="w"/>
      <dgm:constr type="h" for="ch" forName="arrow" refType="h"/>
      <dgm:constr type="ctrX" for="ch" forName="arrowDiagram1" refType="w" fact="0.5"/>
      <dgm:constr type="ctrY" for="ch" forName="arrowDiagram1" refType="h" fact="0.5"/>
      <dgm:constr type="w" for="ch" forName="arrowDiagram1" refType="w"/>
      <dgm:constr type="h" for="ch" forName="arrowDiagram1" refType="h"/>
      <dgm:constr type="ctrX" for="ch" forName="arrowDiagram2" refType="w" fact="0.5"/>
      <dgm:constr type="ctrY" for="ch" forName="arrowDiagram2" refType="h" fact="0.5"/>
      <dgm:constr type="w" for="ch" forName="arrowDiagram2" refType="w"/>
      <dgm:constr type="h" for="ch" forName="arrowDiagram2" refType="h"/>
      <dgm:constr type="ctrX" for="ch" forName="arrowDiagram3" refType="w" fact="0.5"/>
      <dgm:constr type="ctrY" for="ch" forName="arrowDiagram3" refType="h" fact="0.5"/>
      <dgm:constr type="w" for="ch" forName="arrowDiagram3" refType="w"/>
      <dgm:constr type="h" for="ch" forName="arrowDiagram3" refType="h"/>
      <dgm:constr type="ctrX" for="ch" forName="arrowDiagram4" refType="w" fact="0.5"/>
      <dgm:constr type="ctrY" for="ch" forName="arrowDiagram4" refType="h" fact="0.5"/>
      <dgm:constr type="w" for="ch" forName="arrowDiagram4" refType="w"/>
      <dgm:constr type="h" for="ch" forName="arrowDiagram4" refType="h"/>
      <dgm:constr type="ctrX" for="ch" forName="arrowDiagram5" refType="w" fact="0.5"/>
      <dgm:constr type="ctrY" for="ch" forName="arrowDiagram5" refType="h" fact="0.5"/>
      <dgm:constr type="w" for="ch" forName="arrowDiagram5" refType="w"/>
      <dgm:constr type="h" for="ch" forName="arrowDiagram5" refType="h"/>
    </dgm:constrLst>
    <dgm:ruleLst/>
    <dgm:choose name="Name0">
      <dgm:if name="Name1" axis="ch" ptType="node" func="cnt" op="gte" val="1">
        <dgm:layoutNode name="arrow" styleLbl="bgShp">
          <dgm:alg type="sp"/>
          <dgm:shape xmlns:r="http://schemas.openxmlformats.org/officeDocument/2006/relationships" type="swooshArrow" r:blip="">
            <dgm:adjLst>
              <dgm:adj idx="2" val="0.25"/>
            </dgm:adjLst>
          </dgm:shape>
          <dgm:presOf/>
          <dgm:constrLst/>
          <dgm:ruleLst/>
        </dgm:layoutNode>
        <dgm:choose name="Name2">
          <dgm:if name="Name3" axis="ch" ptType="node" func="cnt" op="lt" val="1"/>
          <dgm:if name="Name4" axis="ch" ptType="node" func="cnt" op="equ" val="1">
            <dgm:layoutNode name="arrowDiagram1">
              <dgm:varLst>
                <dgm:bulletEnabled val="1"/>
              </dgm:varLst>
              <dgm:alg type="composite">
                <dgm:param type="vertAlign" val="none"/>
                <dgm:param type="horzAlign" val="none"/>
              </dgm:alg>
              <dgm:shape xmlns:r="http://schemas.openxmlformats.org/officeDocument/2006/relationships" r:blip="">
                <dgm:adjLst/>
              </dgm:shape>
              <dgm:presOf/>
              <dgm:constrLst>
                <dgm:constr type="ctrX" for="ch" forName="bullet1" refType="w" fact="0.8"/>
                <dgm:constr type="ctrY" for="ch" forName="bullet1" refType="h" fact="0.262"/>
                <dgm:constr type="w" for="ch" forName="bullet1" refType="w" fact="0.074"/>
                <dgm:constr type="h" for="ch" forName="bullet1" refType="w" refFor="ch" refForName="bullet1"/>
                <dgm:constr type="r" for="ch" forName="textBox1" refType="ctrX" refFor="ch" refForName="bullet1"/>
                <dgm:constr type="t" for="ch" forName="textBox1" refType="ctrY" refFor="ch" refForName="bullet1"/>
                <dgm:constr type="w" for="ch" forName="textBox1" refType="w" fact="0.4"/>
                <dgm:constr type="h" for="ch" forName="textBox1" refType="h" fact="0.738"/>
                <dgm:constr type="userA" refType="h" refFor="ch" refForName="bullet1" fact="0.53"/>
                <dgm:constr type="rMarg" for="ch" forName="textBox1" refType="userA" fact="2.834"/>
                <dgm:constr type="primFontSz" for="ch" ptType="node" op="equ" val="65"/>
              </dgm:constrLst>
              <dgm:ruleLst/>
              <dgm:forEach name="Name5" axis="ch" ptType="node" cnt="1">
                <dgm:layoutNode name="bullet1" styleLbl="node1">
                  <dgm:alg type="sp"/>
                  <dgm:shape xmlns:r="http://schemas.openxmlformats.org/officeDocument/2006/relationships" type="ellipse" r:blip="">
                    <dgm:adjLst/>
                  </dgm:shape>
                  <dgm:presOf/>
                  <dgm:constrLst/>
                  <dgm:ruleLst/>
                </dgm:layoutNode>
                <dgm:layoutNode name="textBox1" styleLbl="revTx">
                  <dgm:varLst>
                    <dgm:bulletEnabled val="1"/>
                  </dgm:varLst>
                  <dgm:alg type="tx">
                    <dgm:param type="txAnchorVert" val="t"/>
                    <dgm:param type="parTxLTRAlign" val="r"/>
                    <dgm:param type="parTxRTLAlign" val="r"/>
                  </dgm:alg>
                  <dgm:shape xmlns:r="http://schemas.openxmlformats.org/officeDocument/2006/relationships" type="round2DiagRect" r:blip="">
                    <dgm:adjLst/>
                  </dgm:shape>
                  <dgm:presOf axis="desOrSelf" ptType="node"/>
                  <dgm:constrLst>
                    <dgm:constr type="lMarg"/>
                    <dgm:constr type="tMarg"/>
                    <dgm:constr type="bMarg"/>
                  </dgm:constrLst>
                  <dgm:ruleLst>
                    <dgm:rule type="primFontSz" val="5" fact="NaN" max="NaN"/>
                  </dgm:ruleLst>
                </dgm:layoutNode>
              </dgm:forEach>
            </dgm:layoutNode>
          </dgm:if>
          <dgm:if name="Name6" axis="ch" ptType="node" func="cnt" op="equ" val="2">
            <dgm:layoutNode name="arrowDiagram2">
              <dgm:alg type="composite">
                <dgm:param type="vertAlign" val="none"/>
                <dgm:param type="horzAlign" val="none"/>
              </dgm:alg>
              <dgm:shape xmlns:r="http://schemas.openxmlformats.org/officeDocument/2006/relationships" r:blip="">
                <dgm:adjLst/>
              </dgm:shape>
              <dgm:presOf/>
              <dgm:choose name="Name7">
                <dgm:if name="Name8" func="var" arg="dir" op="equ" val="norm">
                  <dgm:constrLst>
                    <dgm:constr type="ctrX" for="ch" forName="bullet2a" refType="w" fact="0.25"/>
                    <dgm:constr type="ctrY" for="ch" forName="bullet2a" refType="h" fact="0.573"/>
                    <dgm:constr type="w" for="ch" forName="bullet2a" refType="w" fact="0.035"/>
                    <dgm:constr type="h" for="ch" forName="bullet2a" refType="w" refFor="ch" refForName="bullet2a"/>
                    <dgm:constr type="l" for="ch" forName="textBox2a" refType="ctrX" refFor="ch" refForName="bullet2a"/>
                    <dgm:constr type="t" for="ch" forName="textBox2a" refType="ctrY" refFor="ch" refForName="bullet2a"/>
                    <dgm:constr type="w" for="ch" forName="textBox2a" refType="w" fact="0.325"/>
                    <dgm:constr type="h" for="ch" forName="textBox2a" refType="h" fact="0.427"/>
                    <dgm:constr type="userA" refType="h" refFor="ch" refForName="bullet2a" fact="0.53"/>
                    <dgm:constr type="l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l" for="ch" forName="textBox2b" refType="ctrX" refFor="ch" refForName="bullet2b"/>
                    <dgm:constr type="t" for="ch" forName="textBox2b" refType="ctrY" refFor="ch" refForName="bullet2b"/>
                    <dgm:constr type="w" for="ch" forName="textBox2b" refType="w" fact="0.325"/>
                    <dgm:constr type="h" for="ch" forName="textBox2b" refType="h" fact="0.662"/>
                    <dgm:constr type="userB" refType="h" refFor="ch" refForName="bullet2b" fact="0.53"/>
                    <dgm:constr type="lMarg" for="ch" forName="textBox2b" refType="userB" fact="2.834"/>
                    <dgm:constr type="primFontSz" for="ch" ptType="node" op="equ" val="65"/>
                  </dgm:constrLst>
                </dgm:if>
                <dgm:else name="Name9">
                  <dgm:constrLst>
                    <dgm:constr type="ctrX" for="ch" forName="bullet2a" refType="w" fact="0.25"/>
                    <dgm:constr type="ctrY" for="ch" forName="bullet2a" refType="h" fact="0.573"/>
                    <dgm:constr type="w" for="ch" forName="bullet2a" refType="w" fact="0.035"/>
                    <dgm:constr type="h" for="ch" forName="bullet2a" refType="w" refFor="ch" refForName="bullet2a"/>
                    <dgm:constr type="r" for="ch" forName="textBox2a" refType="ctrX" refFor="ch" refForName="bullet2a"/>
                    <dgm:constr type="b" for="ch" forName="textBox2a" refType="ctrY" refFor="ch" refForName="bullet2a"/>
                    <dgm:constr type="w" for="ch" forName="textBox2a" refType="w" fact="0.25"/>
                    <dgm:constr type="h" for="ch" forName="textBox2a" refType="h" fact="0.573"/>
                    <dgm:constr type="userA" refType="h" refFor="ch" refForName="bullet2a" fact="0.53"/>
                    <dgm:constr type="r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r" for="ch" forName="textBox2b" refType="ctrX" refFor="ch" refForName="bullet2b"/>
                    <dgm:constr type="b" for="ch" forName="textBox2b" refType="ctrY" refFor="ch" refForName="bullet2b"/>
                    <dgm:constr type="w" for="ch" forName="textBox2b" refType="w" fact="0.28"/>
                    <dgm:constr type="h" for="ch" forName="textBox2b" refType="h" fact="0.338"/>
                    <dgm:constr type="userB" refType="h" refFor="ch" refForName="bullet2b" fact="0.53"/>
                    <dgm:constr type="rMarg" for="ch" forName="textBox2b" refType="userB" fact="2.834"/>
                    <dgm:constr type="primFontSz" for="ch" ptType="node" op="equ" val="65"/>
                  </dgm:constrLst>
                </dgm:else>
              </dgm:choose>
              <dgm:ruleLst/>
              <dgm:forEach name="Name10" axis="ch" ptType="node" cnt="1">
                <dgm:layoutNode name="bullet2a" styleLbl="node1">
                  <dgm:alg type="sp"/>
                  <dgm:shape xmlns:r="http://schemas.openxmlformats.org/officeDocument/2006/relationships" type="ellipse" r:blip="">
                    <dgm:adjLst/>
                  </dgm:shape>
                  <dgm:presOf/>
                  <dgm:constrLst/>
                  <dgm:ruleLst/>
                </dgm:layoutNode>
                <dgm:layoutNode name="textBox2a" styleLbl="revTx">
                  <dgm:varLst>
                    <dgm:bulletEnabled val="1"/>
                  </dgm:varLst>
                  <dgm:choose name="Name11">
                    <dgm:if name="Name12" func="var" arg="dir" op="equ" val="norm">
                      <dgm:choose name="Name13">
                        <dgm:if name="Name14" axis="root des" ptType="all node" func="maxDepth" op="gt" val="1">
                          <dgm:alg type="tx">
                            <dgm:param type="txAnchorVert" val="t"/>
                            <dgm:param type="parTxLTRAlign" val="l"/>
                            <dgm:param type="parTxRTLAlign" val="r"/>
                          </dgm:alg>
                        </dgm:if>
                        <dgm:else name="Name15">
                          <dgm:alg type="tx">
                            <dgm:param type="txAnchorVert" val="t"/>
                            <dgm:param type="parTxLTRAlign" val="l"/>
                            <dgm:param type="parTxRTLAlign" val="l"/>
                          </dgm:alg>
                        </dgm:else>
                      </dgm:choose>
                    </dgm:if>
                    <dgm:else name="Name16">
                      <dgm:choose name="Name17">
                        <dgm:if name="Name18" axis="root des" ptType="all node" func="maxDepth" op="gt" val="1">
                          <dgm:alg type="tx">
                            <dgm:param type="txAnchorVert" val="b"/>
                            <dgm:param type="txAnchorVertCh" val="b"/>
                            <dgm:param type="parTxLTRAlign" val="l"/>
                            <dgm:param type="parTxRTLAlign" val="r"/>
                          </dgm:alg>
                        </dgm:if>
                        <dgm:else name="Name1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
                    <dgm:if name="Name21" func="var" arg="dir" op="equ" val="norm">
                      <dgm:constrLst>
                        <dgm:constr type="rMarg"/>
                        <dgm:constr type="tMarg"/>
                        <dgm:constr type="bMarg"/>
                      </dgm:constrLst>
                    </dgm:if>
                    <dgm:else name="Name22">
                      <dgm:constrLst>
                        <dgm:constr type="lMarg"/>
                        <dgm:constr type="tMarg"/>
                        <dgm:constr type="bMarg"/>
                      </dgm:constrLst>
                    </dgm:else>
                  </dgm:choose>
                  <dgm:ruleLst>
                    <dgm:rule type="primFontSz" val="5" fact="NaN" max="NaN"/>
                  </dgm:ruleLst>
                </dgm:layoutNode>
              </dgm:forEach>
              <dgm:forEach name="Name23" axis="ch" ptType="node" st="2" cnt="1">
                <dgm:layoutNode name="bullet2b" styleLbl="node1">
                  <dgm:alg type="sp"/>
                  <dgm:shape xmlns:r="http://schemas.openxmlformats.org/officeDocument/2006/relationships" type="ellipse" r:blip="">
                    <dgm:adjLst/>
                  </dgm:shape>
                  <dgm:presOf/>
                  <dgm:constrLst/>
                  <dgm:ruleLst/>
                </dgm:layoutNode>
                <dgm:layoutNode name="textBox2b" styleLbl="revTx">
                  <dgm:varLst>
                    <dgm:bulletEnabled val="1"/>
                  </dgm:varLst>
                  <dgm:choose name="Name24">
                    <dgm:if name="Name25" func="var" arg="dir" op="equ" val="norm">
                      <dgm:choose name="Name26">
                        <dgm:if name="Name27" axis="root des" ptType="all node" func="maxDepth" op="gt" val="1">
                          <dgm:alg type="tx">
                            <dgm:param type="txAnchorVert" val="t"/>
                            <dgm:param type="parTxLTRAlign" val="l"/>
                            <dgm:param type="parTxRTLAlign" val="r"/>
                          </dgm:alg>
                        </dgm:if>
                        <dgm:else name="Name28">
                          <dgm:alg type="tx">
                            <dgm:param type="txAnchorVert" val="t"/>
                            <dgm:param type="parTxLTRAlign" val="l"/>
                            <dgm:param type="parTxRTLAlign" val="l"/>
                          </dgm:alg>
                        </dgm:else>
                      </dgm:choose>
                    </dgm:if>
                    <dgm:else name="Name29">
                      <dgm:choose name="Name30">
                        <dgm:if name="Name31" axis="root des" ptType="all node" func="maxDepth" op="gt" val="1">
                          <dgm:alg type="tx">
                            <dgm:param type="txAnchorVert" val="b"/>
                            <dgm:param type="txAnchorVertCh" val="b"/>
                            <dgm:param type="parTxLTRAlign" val="l"/>
                            <dgm:param type="parTxRTLAlign" val="r"/>
                          </dgm:alg>
                        </dgm:if>
                        <dgm:else name="Name3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33">
                    <dgm:if name="Name34" func="var" arg="dir" op="equ" val="norm">
                      <dgm:constrLst>
                        <dgm:constr type="rMarg"/>
                        <dgm:constr type="tMarg"/>
                        <dgm:constr type="bMarg"/>
                      </dgm:constrLst>
                    </dgm:if>
                    <dgm:else name="Name35">
                      <dgm:constrLst>
                        <dgm:constr type="lMarg"/>
                        <dgm:constr type="tMarg"/>
                        <dgm:constr type="bMarg"/>
                      </dgm:constrLst>
                    </dgm:else>
                  </dgm:choose>
                  <dgm:ruleLst>
                    <dgm:rule type="primFontSz" val="5" fact="NaN" max="NaN"/>
                  </dgm:ruleLst>
                </dgm:layoutNode>
              </dgm:forEach>
            </dgm:layoutNode>
          </dgm:if>
          <dgm:if name="Name36" axis="ch" ptType="node" func="cnt" op="equ" val="3">
            <dgm:layoutNode name="arrowDiagram3">
              <dgm:alg type="composite">
                <dgm:param type="vertAlign" val="none"/>
                <dgm:param type="horzAlign" val="none"/>
              </dgm:alg>
              <dgm:shape xmlns:r="http://schemas.openxmlformats.org/officeDocument/2006/relationships" r:blip="">
                <dgm:adjLst/>
              </dgm:shape>
              <dgm:presOf/>
              <dgm:choose name="Name37">
                <dgm:if name="Name38" func="var" arg="dir" op="equ" val="norm">
                  <dgm:constrLst>
                    <dgm:constr type="ctrX" for="ch" forName="bullet3a" refType="w" fact="0.14"/>
                    <dgm:constr type="ctrY" for="ch" forName="bullet3a" refType="h" fact="0.711"/>
                    <dgm:constr type="w" for="ch" forName="bullet3a" refType="w" fact="0.026"/>
                    <dgm:constr type="h" for="ch" forName="bullet3a" refType="w" refFor="ch" refForName="bullet3a"/>
                    <dgm:constr type="l" for="ch" forName="textBox3a" refType="ctrX" refFor="ch" refForName="bullet3a"/>
                    <dgm:constr type="t" for="ch" forName="textBox3a" refType="ctrY" refFor="ch" refForName="bullet3a"/>
                    <dgm:constr type="w" for="ch" forName="textBox3a" refType="w" fact="0.233"/>
                    <dgm:constr type="h" for="ch" forName="textBox3a" refType="h" fact="0.289"/>
                    <dgm:constr type="userA" refType="h" refFor="ch" refForName="bullet3a" fact="0.53"/>
                    <dgm:constr type="l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l" for="ch" forName="textBox3b" refType="ctrX" refFor="ch" refForName="bullet3b"/>
                    <dgm:constr type="t" for="ch" forName="textBox3b" refType="ctrY" refFor="ch" refForName="bullet3b"/>
                    <dgm:constr type="w" for="ch" forName="textBox3b" refType="w" fact="0.24"/>
                    <dgm:constr type="h" for="ch" forName="textBox3b" refType="h" fact="0.544"/>
                    <dgm:constr type="userB" refType="h" refFor="ch" refForName="bullet3b" fact="0.53"/>
                    <dgm:constr type="l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l" for="ch" forName="textBox3c" refType="ctrX" refFor="ch" refForName="bullet3c"/>
                    <dgm:constr type="t" for="ch" forName="textBox3c" refType="ctrY" refFor="ch" refForName="bullet3c"/>
                    <dgm:constr type="w" for="ch" forName="textBox3c" refType="w" fact="0.24"/>
                    <dgm:constr type="h" for="ch" forName="textBox3c" refType="h" fact="0.695"/>
                    <dgm:constr type="userC" refType="h" refFor="ch" refForName="bullet3c" fact="0.53"/>
                    <dgm:constr type="lMarg" for="ch" forName="textBox3c" refType="userC" fact="2.834"/>
                    <dgm:constr type="primFontSz" for="ch" ptType="node" op="equ" val="65"/>
                  </dgm:constrLst>
                </dgm:if>
                <dgm:else name="Name39">
                  <dgm:constrLst>
                    <dgm:constr type="ctrX" for="ch" forName="bullet3a" refType="w" fact="0.14"/>
                    <dgm:constr type="ctrY" for="ch" forName="bullet3a" refType="h" fact="0.711"/>
                    <dgm:constr type="w" for="ch" forName="bullet3a" refType="w" fact="0.026"/>
                    <dgm:constr type="h" for="ch" forName="bullet3a" refType="w" refFor="ch" refForName="bullet3a"/>
                    <dgm:constr type="r" for="ch" forName="textBox3a" refType="ctrX" refFor="ch" refForName="bullet3a"/>
                    <dgm:constr type="b" for="ch" forName="textBox3a" refType="ctrY" refFor="ch" refForName="bullet3a"/>
                    <dgm:constr type="w" for="ch" forName="textBox3a" refType="w" fact="0.14"/>
                    <dgm:constr type="h" for="ch" forName="textBox3a" refType="h" fact="0.711"/>
                    <dgm:constr type="userA" refType="h" refFor="ch" refForName="bullet3a" fact="0.53"/>
                    <dgm:constr type="r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r" for="ch" forName="textBox3b" refType="ctrX" refFor="ch" refForName="bullet3b"/>
                    <dgm:constr type="b" for="ch" forName="textBox3b" refType="ctrY" refFor="ch" refForName="bullet3b"/>
                    <dgm:constr type="w" for="ch" forName="textBox3b" refType="w" fact="0.24"/>
                    <dgm:constr type="h" for="ch" forName="textBox3b" refType="h" fact="0.456"/>
                    <dgm:constr type="userB" refType="h" refFor="ch" refForName="bullet3b" fact="0.53"/>
                    <dgm:constr type="r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r" for="ch" forName="textBox3c" refType="ctrX" refFor="ch" refForName="bullet3c"/>
                    <dgm:constr type="b" for="ch" forName="textBox3c" refType="ctrY" refFor="ch" refForName="bullet3c"/>
                    <dgm:constr type="w" for="ch" forName="textBox3c" refType="w" fact="0.24"/>
                    <dgm:constr type="h" for="ch" forName="textBox3c" refType="h" fact="0.305"/>
                    <dgm:constr type="userC" refType="h" refFor="ch" refForName="bullet3c" fact="0.53"/>
                    <dgm:constr type="rMarg" for="ch" forName="textBox3c" refType="userC" fact="2.834"/>
                    <dgm:constr type="primFontSz" for="ch" ptType="node" op="equ" val="65"/>
                  </dgm:constrLst>
                </dgm:else>
              </dgm:choose>
              <dgm:ruleLst/>
              <dgm:forEach name="Name40" axis="ch" ptType="node" cnt="1">
                <dgm:layoutNode name="bullet3a" styleLbl="node1">
                  <dgm:alg type="sp"/>
                  <dgm:shape xmlns:r="http://schemas.openxmlformats.org/officeDocument/2006/relationships" type="ellipse" r:blip="">
                    <dgm:adjLst/>
                  </dgm:shape>
                  <dgm:presOf/>
                  <dgm:constrLst/>
                  <dgm:ruleLst/>
                </dgm:layoutNode>
                <dgm:layoutNode name="textBox3a" styleLbl="revTx">
                  <dgm:varLst>
                    <dgm:bulletEnabled val="1"/>
                  </dgm:varLst>
                  <dgm:choose name="Name41">
                    <dgm:if name="Name42" func="var" arg="dir" op="equ" val="norm">
                      <dgm:choose name="Name43">
                        <dgm:if name="Name44" axis="root des" ptType="all node" func="maxDepth" op="gt" val="1">
                          <dgm:alg type="tx">
                            <dgm:param type="txAnchorVert" val="t"/>
                            <dgm:param type="parTxLTRAlign" val="l"/>
                            <dgm:param type="parTxRTLAlign" val="r"/>
                          </dgm:alg>
                        </dgm:if>
                        <dgm:else name="Name45">
                          <dgm:alg type="tx">
                            <dgm:param type="txAnchorVert" val="t"/>
                            <dgm:param type="parTxLTRAlign" val="l"/>
                            <dgm:param type="parTxRTLAlign" val="l"/>
                          </dgm:alg>
                        </dgm:else>
                      </dgm:choose>
                    </dgm:if>
                    <dgm:else name="Name46">
                      <dgm:choose name="Name47">
                        <dgm:if name="Name48" axis="root des" ptType="all node" func="maxDepth" op="gt" val="1">
                          <dgm:alg type="tx">
                            <dgm:param type="txAnchorVert" val="b"/>
                            <dgm:param type="txAnchorVertCh" val="b"/>
                            <dgm:param type="parTxLTRAlign" val="l"/>
                            <dgm:param type="parTxRTLAlign" val="r"/>
                          </dgm:alg>
                        </dgm:if>
                        <dgm:else name="Name4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50">
                    <dgm:if name="Name51" func="var" arg="dir" op="equ" val="norm">
                      <dgm:constrLst>
                        <dgm:constr type="rMarg"/>
                        <dgm:constr type="tMarg"/>
                        <dgm:constr type="bMarg"/>
                      </dgm:constrLst>
                    </dgm:if>
                    <dgm:else name="Name52">
                      <dgm:constrLst>
                        <dgm:constr type="lMarg"/>
                        <dgm:constr type="tMarg"/>
                        <dgm:constr type="bMarg"/>
                      </dgm:constrLst>
                    </dgm:else>
                  </dgm:choose>
                  <dgm:ruleLst>
                    <dgm:rule type="primFontSz" val="5" fact="NaN" max="NaN"/>
                  </dgm:ruleLst>
                </dgm:layoutNode>
              </dgm:forEach>
              <dgm:forEach name="Name53" axis="ch" ptType="node" st="2" cnt="1">
                <dgm:layoutNode name="bullet3b" styleLbl="node1">
                  <dgm:alg type="sp"/>
                  <dgm:shape xmlns:r="http://schemas.openxmlformats.org/officeDocument/2006/relationships" type="ellipse" r:blip="">
                    <dgm:adjLst/>
                  </dgm:shape>
                  <dgm:presOf/>
                  <dgm:constrLst/>
                  <dgm:ruleLst/>
                </dgm:layoutNode>
                <dgm:layoutNode name="textBox3b" styleLbl="revTx">
                  <dgm:varLst>
                    <dgm:bulletEnabled val="1"/>
                  </dgm:varLst>
                  <dgm:choose name="Name54">
                    <dgm:if name="Name55" func="var" arg="dir" op="equ" val="norm">
                      <dgm:choose name="Name56">
                        <dgm:if name="Name57" axis="root des" ptType="all node" func="maxDepth" op="gt" val="1">
                          <dgm:alg type="tx">
                            <dgm:param type="txAnchorVert" val="t"/>
                            <dgm:param type="parTxLTRAlign" val="l"/>
                            <dgm:param type="parTxRTLAlign" val="r"/>
                          </dgm:alg>
                        </dgm:if>
                        <dgm:else name="Name58">
                          <dgm:alg type="tx">
                            <dgm:param type="txAnchorVert" val="t"/>
                            <dgm:param type="parTxLTRAlign" val="l"/>
                            <dgm:param type="parTxRTLAlign" val="l"/>
                          </dgm:alg>
                        </dgm:else>
                      </dgm:choose>
                    </dgm:if>
                    <dgm:else name="Name59">
                      <dgm:choose name="Name60">
                        <dgm:if name="Name61" axis="root des" ptType="all node" func="maxDepth" op="gt" val="1">
                          <dgm:alg type="tx">
                            <dgm:param type="txAnchorVert" val="b"/>
                            <dgm:param type="txAnchorVertCh" val="b"/>
                            <dgm:param type="parTxLTRAlign" val="l"/>
                            <dgm:param type="parTxRTLAlign" val="r"/>
                          </dgm:alg>
                        </dgm:if>
                        <dgm:else name="Name6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63">
                    <dgm:if name="Name64" func="var" arg="dir" op="equ" val="norm">
                      <dgm:constrLst>
                        <dgm:constr type="rMarg"/>
                        <dgm:constr type="tMarg"/>
                        <dgm:constr type="bMarg"/>
                      </dgm:constrLst>
                    </dgm:if>
                    <dgm:else name="Name65">
                      <dgm:constrLst>
                        <dgm:constr type="lMarg"/>
                        <dgm:constr type="tMarg"/>
                        <dgm:constr type="bMarg"/>
                      </dgm:constrLst>
                    </dgm:else>
                  </dgm:choose>
                  <dgm:ruleLst>
                    <dgm:rule type="primFontSz" val="5" fact="NaN" max="NaN"/>
                  </dgm:ruleLst>
                </dgm:layoutNode>
              </dgm:forEach>
              <dgm:forEach name="Name66" axis="ch" ptType="node" st="3" cnt="1">
                <dgm:layoutNode name="bullet3c" styleLbl="node1">
                  <dgm:alg type="sp"/>
                  <dgm:shape xmlns:r="http://schemas.openxmlformats.org/officeDocument/2006/relationships" type="ellipse" r:blip="">
                    <dgm:adjLst/>
                  </dgm:shape>
                  <dgm:presOf/>
                  <dgm:constrLst/>
                  <dgm:ruleLst/>
                </dgm:layoutNode>
                <dgm:layoutNode name="textBox3c" styleLbl="revTx">
                  <dgm:varLst>
                    <dgm:bulletEnabled val="1"/>
                  </dgm:varLst>
                  <dgm:choose name="Name67">
                    <dgm:if name="Name68" func="var" arg="dir" op="equ" val="norm">
                      <dgm:choose name="Name69">
                        <dgm:if name="Name70" axis="root des" ptType="all node" func="maxDepth" op="gt" val="1">
                          <dgm:alg type="tx">
                            <dgm:param type="txAnchorVert" val="t"/>
                            <dgm:param type="parTxLTRAlign" val="l"/>
                            <dgm:param type="parTxRTLAlign" val="r"/>
                          </dgm:alg>
                        </dgm:if>
                        <dgm:else name="Name71">
                          <dgm:alg type="tx">
                            <dgm:param type="txAnchorVert" val="t"/>
                            <dgm:param type="parTxLTRAlign" val="l"/>
                            <dgm:param type="parTxRTLAlign" val="l"/>
                          </dgm:alg>
                        </dgm:else>
                      </dgm:choose>
                    </dgm:if>
                    <dgm:else name="Name72">
                      <dgm:choose name="Name73">
                        <dgm:if name="Name74" axis="root des" ptType="all node" func="maxDepth" op="gt" val="1">
                          <dgm:alg type="tx">
                            <dgm:param type="txAnchorVert" val="b"/>
                            <dgm:param type="txAnchorVertCh" val="b"/>
                            <dgm:param type="parTxLTRAlign" val="l"/>
                            <dgm:param type="parTxRTLAlign" val="r"/>
                          </dgm:alg>
                        </dgm:if>
                        <dgm:else name="Name7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76">
                    <dgm:if name="Name77" func="var" arg="dir" op="equ" val="norm">
                      <dgm:constrLst>
                        <dgm:constr type="rMarg"/>
                        <dgm:constr type="tMarg"/>
                        <dgm:constr type="bMarg"/>
                      </dgm:constrLst>
                    </dgm:if>
                    <dgm:else name="Name78">
                      <dgm:constrLst>
                        <dgm:constr type="lMarg"/>
                        <dgm:constr type="tMarg"/>
                        <dgm:constr type="bMarg"/>
                      </dgm:constrLst>
                    </dgm:else>
                  </dgm:choose>
                  <dgm:ruleLst>
                    <dgm:rule type="primFontSz" val="5" fact="NaN" max="NaN"/>
                  </dgm:ruleLst>
                </dgm:layoutNode>
              </dgm:forEach>
            </dgm:layoutNode>
          </dgm:if>
          <dgm:if name="Name79" axis="ch" ptType="node" func="cnt" op="equ" val="4">
            <dgm:layoutNode name="arrowDiagram4">
              <dgm:alg type="composite">
                <dgm:param type="vertAlign" val="none"/>
                <dgm:param type="horzAlign" val="none"/>
              </dgm:alg>
              <dgm:shape xmlns:r="http://schemas.openxmlformats.org/officeDocument/2006/relationships" r:blip="">
                <dgm:adjLst/>
              </dgm:shape>
              <dgm:presOf/>
              <dgm:choose name="Name80">
                <dgm:if name="Name81" func="var" arg="dir" op="equ" val="norm">
                  <dgm:constrLst>
                    <dgm:constr type="ctrX" for="ch" forName="bullet4a" refType="w" fact="0.11"/>
                    <dgm:constr type="ctrY" for="ch" forName="bullet4a" refType="h" fact="0.762"/>
                    <dgm:constr type="w" for="ch" forName="bullet4a" refType="w" fact="0.023"/>
                    <dgm:constr type="h" for="ch" forName="bullet4a" refType="w" refFor="ch" refForName="bullet4a"/>
                    <dgm:constr type="l" for="ch" forName="textBox4a" refType="ctrX" refFor="ch" refForName="bullet4a"/>
                    <dgm:constr type="t" for="ch" forName="textBox4a" refType="ctrY" refFor="ch" refForName="bullet4a"/>
                    <dgm:constr type="w" for="ch" forName="textBox4a" refType="w" fact="0.171"/>
                    <dgm:constr type="h" for="ch" forName="textBox4a" refType="h" fact="0.238"/>
                    <dgm:constr type="userA" refType="h" refFor="ch" refForName="bullet4a" fact="0.53"/>
                    <dgm:constr type="l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l" for="ch" forName="textBox4b" refType="ctrX" refFor="ch" refForName="bullet4b"/>
                    <dgm:constr type="t" for="ch" forName="textBox4b" refType="ctrY" refFor="ch" refForName="bullet4b"/>
                    <dgm:constr type="w" for="ch" forName="textBox4b" refType="w" fact="0.21"/>
                    <dgm:constr type="h" for="ch" forName="textBox4b" refType="h" fact="0.457"/>
                    <dgm:constr type="userB" refType="h" refFor="ch" refForName="bullet4b" fact="0.53"/>
                    <dgm:constr type="l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l" for="ch" forName="textBox4c" refType="ctrX" refFor="ch" refForName="bullet4c"/>
                    <dgm:constr type="t" for="ch" forName="textBox4c" refType="ctrY" refFor="ch" refForName="bullet4c"/>
                    <dgm:constr type="w" for="ch" forName="textBox4c" refType="w" fact="0.21"/>
                    <dgm:constr type="h" for="ch" forName="textBox4c" refType="h" fact="0.618"/>
                    <dgm:constr type="userC" refType="h" refFor="ch" refForName="bullet4c" fact="0.53"/>
                    <dgm:constr type="l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l" for="ch" forName="textBox4d" refType="ctrX" refFor="ch" refForName="bullet4d"/>
                    <dgm:constr type="t" for="ch" forName="textBox4d" refType="ctrY" refFor="ch" refForName="bullet4d"/>
                    <dgm:constr type="w" for="ch" forName="textBox4d" refType="w" fact="0.21"/>
                    <dgm:constr type="h" for="ch" forName="textBox4d" refType="h" fact="0.717"/>
                    <dgm:constr type="userD" refType="h" refFor="ch" refForName="bullet4d" fact="0.53"/>
                    <dgm:constr type="lMarg" for="ch" forName="textBox4d" refType="userD" fact="2.834"/>
                    <dgm:constr type="primFontSz" for="ch" ptType="node" op="equ" val="65"/>
                  </dgm:constrLst>
                </dgm:if>
                <dgm:else name="Name82">
                  <dgm:constrLst>
                    <dgm:constr type="ctrX" for="ch" forName="bullet4a" refType="w" fact="0.11"/>
                    <dgm:constr type="ctrY" for="ch" forName="bullet4a" refType="h" fact="0.762"/>
                    <dgm:constr type="w" for="ch" forName="bullet4a" refType="w" fact="0.023"/>
                    <dgm:constr type="h" for="ch" forName="bullet4a" refType="w" refFor="ch" refForName="bullet4a"/>
                    <dgm:constr type="r" for="ch" forName="textBox4a" refType="ctrX" refFor="ch" refForName="bullet4a"/>
                    <dgm:constr type="b" for="ch" forName="textBox4a" refType="ctrY" refFor="ch" refForName="bullet4a"/>
                    <dgm:constr type="w" for="ch" forName="textBox4a" refType="w" fact="0.11"/>
                    <dgm:constr type="h" for="ch" forName="textBox4a" refType="h" fact="0.762"/>
                    <dgm:constr type="userA" refType="h" refFor="ch" refForName="bullet4a" fact="0.53"/>
                    <dgm:constr type="r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r" for="ch" forName="textBox4b" refType="ctrX" refFor="ch" refForName="bullet4b"/>
                    <dgm:constr type="b" for="ch" forName="textBox4b" refType="ctrY" refFor="ch" refForName="bullet4b"/>
                    <dgm:constr type="w" for="ch" forName="textBox4b" refType="w" fact="0.171"/>
                    <dgm:constr type="h" for="ch" forName="textBox4b" refType="h" fact="0.543"/>
                    <dgm:constr type="userB" refType="h" refFor="ch" refForName="bullet4b" fact="0.53"/>
                    <dgm:constr type="r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r" for="ch" forName="textBox4c" refType="ctrX" refFor="ch" refForName="bullet4c"/>
                    <dgm:constr type="b" for="ch" forName="textBox4c" refType="ctrY" refFor="ch" refForName="bullet4c"/>
                    <dgm:constr type="w" for="ch" forName="textBox4c" refType="w" fact="0.21"/>
                    <dgm:constr type="h" for="ch" forName="textBox4c" refType="h" fact="0.382"/>
                    <dgm:constr type="userC" refType="h" refFor="ch" refForName="bullet4c" fact="0.53"/>
                    <dgm:constr type="r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r" for="ch" forName="textBox4d" refType="ctrX" refFor="ch" refForName="bullet4d"/>
                    <dgm:constr type="b" for="ch" forName="textBox4d" refType="ctrY" refFor="ch" refForName="bullet4d"/>
                    <dgm:constr type="w" for="ch" forName="textBox4d" refType="w" fact="0.21"/>
                    <dgm:constr type="h" for="ch" forName="textBox4d" refType="h" fact="0.283"/>
                    <dgm:constr type="userD" refType="h" refFor="ch" refForName="bullet4d" fact="0.53"/>
                    <dgm:constr type="rMarg" for="ch" forName="textBox4d" refType="userD" fact="2.834"/>
                    <dgm:constr type="primFontSz" for="ch" ptType="node" op="equ" val="65"/>
                  </dgm:constrLst>
                </dgm:else>
              </dgm:choose>
              <dgm:ruleLst/>
              <dgm:forEach name="Name83" axis="ch" ptType="node" cnt="1">
                <dgm:layoutNode name="bullet4a" styleLbl="node1">
                  <dgm:alg type="sp"/>
                  <dgm:shape xmlns:r="http://schemas.openxmlformats.org/officeDocument/2006/relationships" type="ellipse" r:blip="">
                    <dgm:adjLst/>
                  </dgm:shape>
                  <dgm:presOf/>
                  <dgm:constrLst/>
                  <dgm:ruleLst/>
                </dgm:layoutNode>
                <dgm:layoutNode name="textBox4a" styleLbl="revTx">
                  <dgm:varLst>
                    <dgm:bulletEnabled val="1"/>
                  </dgm:varLst>
                  <dgm:choose name="Name84">
                    <dgm:if name="Name85" func="var" arg="dir" op="equ" val="norm">
                      <dgm:choose name="Name86">
                        <dgm:if name="Name87" axis="root des" ptType="all node" func="maxDepth" op="gt" val="1">
                          <dgm:alg type="tx">
                            <dgm:param type="txAnchorVert" val="t"/>
                            <dgm:param type="parTxLTRAlign" val="l"/>
                            <dgm:param type="parTxRTLAlign" val="r"/>
                          </dgm:alg>
                        </dgm:if>
                        <dgm:else name="Name88">
                          <dgm:alg type="tx">
                            <dgm:param type="txAnchorVert" val="t"/>
                            <dgm:param type="parTxLTRAlign" val="l"/>
                            <dgm:param type="parTxRTLAlign" val="l"/>
                          </dgm:alg>
                        </dgm:else>
                      </dgm:choose>
                    </dgm:if>
                    <dgm:else name="Name89">
                      <dgm:choose name="Name90">
                        <dgm:if name="Name91" axis="root des" ptType="all node" func="maxDepth" op="gt" val="1">
                          <dgm:alg type="tx">
                            <dgm:param type="txAnchorVert" val="b"/>
                            <dgm:param type="txAnchorVertCh" val="b"/>
                            <dgm:param type="parTxLTRAlign" val="l"/>
                            <dgm:param type="parTxRTLAlign" val="r"/>
                          </dgm:alg>
                        </dgm:if>
                        <dgm:else name="Name9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rMarg"/>
                        <dgm:constr type="tMarg"/>
                        <dgm:constr type="bMarg"/>
                      </dgm:constrLst>
                    </dgm:if>
                    <dgm:else name="Name95">
                      <dgm:constrLst>
                        <dgm:constr type="lMarg"/>
                        <dgm:constr type="tMarg"/>
                        <dgm:constr type="bMarg"/>
                      </dgm:constrLst>
                    </dgm:else>
                  </dgm:choose>
                  <dgm:ruleLst>
                    <dgm:rule type="primFontSz" val="5" fact="NaN" max="NaN"/>
                  </dgm:ruleLst>
                </dgm:layoutNode>
              </dgm:forEach>
              <dgm:forEach name="Name96" axis="ch" ptType="node" st="2" cnt="1">
                <dgm:layoutNode name="bullet4b" styleLbl="node1">
                  <dgm:alg type="sp"/>
                  <dgm:shape xmlns:r="http://schemas.openxmlformats.org/officeDocument/2006/relationships" type="ellipse" r:blip="">
                    <dgm:adjLst/>
                  </dgm:shape>
                  <dgm:presOf/>
                  <dgm:constrLst/>
                  <dgm:ruleLst/>
                </dgm:layoutNode>
                <dgm:layoutNode name="textBox4b" styleLbl="revTx">
                  <dgm:varLst>
                    <dgm:bulletEnabled val="1"/>
                  </dgm:varLst>
                  <dgm:choose name="Name97">
                    <dgm:if name="Name98" func="var" arg="dir" op="equ" val="norm">
                      <dgm:choose name="Name99">
                        <dgm:if name="Name100" axis="root des" ptType="all node" func="maxDepth" op="gt" val="1">
                          <dgm:alg type="tx">
                            <dgm:param type="txAnchorVert" val="t"/>
                            <dgm:param type="parTxLTRAlign" val="l"/>
                            <dgm:param type="parTxRTLAlign" val="r"/>
                          </dgm:alg>
                        </dgm:if>
                        <dgm:else name="Name101">
                          <dgm:alg type="tx">
                            <dgm:param type="txAnchorVert" val="t"/>
                            <dgm:param type="parTxLTRAlign" val="l"/>
                            <dgm:param type="parTxRTLAlign" val="l"/>
                          </dgm:alg>
                        </dgm:else>
                      </dgm:choose>
                    </dgm:if>
                    <dgm:else name="Name102">
                      <dgm:choose name="Name103">
                        <dgm:if name="Name104" axis="root des" ptType="all node" func="maxDepth" op="gt" val="1">
                          <dgm:alg type="tx">
                            <dgm:param type="txAnchorVert" val="b"/>
                            <dgm:param type="txAnchorVertCh" val="b"/>
                            <dgm:param type="parTxLTRAlign" val="l"/>
                            <dgm:param type="parTxRTLAlign" val="r"/>
                          </dgm:alg>
                        </dgm:if>
                        <dgm:else name="Name10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06">
                    <dgm:if name="Name107" func="var" arg="dir" op="equ" val="norm">
                      <dgm:constrLst>
                        <dgm:constr type="rMarg"/>
                        <dgm:constr type="tMarg"/>
                        <dgm:constr type="bMarg"/>
                      </dgm:constrLst>
                    </dgm:if>
                    <dgm:else name="Name108">
                      <dgm:constrLst>
                        <dgm:constr type="lMarg"/>
                        <dgm:constr type="tMarg"/>
                        <dgm:constr type="bMarg"/>
                      </dgm:constrLst>
                    </dgm:else>
                  </dgm:choose>
                  <dgm:ruleLst>
                    <dgm:rule type="primFontSz" val="5" fact="NaN" max="NaN"/>
                  </dgm:ruleLst>
                </dgm:layoutNode>
              </dgm:forEach>
              <dgm:forEach name="Name109" axis="ch" ptType="node" st="3" cnt="1">
                <dgm:layoutNode name="bullet4c" styleLbl="node1">
                  <dgm:alg type="sp"/>
                  <dgm:shape xmlns:r="http://schemas.openxmlformats.org/officeDocument/2006/relationships" type="ellipse" r:blip="">
                    <dgm:adjLst/>
                  </dgm:shape>
                  <dgm:presOf/>
                  <dgm:constrLst/>
                  <dgm:ruleLst/>
                </dgm:layoutNode>
                <dgm:layoutNode name="textBox4c" styleLbl="revTx">
                  <dgm:varLst>
                    <dgm:bulletEnabled val="1"/>
                  </dgm:varLst>
                  <dgm:choose name="Name110">
                    <dgm:if name="Name111" func="var" arg="dir" op="equ" val="norm">
                      <dgm:choose name="Name112">
                        <dgm:if name="Name113" axis="root des" ptType="all node" func="maxDepth" op="gt" val="1">
                          <dgm:alg type="tx">
                            <dgm:param type="txAnchorVert" val="t"/>
                            <dgm:param type="parTxLTRAlign" val="l"/>
                            <dgm:param type="parTxRTLAlign" val="r"/>
                          </dgm:alg>
                        </dgm:if>
                        <dgm:else name="Name114">
                          <dgm:alg type="tx">
                            <dgm:param type="txAnchorVert" val="t"/>
                            <dgm:param type="parTxLTRAlign" val="l"/>
                            <dgm:param type="parTxRTLAlign" val="l"/>
                          </dgm:alg>
                        </dgm:else>
                      </dgm:choose>
                    </dgm:if>
                    <dgm:else name="Name115">
                      <dgm:choose name="Name116">
                        <dgm:if name="Name117" axis="root des" ptType="all node" func="maxDepth" op="gt" val="1">
                          <dgm:alg type="tx">
                            <dgm:param type="txAnchorVert" val="b"/>
                            <dgm:param type="txAnchorVertCh" val="b"/>
                            <dgm:param type="parTxLTRAlign" val="l"/>
                            <dgm:param type="parTxRTLAlign" val="r"/>
                          </dgm:alg>
                        </dgm:if>
                        <dgm:else name="Name11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19">
                    <dgm:if name="Name120" func="var" arg="dir" op="equ" val="norm">
                      <dgm:constrLst>
                        <dgm:constr type="rMarg"/>
                        <dgm:constr type="tMarg"/>
                        <dgm:constr type="bMarg"/>
                      </dgm:constrLst>
                    </dgm:if>
                    <dgm:else name="Name121">
                      <dgm:constrLst>
                        <dgm:constr type="lMarg"/>
                        <dgm:constr type="tMarg"/>
                        <dgm:constr type="bMarg"/>
                      </dgm:constrLst>
                    </dgm:else>
                  </dgm:choose>
                  <dgm:ruleLst>
                    <dgm:rule type="primFontSz" val="5" fact="NaN" max="NaN"/>
                  </dgm:ruleLst>
                </dgm:layoutNode>
              </dgm:forEach>
              <dgm:forEach name="Name122" axis="ch" ptType="node" st="4" cnt="1">
                <dgm:layoutNode name="bullet4d" styleLbl="node1">
                  <dgm:alg type="sp"/>
                  <dgm:shape xmlns:r="http://schemas.openxmlformats.org/officeDocument/2006/relationships" type="ellipse" r:blip="">
                    <dgm:adjLst/>
                  </dgm:shape>
                  <dgm:presOf/>
                  <dgm:constrLst/>
                  <dgm:ruleLst/>
                </dgm:layoutNode>
                <dgm:layoutNode name="textBox4d" styleLbl="revTx">
                  <dgm:varLst>
                    <dgm:bulletEnabled val="1"/>
                  </dgm:varLst>
                  <dgm:choose name="Name123">
                    <dgm:if name="Name124" func="var" arg="dir" op="equ" val="norm">
                      <dgm:choose name="Name125">
                        <dgm:if name="Name126" axis="root des" ptType="all node" func="maxDepth" op="gt" val="1">
                          <dgm:alg type="tx">
                            <dgm:param type="txAnchorVert" val="t"/>
                            <dgm:param type="parTxLTRAlign" val="l"/>
                            <dgm:param type="parTxRTLAlign" val="r"/>
                          </dgm:alg>
                        </dgm:if>
                        <dgm:else name="Name127">
                          <dgm:alg type="tx">
                            <dgm:param type="txAnchorVert" val="t"/>
                            <dgm:param type="parTxLTRAlign" val="l"/>
                            <dgm:param type="parTxRTLAlign" val="l"/>
                          </dgm:alg>
                        </dgm:else>
                      </dgm:choose>
                    </dgm:if>
                    <dgm:else name="Name128">
                      <dgm:choose name="Name129">
                        <dgm:if name="Name130" axis="root des" ptType="all node" func="maxDepth" op="gt" val="1">
                          <dgm:alg type="tx">
                            <dgm:param type="txAnchorVert" val="b"/>
                            <dgm:param type="txAnchorVertCh" val="b"/>
                            <dgm:param type="parTxLTRAlign" val="l"/>
                            <dgm:param type="parTxRTLAlign" val="r"/>
                          </dgm:alg>
                        </dgm:if>
                        <dgm:else name="Name13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32">
                    <dgm:if name="Name133" func="var" arg="dir" op="equ" val="norm">
                      <dgm:constrLst>
                        <dgm:constr type="rMarg"/>
                        <dgm:constr type="tMarg"/>
                        <dgm:constr type="bMarg"/>
                      </dgm:constrLst>
                    </dgm:if>
                    <dgm:else name="Name134">
                      <dgm:constrLst>
                        <dgm:constr type="lMarg"/>
                        <dgm:constr type="tMarg"/>
                        <dgm:constr type="bMarg"/>
                      </dgm:constrLst>
                    </dgm:else>
                  </dgm:choose>
                  <dgm:ruleLst>
                    <dgm:rule type="primFontSz" val="5" fact="NaN" max="NaN"/>
                  </dgm:ruleLst>
                </dgm:layoutNode>
              </dgm:forEach>
            </dgm:layoutNode>
          </dgm:if>
          <dgm:else name="Name135">
            <dgm:layoutNode name="arrowDiagram5">
              <dgm:alg type="composite">
                <dgm:param type="vertAlign" val="none"/>
                <dgm:param type="horzAlign" val="none"/>
              </dgm:alg>
              <dgm:shape xmlns:r="http://schemas.openxmlformats.org/officeDocument/2006/relationships" r:blip="">
                <dgm:adjLst/>
              </dgm:shape>
              <dgm:presOf/>
              <dgm:choose name="Name136">
                <dgm:if name="Name137" func="var" arg="dir" op="equ" val="norm">
                  <dgm:constrLst>
                    <dgm:constr type="ctrX" for="ch" forName="bullet5a" refType="w" fact="0.11"/>
                    <dgm:constr type="ctrY" for="ch" forName="bullet5a" refType="h" fact="0.762"/>
                    <dgm:constr type="w" for="ch" forName="bullet5a" refType="w" fact="0.023"/>
                    <dgm:constr type="h" for="ch" forName="bullet5a" refType="w" refFor="ch" refForName="bullet5a"/>
                    <dgm:constr type="l" for="ch" forName="textBox5a" refType="ctrX" refFor="ch" refForName="bullet5a"/>
                    <dgm:constr type="t" for="ch" forName="textBox5a" refType="ctrY" refFor="ch" refForName="bullet5a"/>
                    <dgm:constr type="w" for="ch" forName="textBox5a" refType="w" fact="0.131"/>
                    <dgm:constr type="h" for="ch" forName="textBox5a" refType="h" fact="0.238"/>
                    <dgm:constr type="userA" refType="h" refFor="ch" refForName="bullet5a" fact="0.53"/>
                    <dgm:constr type="l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l" for="ch" forName="textBox5b" refType="ctrX" refFor="ch" refForName="bullet5b"/>
                    <dgm:constr type="t" for="ch" forName="textBox5b" refType="ctrY" refFor="ch" refForName="bullet5b"/>
                    <dgm:constr type="w" for="ch" forName="textBox5b" refType="w" fact="0.166"/>
                    <dgm:constr type="h" for="ch" forName="textBox5b" refType="h" fact="0.419"/>
                    <dgm:constr type="userB" refType="h" refFor="ch" refForName="bullet5b" fact="0.53"/>
                    <dgm:constr type="l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l" for="ch" forName="textBox5c" refType="ctrX" refFor="ch" refForName="bullet5c"/>
                    <dgm:constr type="t" for="ch" forName="textBox5c" refType="ctrY" refFor="ch" refForName="bullet5c"/>
                    <dgm:constr type="w" for="ch" forName="textBox5c" refType="w" fact="0.193"/>
                    <dgm:constr type="h" for="ch" forName="textBox5c" refType="h" fact="0.562"/>
                    <dgm:constr type="userC" refType="h" refFor="ch" refForName="bullet5c" fact="0.53"/>
                    <dgm:constr type="l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l" for="ch" forName="textBox5d" refType="ctrX" refFor="ch" refForName="bullet5d"/>
                    <dgm:constr type="t" for="ch" forName="textBox5d" refType="ctrY" refFor="ch" refForName="bullet5d"/>
                    <dgm:constr type="w" for="ch" forName="textBox5d" refType="w" fact="0.2"/>
                    <dgm:constr type="h" for="ch" forName="textBox5d" refType="h" fact="0.67"/>
                    <dgm:constr type="userD" refType="h" refFor="ch" refForName="bullet5d" fact="0.53"/>
                    <dgm:constr type="l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l" for="ch" forName="textBox5e" refType="ctrX" refFor="ch" refForName="bullet5e"/>
                    <dgm:constr type="t" for="ch" forName="textBox5e" refType="ctrY" refFor="ch" refForName="bullet5e"/>
                    <dgm:constr type="w" for="ch" forName="textBox5e" refType="w" fact="0.2"/>
                    <dgm:constr type="h" for="ch" forName="textBox5e" refType="h" fact="0.736"/>
                    <dgm:constr type="userE" refType="h" refFor="ch" refForName="bullet5e" fact="0.53"/>
                    <dgm:constr type="lMarg" for="ch" forName="textBox5e" refType="userE" fact="2.834"/>
                    <dgm:constr type="primFontSz" for="ch" ptType="node" op="equ" val="65"/>
                  </dgm:constrLst>
                </dgm:if>
                <dgm:else name="Name138">
                  <dgm:constrLst>
                    <dgm:constr type="ctrX" for="ch" forName="bullet5a" refType="w" fact="0.11"/>
                    <dgm:constr type="ctrY" for="ch" forName="bullet5a" refType="h" fact="0.762"/>
                    <dgm:constr type="w" for="ch" forName="bullet5a" refType="w" fact="0.023"/>
                    <dgm:constr type="h" for="ch" forName="bullet5a" refType="w" refFor="ch" refForName="bullet5a"/>
                    <dgm:constr type="r" for="ch" forName="textBox5a" refType="ctrX" refFor="ch" refForName="bullet5a"/>
                    <dgm:constr type="b" for="ch" forName="textBox5a" refType="ctrY" refFor="ch" refForName="bullet5a"/>
                    <dgm:constr type="w" for="ch" forName="textBox5a" refType="w" fact="0.11"/>
                    <dgm:constr type="h" for="ch" forName="textBox5a" refType="h" fact="0.762"/>
                    <dgm:constr type="userA" refType="h" refFor="ch" refForName="bullet5a" fact="0.53"/>
                    <dgm:constr type="r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r" for="ch" forName="textBox5b" refType="ctrX" refFor="ch" refForName="bullet5b"/>
                    <dgm:constr type="b" for="ch" forName="textBox5b" refType="ctrY" refFor="ch" refForName="bullet5b"/>
                    <dgm:constr type="w" for="ch" forName="textBox5b" refType="w" fact="0.131"/>
                    <dgm:constr type="h" for="ch" forName="textBox5b" refType="h" fact="0.581"/>
                    <dgm:constr type="userB" refType="h" refFor="ch" refForName="bullet5b" fact="0.53"/>
                    <dgm:constr type="r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r" for="ch" forName="textBox5c" refType="ctrX" refFor="ch" refForName="bullet5c"/>
                    <dgm:constr type="b" for="ch" forName="textBox5c" refType="ctrY" refFor="ch" refForName="bullet5c"/>
                    <dgm:constr type="w" for="ch" forName="textBox5c" refType="w" fact="0.166"/>
                    <dgm:constr type="h" for="ch" forName="textBox5c" refType="h" fact="0.438"/>
                    <dgm:constr type="userC" refType="h" refFor="ch" refForName="bullet5c" fact="0.53"/>
                    <dgm:constr type="r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r" for="ch" forName="textBox5d" refType="ctrX" refFor="ch" refForName="bullet5d"/>
                    <dgm:constr type="b" for="ch" forName="textBox5d" refType="ctrY" refFor="ch" refForName="bullet5d"/>
                    <dgm:constr type="w" for="ch" forName="textBox5d" refType="w" fact="0.193"/>
                    <dgm:constr type="h" for="ch" forName="textBox5d" refType="h" fact="0.33"/>
                    <dgm:constr type="userD" refType="h" refFor="ch" refForName="bullet5d" fact="0.53"/>
                    <dgm:constr type="r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r" for="ch" forName="textBox5e" refType="ctrX" refFor="ch" refForName="bullet5e"/>
                    <dgm:constr type="b" for="ch" forName="textBox5e" refType="ctrY" refFor="ch" refForName="bullet5e"/>
                    <dgm:constr type="w" for="ch" forName="textBox5e" refType="w" fact="0.2"/>
                    <dgm:constr type="h" for="ch" forName="textBox5e" refType="h" fact="0.264"/>
                    <dgm:constr type="userE" refType="h" refFor="ch" refForName="bullet5e" fact="0.53"/>
                    <dgm:constr type="rMarg" for="ch" forName="textBox5e" refType="userE" fact="2.834"/>
                    <dgm:constr type="primFontSz" for="ch" ptType="node" op="equ" val="65"/>
                  </dgm:constrLst>
                </dgm:else>
              </dgm:choose>
              <dgm:ruleLst/>
              <dgm:forEach name="Name139" axis="ch" ptType="node" cnt="1">
                <dgm:layoutNode name="bullet5a" styleLbl="node1">
                  <dgm:alg type="sp"/>
                  <dgm:shape xmlns:r="http://schemas.openxmlformats.org/officeDocument/2006/relationships" type="ellipse" r:blip="">
                    <dgm:adjLst/>
                  </dgm:shape>
                  <dgm:presOf/>
                  <dgm:constrLst/>
                  <dgm:ruleLst/>
                </dgm:layoutNode>
                <dgm:layoutNode name="textBox5a" styleLbl="revTx">
                  <dgm:varLst>
                    <dgm:bulletEnabled val="1"/>
                  </dgm:varLst>
                  <dgm:choose name="Name140">
                    <dgm:if name="Name141" func="var" arg="dir" op="equ" val="norm">
                      <dgm:choose name="Name142">
                        <dgm:if name="Name143" axis="root des" ptType="all node" func="maxDepth" op="gt" val="1">
                          <dgm:alg type="tx">
                            <dgm:param type="txAnchorVert" val="t"/>
                            <dgm:param type="parTxLTRAlign" val="l"/>
                            <dgm:param type="parTxRTLAlign" val="r"/>
                          </dgm:alg>
                        </dgm:if>
                        <dgm:else name="Name144">
                          <dgm:alg type="tx">
                            <dgm:param type="txAnchorVert" val="t"/>
                            <dgm:param type="parTxLTRAlign" val="l"/>
                            <dgm:param type="parTxRTLAlign" val="l"/>
                          </dgm:alg>
                        </dgm:else>
                      </dgm:choose>
                    </dgm:if>
                    <dgm:else name="Name145">
                      <dgm:choose name="Name146">
                        <dgm:if name="Name147" axis="root des" ptType="all node" func="maxDepth" op="gt" val="1">
                          <dgm:alg type="tx">
                            <dgm:param type="txAnchorVert" val="b"/>
                            <dgm:param type="txAnchorVertCh" val="b"/>
                            <dgm:param type="parTxLTRAlign" val="l"/>
                            <dgm:param type="parTxRTLAlign" val="r"/>
                          </dgm:alg>
                        </dgm:if>
                        <dgm:else name="Name14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49">
                    <dgm:if name="Name150" func="var" arg="dir" op="equ" val="norm">
                      <dgm:constrLst>
                        <dgm:constr type="rMarg"/>
                        <dgm:constr type="tMarg"/>
                        <dgm:constr type="bMarg"/>
                      </dgm:constrLst>
                    </dgm:if>
                    <dgm:else name="Name151">
                      <dgm:constrLst>
                        <dgm:constr type="lMarg"/>
                        <dgm:constr type="tMarg"/>
                        <dgm:constr type="bMarg"/>
                      </dgm:constrLst>
                    </dgm:else>
                  </dgm:choose>
                  <dgm:ruleLst>
                    <dgm:rule type="primFontSz" val="5" fact="NaN" max="NaN"/>
                  </dgm:ruleLst>
                </dgm:layoutNode>
              </dgm:forEach>
              <dgm:forEach name="Name152" axis="ch" ptType="node" st="2" cnt="1">
                <dgm:layoutNode name="bullet5b" styleLbl="node1">
                  <dgm:alg type="sp"/>
                  <dgm:shape xmlns:r="http://schemas.openxmlformats.org/officeDocument/2006/relationships" type="ellipse" r:blip="">
                    <dgm:adjLst/>
                  </dgm:shape>
                  <dgm:presOf/>
                  <dgm:constrLst/>
                  <dgm:ruleLst/>
                </dgm:layoutNode>
                <dgm:layoutNode name="textBox5b" styleLbl="revTx">
                  <dgm:varLst>
                    <dgm:bulletEnabled val="1"/>
                  </dgm:varLst>
                  <dgm:choose name="Name153">
                    <dgm:if name="Name154" func="var" arg="dir" op="equ" val="norm">
                      <dgm:choose name="Name155">
                        <dgm:if name="Name156" axis="root des" ptType="all node" func="maxDepth" op="gt" val="1">
                          <dgm:alg type="tx">
                            <dgm:param type="txAnchorVert" val="t"/>
                            <dgm:param type="parTxLTRAlign" val="l"/>
                            <dgm:param type="parTxRTLAlign" val="r"/>
                          </dgm:alg>
                        </dgm:if>
                        <dgm:else name="Name157">
                          <dgm:alg type="tx">
                            <dgm:param type="txAnchorVert" val="t"/>
                            <dgm:param type="parTxLTRAlign" val="l"/>
                            <dgm:param type="parTxRTLAlign" val="l"/>
                          </dgm:alg>
                        </dgm:else>
                      </dgm:choose>
                    </dgm:if>
                    <dgm:else name="Name158">
                      <dgm:choose name="Name159">
                        <dgm:if name="Name160" axis="root des" ptType="all node" func="maxDepth" op="gt" val="1">
                          <dgm:alg type="tx">
                            <dgm:param type="txAnchorVert" val="b"/>
                            <dgm:param type="txAnchorVertCh" val="b"/>
                            <dgm:param type="parTxLTRAlign" val="l"/>
                            <dgm:param type="parTxRTLAlign" val="r"/>
                          </dgm:alg>
                        </dgm:if>
                        <dgm:else name="Name16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62">
                    <dgm:if name="Name163" func="var" arg="dir" op="equ" val="norm">
                      <dgm:constrLst>
                        <dgm:constr type="rMarg"/>
                        <dgm:constr type="tMarg"/>
                        <dgm:constr type="bMarg"/>
                      </dgm:constrLst>
                    </dgm:if>
                    <dgm:else name="Name164">
                      <dgm:constrLst>
                        <dgm:constr type="lMarg"/>
                        <dgm:constr type="tMarg"/>
                        <dgm:constr type="bMarg"/>
                      </dgm:constrLst>
                    </dgm:else>
                  </dgm:choose>
                  <dgm:ruleLst>
                    <dgm:rule type="primFontSz" val="5" fact="NaN" max="NaN"/>
                  </dgm:ruleLst>
                </dgm:layoutNode>
              </dgm:forEach>
              <dgm:forEach name="Name165" axis="ch" ptType="node" st="3" cnt="1">
                <dgm:layoutNode name="bullet5c" styleLbl="node1">
                  <dgm:alg type="sp"/>
                  <dgm:shape xmlns:r="http://schemas.openxmlformats.org/officeDocument/2006/relationships" type="ellipse" r:blip="">
                    <dgm:adjLst/>
                  </dgm:shape>
                  <dgm:presOf/>
                  <dgm:constrLst/>
                  <dgm:ruleLst/>
                </dgm:layoutNode>
                <dgm:layoutNode name="textBox5c" styleLbl="revTx">
                  <dgm:varLst>
                    <dgm:bulletEnabled val="1"/>
                  </dgm:varLst>
                  <dgm:choose name="Name166">
                    <dgm:if name="Name167" func="var" arg="dir" op="equ" val="norm">
                      <dgm:choose name="Name168">
                        <dgm:if name="Name169" axis="root des" ptType="all node" func="maxDepth" op="gt" val="1">
                          <dgm:alg type="tx">
                            <dgm:param type="txAnchorVert" val="t"/>
                            <dgm:param type="parTxLTRAlign" val="l"/>
                            <dgm:param type="parTxRTLAlign" val="r"/>
                          </dgm:alg>
                        </dgm:if>
                        <dgm:else name="Name170">
                          <dgm:alg type="tx">
                            <dgm:param type="txAnchorVert" val="t"/>
                            <dgm:param type="parTxLTRAlign" val="l"/>
                            <dgm:param type="parTxRTLAlign" val="l"/>
                          </dgm:alg>
                        </dgm:else>
                      </dgm:choose>
                    </dgm:if>
                    <dgm:else name="Name171">
                      <dgm:choose name="Name172">
                        <dgm:if name="Name173" axis="root des" ptType="all node" func="maxDepth" op="gt" val="1">
                          <dgm:alg type="tx">
                            <dgm:param type="txAnchorVert" val="b"/>
                            <dgm:param type="txAnchorVertCh" val="b"/>
                            <dgm:param type="parTxLTRAlign" val="l"/>
                            <dgm:param type="parTxRTLAlign" val="r"/>
                          </dgm:alg>
                        </dgm:if>
                        <dgm:else name="Name174">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75">
                    <dgm:if name="Name176" func="var" arg="dir" op="equ" val="norm">
                      <dgm:constrLst>
                        <dgm:constr type="rMarg"/>
                        <dgm:constr type="tMarg"/>
                        <dgm:constr type="bMarg"/>
                      </dgm:constrLst>
                    </dgm:if>
                    <dgm:else name="Name177">
                      <dgm:constrLst>
                        <dgm:constr type="lMarg"/>
                        <dgm:constr type="tMarg"/>
                        <dgm:constr type="bMarg"/>
                      </dgm:constrLst>
                    </dgm:else>
                  </dgm:choose>
                  <dgm:ruleLst>
                    <dgm:rule type="primFontSz" val="5" fact="NaN" max="NaN"/>
                  </dgm:ruleLst>
                </dgm:layoutNode>
              </dgm:forEach>
              <dgm:forEach name="Name178" axis="ch" ptType="node" st="4" cnt="1">
                <dgm:layoutNode name="bullet5d" styleLbl="node1">
                  <dgm:alg type="sp"/>
                  <dgm:shape xmlns:r="http://schemas.openxmlformats.org/officeDocument/2006/relationships" type="ellipse" r:blip="">
                    <dgm:adjLst/>
                  </dgm:shape>
                  <dgm:presOf/>
                  <dgm:constrLst/>
                  <dgm:ruleLst/>
                </dgm:layoutNode>
                <dgm:layoutNode name="textBox5d" styleLbl="revTx">
                  <dgm:varLst>
                    <dgm:bulletEnabled val="1"/>
                  </dgm:varLst>
                  <dgm:choose name="Name179">
                    <dgm:if name="Name180" func="var" arg="dir" op="equ" val="norm">
                      <dgm:choose name="Name181">
                        <dgm:if name="Name182" axis="root des" ptType="all node" func="maxDepth" op="gt" val="1">
                          <dgm:alg type="tx">
                            <dgm:param type="txAnchorVert" val="t"/>
                            <dgm:param type="parTxLTRAlign" val="l"/>
                            <dgm:param type="parTxRTLAlign" val="r"/>
                          </dgm:alg>
                        </dgm:if>
                        <dgm:else name="Name183">
                          <dgm:alg type="tx">
                            <dgm:param type="txAnchorVert" val="t"/>
                            <dgm:param type="parTxLTRAlign" val="l"/>
                            <dgm:param type="parTxRTLAlign" val="l"/>
                          </dgm:alg>
                        </dgm:else>
                      </dgm:choose>
                    </dgm:if>
                    <dgm:else name="Name184">
                      <dgm:choose name="Name185">
                        <dgm:if name="Name186" axis="root des" ptType="all node" func="maxDepth" op="gt" val="1">
                          <dgm:alg type="tx">
                            <dgm:param type="txAnchorVert" val="b"/>
                            <dgm:param type="txAnchorVertCh" val="b"/>
                            <dgm:param type="parTxLTRAlign" val="l"/>
                            <dgm:param type="parTxRTLAlign" val="r"/>
                          </dgm:alg>
                        </dgm:if>
                        <dgm:else name="Name187">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88">
                    <dgm:if name="Name189" func="var" arg="dir" op="equ" val="norm">
                      <dgm:constrLst>
                        <dgm:constr type="rMarg"/>
                        <dgm:constr type="tMarg"/>
                        <dgm:constr type="bMarg"/>
                      </dgm:constrLst>
                    </dgm:if>
                    <dgm:else name="Name190">
                      <dgm:constrLst>
                        <dgm:constr type="lMarg"/>
                        <dgm:constr type="tMarg"/>
                        <dgm:constr type="bMarg"/>
                      </dgm:constrLst>
                    </dgm:else>
                  </dgm:choose>
                  <dgm:ruleLst>
                    <dgm:rule type="primFontSz" val="5" fact="NaN" max="NaN"/>
                  </dgm:ruleLst>
                </dgm:layoutNode>
              </dgm:forEach>
              <dgm:forEach name="Name191" axis="ch" ptType="node" st="5" cnt="1">
                <dgm:layoutNode name="bullet5e" styleLbl="node1">
                  <dgm:alg type="sp"/>
                  <dgm:shape xmlns:r="http://schemas.openxmlformats.org/officeDocument/2006/relationships" type="ellipse" r:blip="">
                    <dgm:adjLst/>
                  </dgm:shape>
                  <dgm:presOf/>
                  <dgm:constrLst/>
                  <dgm:ruleLst/>
                </dgm:layoutNode>
                <dgm:layoutNode name="textBox5e" styleLbl="revTx">
                  <dgm:varLst>
                    <dgm:bulletEnabled val="1"/>
                  </dgm:varLst>
                  <dgm:choose name="Name192">
                    <dgm:if name="Name193" func="var" arg="dir" op="equ" val="norm">
                      <dgm:choose name="Name194">
                        <dgm:if name="Name195" axis="root des" ptType="all node" func="maxDepth" op="gt" val="1">
                          <dgm:alg type="tx">
                            <dgm:param type="txAnchorVert" val="t"/>
                            <dgm:param type="parTxLTRAlign" val="l"/>
                            <dgm:param type="parTxRTLAlign" val="r"/>
                          </dgm:alg>
                        </dgm:if>
                        <dgm:else name="Name196">
                          <dgm:alg type="tx">
                            <dgm:param type="txAnchorVert" val="t"/>
                            <dgm:param type="parTxLTRAlign" val="l"/>
                            <dgm:param type="parTxRTLAlign" val="l"/>
                          </dgm:alg>
                        </dgm:else>
                      </dgm:choose>
                    </dgm:if>
                    <dgm:else name="Name197">
                      <dgm:choose name="Name198">
                        <dgm:if name="Name199" axis="root des" ptType="all node" func="maxDepth" op="gt" val="1">
                          <dgm:alg type="tx">
                            <dgm:param type="txAnchorVert" val="b"/>
                            <dgm:param type="txAnchorVertCh" val="b"/>
                            <dgm:param type="parTxLTRAlign" val="l"/>
                            <dgm:param type="parTxRTLAlign" val="r"/>
                          </dgm:alg>
                        </dgm:if>
                        <dgm:else name="Name200">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1">
                    <dgm:if name="Name202" func="var" arg="dir" op="equ" val="norm">
                      <dgm:constrLst>
                        <dgm:constr type="rMarg"/>
                        <dgm:constr type="tMarg"/>
                        <dgm:constr type="bMarg"/>
                      </dgm:constrLst>
                    </dgm:if>
                    <dgm:else name="Name203">
                      <dgm:constrLst>
                        <dgm:constr type="lMarg"/>
                        <dgm:constr type="tMarg"/>
                        <dgm:constr type="bMarg"/>
                      </dgm:constrLst>
                    </dgm:else>
                  </dgm:choose>
                  <dgm:ruleLst>
                    <dgm:rule type="primFontSz" val="5" fact="NaN" max="NaN"/>
                  </dgm:ruleLst>
                </dgm:layoutNode>
              </dgm:forEach>
            </dgm:layoutNode>
          </dgm:else>
        </dgm:choose>
      </dgm:if>
      <dgm:else name="Name204"/>
    </dgm:choose>
  </dgm:layoutNode>
</dgm:layoutDef>
</file>

<file path=ppt/diagrams/layout16.xml><?xml version="1.0" encoding="utf-8"?>
<dgm:layoutDef xmlns:dgm="http://schemas.openxmlformats.org/drawingml/2006/diagram" xmlns:a="http://schemas.openxmlformats.org/drawingml/2006/main" uniqueId="urn:microsoft.com/office/officeart/2005/8/layout/arrow2">
  <dgm:title val=""/>
  <dgm:desc val=""/>
  <dgm:catLst>
    <dgm:cat type="process" pri="2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arrowDiagram">
    <dgm:varLst>
      <dgm:chMax val="5"/>
      <dgm:dir/>
      <dgm:resizeHandles val="exact"/>
    </dgm:varLst>
    <dgm:alg type="composite">
      <dgm:param type="ar" val="1.6"/>
    </dgm:alg>
    <dgm:shape xmlns:r="http://schemas.openxmlformats.org/officeDocument/2006/relationships" r:blip="">
      <dgm:adjLst/>
    </dgm:shape>
    <dgm:presOf/>
    <dgm:constrLst>
      <dgm:constr type="l" for="ch" forName="arrow"/>
      <dgm:constr type="t" for="ch" forName="arrow"/>
      <dgm:constr type="w" for="ch" forName="arrow" refType="w"/>
      <dgm:constr type="h" for="ch" forName="arrow" refType="h"/>
      <dgm:constr type="ctrX" for="ch" forName="arrowDiagram1" refType="w" fact="0.5"/>
      <dgm:constr type="ctrY" for="ch" forName="arrowDiagram1" refType="h" fact="0.5"/>
      <dgm:constr type="w" for="ch" forName="arrowDiagram1" refType="w"/>
      <dgm:constr type="h" for="ch" forName="arrowDiagram1" refType="h"/>
      <dgm:constr type="ctrX" for="ch" forName="arrowDiagram2" refType="w" fact="0.5"/>
      <dgm:constr type="ctrY" for="ch" forName="arrowDiagram2" refType="h" fact="0.5"/>
      <dgm:constr type="w" for="ch" forName="arrowDiagram2" refType="w"/>
      <dgm:constr type="h" for="ch" forName="arrowDiagram2" refType="h"/>
      <dgm:constr type="ctrX" for="ch" forName="arrowDiagram3" refType="w" fact="0.5"/>
      <dgm:constr type="ctrY" for="ch" forName="arrowDiagram3" refType="h" fact="0.5"/>
      <dgm:constr type="w" for="ch" forName="arrowDiagram3" refType="w"/>
      <dgm:constr type="h" for="ch" forName="arrowDiagram3" refType="h"/>
      <dgm:constr type="ctrX" for="ch" forName="arrowDiagram4" refType="w" fact="0.5"/>
      <dgm:constr type="ctrY" for="ch" forName="arrowDiagram4" refType="h" fact="0.5"/>
      <dgm:constr type="w" for="ch" forName="arrowDiagram4" refType="w"/>
      <dgm:constr type="h" for="ch" forName="arrowDiagram4" refType="h"/>
      <dgm:constr type="ctrX" for="ch" forName="arrowDiagram5" refType="w" fact="0.5"/>
      <dgm:constr type="ctrY" for="ch" forName="arrowDiagram5" refType="h" fact="0.5"/>
      <dgm:constr type="w" for="ch" forName="arrowDiagram5" refType="w"/>
      <dgm:constr type="h" for="ch" forName="arrowDiagram5" refType="h"/>
    </dgm:constrLst>
    <dgm:ruleLst/>
    <dgm:choose name="Name0">
      <dgm:if name="Name1" axis="ch" ptType="node" func="cnt" op="gte" val="1">
        <dgm:layoutNode name="arrow" styleLbl="bgShp">
          <dgm:alg type="sp"/>
          <dgm:shape xmlns:r="http://schemas.openxmlformats.org/officeDocument/2006/relationships" type="swooshArrow" r:blip="">
            <dgm:adjLst>
              <dgm:adj idx="2" val="0.25"/>
            </dgm:adjLst>
          </dgm:shape>
          <dgm:presOf/>
          <dgm:constrLst/>
          <dgm:ruleLst/>
        </dgm:layoutNode>
        <dgm:choose name="Name2">
          <dgm:if name="Name3" axis="ch" ptType="node" func="cnt" op="lt" val="1"/>
          <dgm:if name="Name4" axis="ch" ptType="node" func="cnt" op="equ" val="1">
            <dgm:layoutNode name="arrowDiagram1">
              <dgm:varLst>
                <dgm:bulletEnabled val="1"/>
              </dgm:varLst>
              <dgm:alg type="composite">
                <dgm:param type="vertAlign" val="none"/>
                <dgm:param type="horzAlign" val="none"/>
              </dgm:alg>
              <dgm:shape xmlns:r="http://schemas.openxmlformats.org/officeDocument/2006/relationships" r:blip="">
                <dgm:adjLst/>
              </dgm:shape>
              <dgm:presOf/>
              <dgm:constrLst>
                <dgm:constr type="ctrX" for="ch" forName="bullet1" refType="w" fact="0.8"/>
                <dgm:constr type="ctrY" for="ch" forName="bullet1" refType="h" fact="0.262"/>
                <dgm:constr type="w" for="ch" forName="bullet1" refType="w" fact="0.074"/>
                <dgm:constr type="h" for="ch" forName="bullet1" refType="w" refFor="ch" refForName="bullet1"/>
                <dgm:constr type="r" for="ch" forName="textBox1" refType="ctrX" refFor="ch" refForName="bullet1"/>
                <dgm:constr type="t" for="ch" forName="textBox1" refType="ctrY" refFor="ch" refForName="bullet1"/>
                <dgm:constr type="w" for="ch" forName="textBox1" refType="w" fact="0.4"/>
                <dgm:constr type="h" for="ch" forName="textBox1" refType="h" fact="0.738"/>
                <dgm:constr type="userA" refType="h" refFor="ch" refForName="bullet1" fact="0.53"/>
                <dgm:constr type="rMarg" for="ch" forName="textBox1" refType="userA" fact="2.834"/>
                <dgm:constr type="primFontSz" for="ch" ptType="node" op="equ" val="65"/>
              </dgm:constrLst>
              <dgm:ruleLst/>
              <dgm:forEach name="Name5" axis="ch" ptType="node" cnt="1">
                <dgm:layoutNode name="bullet1" styleLbl="node1">
                  <dgm:alg type="sp"/>
                  <dgm:shape xmlns:r="http://schemas.openxmlformats.org/officeDocument/2006/relationships" type="ellipse" r:blip="">
                    <dgm:adjLst/>
                  </dgm:shape>
                  <dgm:presOf/>
                  <dgm:constrLst/>
                  <dgm:ruleLst/>
                </dgm:layoutNode>
                <dgm:layoutNode name="textBox1" styleLbl="revTx">
                  <dgm:varLst>
                    <dgm:bulletEnabled val="1"/>
                  </dgm:varLst>
                  <dgm:alg type="tx">
                    <dgm:param type="txAnchorVert" val="t"/>
                    <dgm:param type="parTxLTRAlign" val="r"/>
                    <dgm:param type="parTxRTLAlign" val="r"/>
                  </dgm:alg>
                  <dgm:shape xmlns:r="http://schemas.openxmlformats.org/officeDocument/2006/relationships" type="round2DiagRect" r:blip="">
                    <dgm:adjLst/>
                  </dgm:shape>
                  <dgm:presOf axis="desOrSelf" ptType="node"/>
                  <dgm:constrLst>
                    <dgm:constr type="lMarg"/>
                    <dgm:constr type="tMarg"/>
                    <dgm:constr type="bMarg"/>
                  </dgm:constrLst>
                  <dgm:ruleLst>
                    <dgm:rule type="primFontSz" val="5" fact="NaN" max="NaN"/>
                  </dgm:ruleLst>
                </dgm:layoutNode>
              </dgm:forEach>
            </dgm:layoutNode>
          </dgm:if>
          <dgm:if name="Name6" axis="ch" ptType="node" func="cnt" op="equ" val="2">
            <dgm:layoutNode name="arrowDiagram2">
              <dgm:alg type="composite">
                <dgm:param type="vertAlign" val="none"/>
                <dgm:param type="horzAlign" val="none"/>
              </dgm:alg>
              <dgm:shape xmlns:r="http://schemas.openxmlformats.org/officeDocument/2006/relationships" r:blip="">
                <dgm:adjLst/>
              </dgm:shape>
              <dgm:presOf/>
              <dgm:choose name="Name7">
                <dgm:if name="Name8" func="var" arg="dir" op="equ" val="norm">
                  <dgm:constrLst>
                    <dgm:constr type="ctrX" for="ch" forName="bullet2a" refType="w" fact="0.25"/>
                    <dgm:constr type="ctrY" for="ch" forName="bullet2a" refType="h" fact="0.573"/>
                    <dgm:constr type="w" for="ch" forName="bullet2a" refType="w" fact="0.035"/>
                    <dgm:constr type="h" for="ch" forName="bullet2a" refType="w" refFor="ch" refForName="bullet2a"/>
                    <dgm:constr type="l" for="ch" forName="textBox2a" refType="ctrX" refFor="ch" refForName="bullet2a"/>
                    <dgm:constr type="t" for="ch" forName="textBox2a" refType="ctrY" refFor="ch" refForName="bullet2a"/>
                    <dgm:constr type="w" for="ch" forName="textBox2a" refType="w" fact="0.325"/>
                    <dgm:constr type="h" for="ch" forName="textBox2a" refType="h" fact="0.427"/>
                    <dgm:constr type="userA" refType="h" refFor="ch" refForName="bullet2a" fact="0.53"/>
                    <dgm:constr type="l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l" for="ch" forName="textBox2b" refType="ctrX" refFor="ch" refForName="bullet2b"/>
                    <dgm:constr type="t" for="ch" forName="textBox2b" refType="ctrY" refFor="ch" refForName="bullet2b"/>
                    <dgm:constr type="w" for="ch" forName="textBox2b" refType="w" fact="0.325"/>
                    <dgm:constr type="h" for="ch" forName="textBox2b" refType="h" fact="0.662"/>
                    <dgm:constr type="userB" refType="h" refFor="ch" refForName="bullet2b" fact="0.53"/>
                    <dgm:constr type="lMarg" for="ch" forName="textBox2b" refType="userB" fact="2.834"/>
                    <dgm:constr type="primFontSz" for="ch" ptType="node" op="equ" val="65"/>
                  </dgm:constrLst>
                </dgm:if>
                <dgm:else name="Name9">
                  <dgm:constrLst>
                    <dgm:constr type="ctrX" for="ch" forName="bullet2a" refType="w" fact="0.25"/>
                    <dgm:constr type="ctrY" for="ch" forName="bullet2a" refType="h" fact="0.573"/>
                    <dgm:constr type="w" for="ch" forName="bullet2a" refType="w" fact="0.035"/>
                    <dgm:constr type="h" for="ch" forName="bullet2a" refType="w" refFor="ch" refForName="bullet2a"/>
                    <dgm:constr type="r" for="ch" forName="textBox2a" refType="ctrX" refFor="ch" refForName="bullet2a"/>
                    <dgm:constr type="b" for="ch" forName="textBox2a" refType="ctrY" refFor="ch" refForName="bullet2a"/>
                    <dgm:constr type="w" for="ch" forName="textBox2a" refType="w" fact="0.25"/>
                    <dgm:constr type="h" for="ch" forName="textBox2a" refType="h" fact="0.573"/>
                    <dgm:constr type="userA" refType="h" refFor="ch" refForName="bullet2a" fact="0.53"/>
                    <dgm:constr type="r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r" for="ch" forName="textBox2b" refType="ctrX" refFor="ch" refForName="bullet2b"/>
                    <dgm:constr type="b" for="ch" forName="textBox2b" refType="ctrY" refFor="ch" refForName="bullet2b"/>
                    <dgm:constr type="w" for="ch" forName="textBox2b" refType="w" fact="0.28"/>
                    <dgm:constr type="h" for="ch" forName="textBox2b" refType="h" fact="0.338"/>
                    <dgm:constr type="userB" refType="h" refFor="ch" refForName="bullet2b" fact="0.53"/>
                    <dgm:constr type="rMarg" for="ch" forName="textBox2b" refType="userB" fact="2.834"/>
                    <dgm:constr type="primFontSz" for="ch" ptType="node" op="equ" val="65"/>
                  </dgm:constrLst>
                </dgm:else>
              </dgm:choose>
              <dgm:ruleLst/>
              <dgm:forEach name="Name10" axis="ch" ptType="node" cnt="1">
                <dgm:layoutNode name="bullet2a" styleLbl="node1">
                  <dgm:alg type="sp"/>
                  <dgm:shape xmlns:r="http://schemas.openxmlformats.org/officeDocument/2006/relationships" type="ellipse" r:blip="">
                    <dgm:adjLst/>
                  </dgm:shape>
                  <dgm:presOf/>
                  <dgm:constrLst/>
                  <dgm:ruleLst/>
                </dgm:layoutNode>
                <dgm:layoutNode name="textBox2a" styleLbl="revTx">
                  <dgm:varLst>
                    <dgm:bulletEnabled val="1"/>
                  </dgm:varLst>
                  <dgm:choose name="Name11">
                    <dgm:if name="Name12" func="var" arg="dir" op="equ" val="norm">
                      <dgm:choose name="Name13">
                        <dgm:if name="Name14" axis="root des" ptType="all node" func="maxDepth" op="gt" val="1">
                          <dgm:alg type="tx">
                            <dgm:param type="txAnchorVert" val="t"/>
                            <dgm:param type="parTxLTRAlign" val="l"/>
                            <dgm:param type="parTxRTLAlign" val="r"/>
                          </dgm:alg>
                        </dgm:if>
                        <dgm:else name="Name15">
                          <dgm:alg type="tx">
                            <dgm:param type="txAnchorVert" val="t"/>
                            <dgm:param type="parTxLTRAlign" val="l"/>
                            <dgm:param type="parTxRTLAlign" val="l"/>
                          </dgm:alg>
                        </dgm:else>
                      </dgm:choose>
                    </dgm:if>
                    <dgm:else name="Name16">
                      <dgm:choose name="Name17">
                        <dgm:if name="Name18" axis="root des" ptType="all node" func="maxDepth" op="gt" val="1">
                          <dgm:alg type="tx">
                            <dgm:param type="txAnchorVert" val="b"/>
                            <dgm:param type="txAnchorVertCh" val="b"/>
                            <dgm:param type="parTxLTRAlign" val="l"/>
                            <dgm:param type="parTxRTLAlign" val="r"/>
                          </dgm:alg>
                        </dgm:if>
                        <dgm:else name="Name1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
                    <dgm:if name="Name21" func="var" arg="dir" op="equ" val="norm">
                      <dgm:constrLst>
                        <dgm:constr type="rMarg"/>
                        <dgm:constr type="tMarg"/>
                        <dgm:constr type="bMarg"/>
                      </dgm:constrLst>
                    </dgm:if>
                    <dgm:else name="Name22">
                      <dgm:constrLst>
                        <dgm:constr type="lMarg"/>
                        <dgm:constr type="tMarg"/>
                        <dgm:constr type="bMarg"/>
                      </dgm:constrLst>
                    </dgm:else>
                  </dgm:choose>
                  <dgm:ruleLst>
                    <dgm:rule type="primFontSz" val="5" fact="NaN" max="NaN"/>
                  </dgm:ruleLst>
                </dgm:layoutNode>
              </dgm:forEach>
              <dgm:forEach name="Name23" axis="ch" ptType="node" st="2" cnt="1">
                <dgm:layoutNode name="bullet2b" styleLbl="node1">
                  <dgm:alg type="sp"/>
                  <dgm:shape xmlns:r="http://schemas.openxmlformats.org/officeDocument/2006/relationships" type="ellipse" r:blip="">
                    <dgm:adjLst/>
                  </dgm:shape>
                  <dgm:presOf/>
                  <dgm:constrLst/>
                  <dgm:ruleLst/>
                </dgm:layoutNode>
                <dgm:layoutNode name="textBox2b" styleLbl="revTx">
                  <dgm:varLst>
                    <dgm:bulletEnabled val="1"/>
                  </dgm:varLst>
                  <dgm:choose name="Name24">
                    <dgm:if name="Name25" func="var" arg="dir" op="equ" val="norm">
                      <dgm:choose name="Name26">
                        <dgm:if name="Name27" axis="root des" ptType="all node" func="maxDepth" op="gt" val="1">
                          <dgm:alg type="tx">
                            <dgm:param type="txAnchorVert" val="t"/>
                            <dgm:param type="parTxLTRAlign" val="l"/>
                            <dgm:param type="parTxRTLAlign" val="r"/>
                          </dgm:alg>
                        </dgm:if>
                        <dgm:else name="Name28">
                          <dgm:alg type="tx">
                            <dgm:param type="txAnchorVert" val="t"/>
                            <dgm:param type="parTxLTRAlign" val="l"/>
                            <dgm:param type="parTxRTLAlign" val="l"/>
                          </dgm:alg>
                        </dgm:else>
                      </dgm:choose>
                    </dgm:if>
                    <dgm:else name="Name29">
                      <dgm:choose name="Name30">
                        <dgm:if name="Name31" axis="root des" ptType="all node" func="maxDepth" op="gt" val="1">
                          <dgm:alg type="tx">
                            <dgm:param type="txAnchorVert" val="b"/>
                            <dgm:param type="txAnchorVertCh" val="b"/>
                            <dgm:param type="parTxLTRAlign" val="l"/>
                            <dgm:param type="parTxRTLAlign" val="r"/>
                          </dgm:alg>
                        </dgm:if>
                        <dgm:else name="Name3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33">
                    <dgm:if name="Name34" func="var" arg="dir" op="equ" val="norm">
                      <dgm:constrLst>
                        <dgm:constr type="rMarg"/>
                        <dgm:constr type="tMarg"/>
                        <dgm:constr type="bMarg"/>
                      </dgm:constrLst>
                    </dgm:if>
                    <dgm:else name="Name35">
                      <dgm:constrLst>
                        <dgm:constr type="lMarg"/>
                        <dgm:constr type="tMarg"/>
                        <dgm:constr type="bMarg"/>
                      </dgm:constrLst>
                    </dgm:else>
                  </dgm:choose>
                  <dgm:ruleLst>
                    <dgm:rule type="primFontSz" val="5" fact="NaN" max="NaN"/>
                  </dgm:ruleLst>
                </dgm:layoutNode>
              </dgm:forEach>
            </dgm:layoutNode>
          </dgm:if>
          <dgm:if name="Name36" axis="ch" ptType="node" func="cnt" op="equ" val="3">
            <dgm:layoutNode name="arrowDiagram3">
              <dgm:alg type="composite">
                <dgm:param type="vertAlign" val="none"/>
                <dgm:param type="horzAlign" val="none"/>
              </dgm:alg>
              <dgm:shape xmlns:r="http://schemas.openxmlformats.org/officeDocument/2006/relationships" r:blip="">
                <dgm:adjLst/>
              </dgm:shape>
              <dgm:presOf/>
              <dgm:choose name="Name37">
                <dgm:if name="Name38" func="var" arg="dir" op="equ" val="norm">
                  <dgm:constrLst>
                    <dgm:constr type="ctrX" for="ch" forName="bullet3a" refType="w" fact="0.14"/>
                    <dgm:constr type="ctrY" for="ch" forName="bullet3a" refType="h" fact="0.711"/>
                    <dgm:constr type="w" for="ch" forName="bullet3a" refType="w" fact="0.026"/>
                    <dgm:constr type="h" for="ch" forName="bullet3a" refType="w" refFor="ch" refForName="bullet3a"/>
                    <dgm:constr type="l" for="ch" forName="textBox3a" refType="ctrX" refFor="ch" refForName="bullet3a"/>
                    <dgm:constr type="t" for="ch" forName="textBox3a" refType="ctrY" refFor="ch" refForName="bullet3a"/>
                    <dgm:constr type="w" for="ch" forName="textBox3a" refType="w" fact="0.233"/>
                    <dgm:constr type="h" for="ch" forName="textBox3a" refType="h" fact="0.289"/>
                    <dgm:constr type="userA" refType="h" refFor="ch" refForName="bullet3a" fact="0.53"/>
                    <dgm:constr type="l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l" for="ch" forName="textBox3b" refType="ctrX" refFor="ch" refForName="bullet3b"/>
                    <dgm:constr type="t" for="ch" forName="textBox3b" refType="ctrY" refFor="ch" refForName="bullet3b"/>
                    <dgm:constr type="w" for="ch" forName="textBox3b" refType="w" fact="0.24"/>
                    <dgm:constr type="h" for="ch" forName="textBox3b" refType="h" fact="0.544"/>
                    <dgm:constr type="userB" refType="h" refFor="ch" refForName="bullet3b" fact="0.53"/>
                    <dgm:constr type="l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l" for="ch" forName="textBox3c" refType="ctrX" refFor="ch" refForName="bullet3c"/>
                    <dgm:constr type="t" for="ch" forName="textBox3c" refType="ctrY" refFor="ch" refForName="bullet3c"/>
                    <dgm:constr type="w" for="ch" forName="textBox3c" refType="w" fact="0.24"/>
                    <dgm:constr type="h" for="ch" forName="textBox3c" refType="h" fact="0.695"/>
                    <dgm:constr type="userC" refType="h" refFor="ch" refForName="bullet3c" fact="0.53"/>
                    <dgm:constr type="lMarg" for="ch" forName="textBox3c" refType="userC" fact="2.834"/>
                    <dgm:constr type="primFontSz" for="ch" ptType="node" op="equ" val="65"/>
                  </dgm:constrLst>
                </dgm:if>
                <dgm:else name="Name39">
                  <dgm:constrLst>
                    <dgm:constr type="ctrX" for="ch" forName="bullet3a" refType="w" fact="0.14"/>
                    <dgm:constr type="ctrY" for="ch" forName="bullet3a" refType="h" fact="0.711"/>
                    <dgm:constr type="w" for="ch" forName="bullet3a" refType="w" fact="0.026"/>
                    <dgm:constr type="h" for="ch" forName="bullet3a" refType="w" refFor="ch" refForName="bullet3a"/>
                    <dgm:constr type="r" for="ch" forName="textBox3a" refType="ctrX" refFor="ch" refForName="bullet3a"/>
                    <dgm:constr type="b" for="ch" forName="textBox3a" refType="ctrY" refFor="ch" refForName="bullet3a"/>
                    <dgm:constr type="w" for="ch" forName="textBox3a" refType="w" fact="0.14"/>
                    <dgm:constr type="h" for="ch" forName="textBox3a" refType="h" fact="0.711"/>
                    <dgm:constr type="userA" refType="h" refFor="ch" refForName="bullet3a" fact="0.53"/>
                    <dgm:constr type="r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r" for="ch" forName="textBox3b" refType="ctrX" refFor="ch" refForName="bullet3b"/>
                    <dgm:constr type="b" for="ch" forName="textBox3b" refType="ctrY" refFor="ch" refForName="bullet3b"/>
                    <dgm:constr type="w" for="ch" forName="textBox3b" refType="w" fact="0.24"/>
                    <dgm:constr type="h" for="ch" forName="textBox3b" refType="h" fact="0.456"/>
                    <dgm:constr type="userB" refType="h" refFor="ch" refForName="bullet3b" fact="0.53"/>
                    <dgm:constr type="r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r" for="ch" forName="textBox3c" refType="ctrX" refFor="ch" refForName="bullet3c"/>
                    <dgm:constr type="b" for="ch" forName="textBox3c" refType="ctrY" refFor="ch" refForName="bullet3c"/>
                    <dgm:constr type="w" for="ch" forName="textBox3c" refType="w" fact="0.24"/>
                    <dgm:constr type="h" for="ch" forName="textBox3c" refType="h" fact="0.305"/>
                    <dgm:constr type="userC" refType="h" refFor="ch" refForName="bullet3c" fact="0.53"/>
                    <dgm:constr type="rMarg" for="ch" forName="textBox3c" refType="userC" fact="2.834"/>
                    <dgm:constr type="primFontSz" for="ch" ptType="node" op="equ" val="65"/>
                  </dgm:constrLst>
                </dgm:else>
              </dgm:choose>
              <dgm:ruleLst/>
              <dgm:forEach name="Name40" axis="ch" ptType="node" cnt="1">
                <dgm:layoutNode name="bullet3a" styleLbl="node1">
                  <dgm:alg type="sp"/>
                  <dgm:shape xmlns:r="http://schemas.openxmlformats.org/officeDocument/2006/relationships" type="ellipse" r:blip="">
                    <dgm:adjLst/>
                  </dgm:shape>
                  <dgm:presOf/>
                  <dgm:constrLst/>
                  <dgm:ruleLst/>
                </dgm:layoutNode>
                <dgm:layoutNode name="textBox3a" styleLbl="revTx">
                  <dgm:varLst>
                    <dgm:bulletEnabled val="1"/>
                  </dgm:varLst>
                  <dgm:choose name="Name41">
                    <dgm:if name="Name42" func="var" arg="dir" op="equ" val="norm">
                      <dgm:choose name="Name43">
                        <dgm:if name="Name44" axis="root des" ptType="all node" func="maxDepth" op="gt" val="1">
                          <dgm:alg type="tx">
                            <dgm:param type="txAnchorVert" val="t"/>
                            <dgm:param type="parTxLTRAlign" val="l"/>
                            <dgm:param type="parTxRTLAlign" val="r"/>
                          </dgm:alg>
                        </dgm:if>
                        <dgm:else name="Name45">
                          <dgm:alg type="tx">
                            <dgm:param type="txAnchorVert" val="t"/>
                            <dgm:param type="parTxLTRAlign" val="l"/>
                            <dgm:param type="parTxRTLAlign" val="l"/>
                          </dgm:alg>
                        </dgm:else>
                      </dgm:choose>
                    </dgm:if>
                    <dgm:else name="Name46">
                      <dgm:choose name="Name47">
                        <dgm:if name="Name48" axis="root des" ptType="all node" func="maxDepth" op="gt" val="1">
                          <dgm:alg type="tx">
                            <dgm:param type="txAnchorVert" val="b"/>
                            <dgm:param type="txAnchorVertCh" val="b"/>
                            <dgm:param type="parTxLTRAlign" val="l"/>
                            <dgm:param type="parTxRTLAlign" val="r"/>
                          </dgm:alg>
                        </dgm:if>
                        <dgm:else name="Name4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50">
                    <dgm:if name="Name51" func="var" arg="dir" op="equ" val="norm">
                      <dgm:constrLst>
                        <dgm:constr type="rMarg"/>
                        <dgm:constr type="tMarg"/>
                        <dgm:constr type="bMarg"/>
                      </dgm:constrLst>
                    </dgm:if>
                    <dgm:else name="Name52">
                      <dgm:constrLst>
                        <dgm:constr type="lMarg"/>
                        <dgm:constr type="tMarg"/>
                        <dgm:constr type="bMarg"/>
                      </dgm:constrLst>
                    </dgm:else>
                  </dgm:choose>
                  <dgm:ruleLst>
                    <dgm:rule type="primFontSz" val="5" fact="NaN" max="NaN"/>
                  </dgm:ruleLst>
                </dgm:layoutNode>
              </dgm:forEach>
              <dgm:forEach name="Name53" axis="ch" ptType="node" st="2" cnt="1">
                <dgm:layoutNode name="bullet3b" styleLbl="node1">
                  <dgm:alg type="sp"/>
                  <dgm:shape xmlns:r="http://schemas.openxmlformats.org/officeDocument/2006/relationships" type="ellipse" r:blip="">
                    <dgm:adjLst/>
                  </dgm:shape>
                  <dgm:presOf/>
                  <dgm:constrLst/>
                  <dgm:ruleLst/>
                </dgm:layoutNode>
                <dgm:layoutNode name="textBox3b" styleLbl="revTx">
                  <dgm:varLst>
                    <dgm:bulletEnabled val="1"/>
                  </dgm:varLst>
                  <dgm:choose name="Name54">
                    <dgm:if name="Name55" func="var" arg="dir" op="equ" val="norm">
                      <dgm:choose name="Name56">
                        <dgm:if name="Name57" axis="root des" ptType="all node" func="maxDepth" op="gt" val="1">
                          <dgm:alg type="tx">
                            <dgm:param type="txAnchorVert" val="t"/>
                            <dgm:param type="parTxLTRAlign" val="l"/>
                            <dgm:param type="parTxRTLAlign" val="r"/>
                          </dgm:alg>
                        </dgm:if>
                        <dgm:else name="Name58">
                          <dgm:alg type="tx">
                            <dgm:param type="txAnchorVert" val="t"/>
                            <dgm:param type="parTxLTRAlign" val="l"/>
                            <dgm:param type="parTxRTLAlign" val="l"/>
                          </dgm:alg>
                        </dgm:else>
                      </dgm:choose>
                    </dgm:if>
                    <dgm:else name="Name59">
                      <dgm:choose name="Name60">
                        <dgm:if name="Name61" axis="root des" ptType="all node" func="maxDepth" op="gt" val="1">
                          <dgm:alg type="tx">
                            <dgm:param type="txAnchorVert" val="b"/>
                            <dgm:param type="txAnchorVertCh" val="b"/>
                            <dgm:param type="parTxLTRAlign" val="l"/>
                            <dgm:param type="parTxRTLAlign" val="r"/>
                          </dgm:alg>
                        </dgm:if>
                        <dgm:else name="Name6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63">
                    <dgm:if name="Name64" func="var" arg="dir" op="equ" val="norm">
                      <dgm:constrLst>
                        <dgm:constr type="rMarg"/>
                        <dgm:constr type="tMarg"/>
                        <dgm:constr type="bMarg"/>
                      </dgm:constrLst>
                    </dgm:if>
                    <dgm:else name="Name65">
                      <dgm:constrLst>
                        <dgm:constr type="lMarg"/>
                        <dgm:constr type="tMarg"/>
                        <dgm:constr type="bMarg"/>
                      </dgm:constrLst>
                    </dgm:else>
                  </dgm:choose>
                  <dgm:ruleLst>
                    <dgm:rule type="primFontSz" val="5" fact="NaN" max="NaN"/>
                  </dgm:ruleLst>
                </dgm:layoutNode>
              </dgm:forEach>
              <dgm:forEach name="Name66" axis="ch" ptType="node" st="3" cnt="1">
                <dgm:layoutNode name="bullet3c" styleLbl="node1">
                  <dgm:alg type="sp"/>
                  <dgm:shape xmlns:r="http://schemas.openxmlformats.org/officeDocument/2006/relationships" type="ellipse" r:blip="">
                    <dgm:adjLst/>
                  </dgm:shape>
                  <dgm:presOf/>
                  <dgm:constrLst/>
                  <dgm:ruleLst/>
                </dgm:layoutNode>
                <dgm:layoutNode name="textBox3c" styleLbl="revTx">
                  <dgm:varLst>
                    <dgm:bulletEnabled val="1"/>
                  </dgm:varLst>
                  <dgm:choose name="Name67">
                    <dgm:if name="Name68" func="var" arg="dir" op="equ" val="norm">
                      <dgm:choose name="Name69">
                        <dgm:if name="Name70" axis="root des" ptType="all node" func="maxDepth" op="gt" val="1">
                          <dgm:alg type="tx">
                            <dgm:param type="txAnchorVert" val="t"/>
                            <dgm:param type="parTxLTRAlign" val="l"/>
                            <dgm:param type="parTxRTLAlign" val="r"/>
                          </dgm:alg>
                        </dgm:if>
                        <dgm:else name="Name71">
                          <dgm:alg type="tx">
                            <dgm:param type="txAnchorVert" val="t"/>
                            <dgm:param type="parTxLTRAlign" val="l"/>
                            <dgm:param type="parTxRTLAlign" val="l"/>
                          </dgm:alg>
                        </dgm:else>
                      </dgm:choose>
                    </dgm:if>
                    <dgm:else name="Name72">
                      <dgm:choose name="Name73">
                        <dgm:if name="Name74" axis="root des" ptType="all node" func="maxDepth" op="gt" val="1">
                          <dgm:alg type="tx">
                            <dgm:param type="txAnchorVert" val="b"/>
                            <dgm:param type="txAnchorVertCh" val="b"/>
                            <dgm:param type="parTxLTRAlign" val="l"/>
                            <dgm:param type="parTxRTLAlign" val="r"/>
                          </dgm:alg>
                        </dgm:if>
                        <dgm:else name="Name7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76">
                    <dgm:if name="Name77" func="var" arg="dir" op="equ" val="norm">
                      <dgm:constrLst>
                        <dgm:constr type="rMarg"/>
                        <dgm:constr type="tMarg"/>
                        <dgm:constr type="bMarg"/>
                      </dgm:constrLst>
                    </dgm:if>
                    <dgm:else name="Name78">
                      <dgm:constrLst>
                        <dgm:constr type="lMarg"/>
                        <dgm:constr type="tMarg"/>
                        <dgm:constr type="bMarg"/>
                      </dgm:constrLst>
                    </dgm:else>
                  </dgm:choose>
                  <dgm:ruleLst>
                    <dgm:rule type="primFontSz" val="5" fact="NaN" max="NaN"/>
                  </dgm:ruleLst>
                </dgm:layoutNode>
              </dgm:forEach>
            </dgm:layoutNode>
          </dgm:if>
          <dgm:if name="Name79" axis="ch" ptType="node" func="cnt" op="equ" val="4">
            <dgm:layoutNode name="arrowDiagram4">
              <dgm:alg type="composite">
                <dgm:param type="vertAlign" val="none"/>
                <dgm:param type="horzAlign" val="none"/>
              </dgm:alg>
              <dgm:shape xmlns:r="http://schemas.openxmlformats.org/officeDocument/2006/relationships" r:blip="">
                <dgm:adjLst/>
              </dgm:shape>
              <dgm:presOf/>
              <dgm:choose name="Name80">
                <dgm:if name="Name81" func="var" arg="dir" op="equ" val="norm">
                  <dgm:constrLst>
                    <dgm:constr type="ctrX" for="ch" forName="bullet4a" refType="w" fact="0.11"/>
                    <dgm:constr type="ctrY" for="ch" forName="bullet4a" refType="h" fact="0.762"/>
                    <dgm:constr type="w" for="ch" forName="bullet4a" refType="w" fact="0.023"/>
                    <dgm:constr type="h" for="ch" forName="bullet4a" refType="w" refFor="ch" refForName="bullet4a"/>
                    <dgm:constr type="l" for="ch" forName="textBox4a" refType="ctrX" refFor="ch" refForName="bullet4a"/>
                    <dgm:constr type="t" for="ch" forName="textBox4a" refType="ctrY" refFor="ch" refForName="bullet4a"/>
                    <dgm:constr type="w" for="ch" forName="textBox4a" refType="w" fact="0.171"/>
                    <dgm:constr type="h" for="ch" forName="textBox4a" refType="h" fact="0.238"/>
                    <dgm:constr type="userA" refType="h" refFor="ch" refForName="bullet4a" fact="0.53"/>
                    <dgm:constr type="l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l" for="ch" forName="textBox4b" refType="ctrX" refFor="ch" refForName="bullet4b"/>
                    <dgm:constr type="t" for="ch" forName="textBox4b" refType="ctrY" refFor="ch" refForName="bullet4b"/>
                    <dgm:constr type="w" for="ch" forName="textBox4b" refType="w" fact="0.21"/>
                    <dgm:constr type="h" for="ch" forName="textBox4b" refType="h" fact="0.457"/>
                    <dgm:constr type="userB" refType="h" refFor="ch" refForName="bullet4b" fact="0.53"/>
                    <dgm:constr type="l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l" for="ch" forName="textBox4c" refType="ctrX" refFor="ch" refForName="bullet4c"/>
                    <dgm:constr type="t" for="ch" forName="textBox4c" refType="ctrY" refFor="ch" refForName="bullet4c"/>
                    <dgm:constr type="w" for="ch" forName="textBox4c" refType="w" fact="0.21"/>
                    <dgm:constr type="h" for="ch" forName="textBox4c" refType="h" fact="0.618"/>
                    <dgm:constr type="userC" refType="h" refFor="ch" refForName="bullet4c" fact="0.53"/>
                    <dgm:constr type="l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l" for="ch" forName="textBox4d" refType="ctrX" refFor="ch" refForName="bullet4d"/>
                    <dgm:constr type="t" for="ch" forName="textBox4d" refType="ctrY" refFor="ch" refForName="bullet4d"/>
                    <dgm:constr type="w" for="ch" forName="textBox4d" refType="w" fact="0.21"/>
                    <dgm:constr type="h" for="ch" forName="textBox4d" refType="h" fact="0.717"/>
                    <dgm:constr type="userD" refType="h" refFor="ch" refForName="bullet4d" fact="0.53"/>
                    <dgm:constr type="lMarg" for="ch" forName="textBox4d" refType="userD" fact="2.834"/>
                    <dgm:constr type="primFontSz" for="ch" ptType="node" op="equ" val="65"/>
                  </dgm:constrLst>
                </dgm:if>
                <dgm:else name="Name82">
                  <dgm:constrLst>
                    <dgm:constr type="ctrX" for="ch" forName="bullet4a" refType="w" fact="0.11"/>
                    <dgm:constr type="ctrY" for="ch" forName="bullet4a" refType="h" fact="0.762"/>
                    <dgm:constr type="w" for="ch" forName="bullet4a" refType="w" fact="0.023"/>
                    <dgm:constr type="h" for="ch" forName="bullet4a" refType="w" refFor="ch" refForName="bullet4a"/>
                    <dgm:constr type="r" for="ch" forName="textBox4a" refType="ctrX" refFor="ch" refForName="bullet4a"/>
                    <dgm:constr type="b" for="ch" forName="textBox4a" refType="ctrY" refFor="ch" refForName="bullet4a"/>
                    <dgm:constr type="w" for="ch" forName="textBox4a" refType="w" fact="0.11"/>
                    <dgm:constr type="h" for="ch" forName="textBox4a" refType="h" fact="0.762"/>
                    <dgm:constr type="userA" refType="h" refFor="ch" refForName="bullet4a" fact="0.53"/>
                    <dgm:constr type="r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r" for="ch" forName="textBox4b" refType="ctrX" refFor="ch" refForName="bullet4b"/>
                    <dgm:constr type="b" for="ch" forName="textBox4b" refType="ctrY" refFor="ch" refForName="bullet4b"/>
                    <dgm:constr type="w" for="ch" forName="textBox4b" refType="w" fact="0.171"/>
                    <dgm:constr type="h" for="ch" forName="textBox4b" refType="h" fact="0.543"/>
                    <dgm:constr type="userB" refType="h" refFor="ch" refForName="bullet4b" fact="0.53"/>
                    <dgm:constr type="r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r" for="ch" forName="textBox4c" refType="ctrX" refFor="ch" refForName="bullet4c"/>
                    <dgm:constr type="b" for="ch" forName="textBox4c" refType="ctrY" refFor="ch" refForName="bullet4c"/>
                    <dgm:constr type="w" for="ch" forName="textBox4c" refType="w" fact="0.21"/>
                    <dgm:constr type="h" for="ch" forName="textBox4c" refType="h" fact="0.382"/>
                    <dgm:constr type="userC" refType="h" refFor="ch" refForName="bullet4c" fact="0.53"/>
                    <dgm:constr type="r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r" for="ch" forName="textBox4d" refType="ctrX" refFor="ch" refForName="bullet4d"/>
                    <dgm:constr type="b" for="ch" forName="textBox4d" refType="ctrY" refFor="ch" refForName="bullet4d"/>
                    <dgm:constr type="w" for="ch" forName="textBox4d" refType="w" fact="0.21"/>
                    <dgm:constr type="h" for="ch" forName="textBox4d" refType="h" fact="0.283"/>
                    <dgm:constr type="userD" refType="h" refFor="ch" refForName="bullet4d" fact="0.53"/>
                    <dgm:constr type="rMarg" for="ch" forName="textBox4d" refType="userD" fact="2.834"/>
                    <dgm:constr type="primFontSz" for="ch" ptType="node" op="equ" val="65"/>
                  </dgm:constrLst>
                </dgm:else>
              </dgm:choose>
              <dgm:ruleLst/>
              <dgm:forEach name="Name83" axis="ch" ptType="node" cnt="1">
                <dgm:layoutNode name="bullet4a" styleLbl="node1">
                  <dgm:alg type="sp"/>
                  <dgm:shape xmlns:r="http://schemas.openxmlformats.org/officeDocument/2006/relationships" type="ellipse" r:blip="">
                    <dgm:adjLst/>
                  </dgm:shape>
                  <dgm:presOf/>
                  <dgm:constrLst/>
                  <dgm:ruleLst/>
                </dgm:layoutNode>
                <dgm:layoutNode name="textBox4a" styleLbl="revTx">
                  <dgm:varLst>
                    <dgm:bulletEnabled val="1"/>
                  </dgm:varLst>
                  <dgm:choose name="Name84">
                    <dgm:if name="Name85" func="var" arg="dir" op="equ" val="norm">
                      <dgm:choose name="Name86">
                        <dgm:if name="Name87" axis="root des" ptType="all node" func="maxDepth" op="gt" val="1">
                          <dgm:alg type="tx">
                            <dgm:param type="txAnchorVert" val="t"/>
                            <dgm:param type="parTxLTRAlign" val="l"/>
                            <dgm:param type="parTxRTLAlign" val="r"/>
                          </dgm:alg>
                        </dgm:if>
                        <dgm:else name="Name88">
                          <dgm:alg type="tx">
                            <dgm:param type="txAnchorVert" val="t"/>
                            <dgm:param type="parTxLTRAlign" val="l"/>
                            <dgm:param type="parTxRTLAlign" val="l"/>
                          </dgm:alg>
                        </dgm:else>
                      </dgm:choose>
                    </dgm:if>
                    <dgm:else name="Name89">
                      <dgm:choose name="Name90">
                        <dgm:if name="Name91" axis="root des" ptType="all node" func="maxDepth" op="gt" val="1">
                          <dgm:alg type="tx">
                            <dgm:param type="txAnchorVert" val="b"/>
                            <dgm:param type="txAnchorVertCh" val="b"/>
                            <dgm:param type="parTxLTRAlign" val="l"/>
                            <dgm:param type="parTxRTLAlign" val="r"/>
                          </dgm:alg>
                        </dgm:if>
                        <dgm:else name="Name9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rMarg"/>
                        <dgm:constr type="tMarg"/>
                        <dgm:constr type="bMarg"/>
                      </dgm:constrLst>
                    </dgm:if>
                    <dgm:else name="Name95">
                      <dgm:constrLst>
                        <dgm:constr type="lMarg"/>
                        <dgm:constr type="tMarg"/>
                        <dgm:constr type="bMarg"/>
                      </dgm:constrLst>
                    </dgm:else>
                  </dgm:choose>
                  <dgm:ruleLst>
                    <dgm:rule type="primFontSz" val="5" fact="NaN" max="NaN"/>
                  </dgm:ruleLst>
                </dgm:layoutNode>
              </dgm:forEach>
              <dgm:forEach name="Name96" axis="ch" ptType="node" st="2" cnt="1">
                <dgm:layoutNode name="bullet4b" styleLbl="node1">
                  <dgm:alg type="sp"/>
                  <dgm:shape xmlns:r="http://schemas.openxmlformats.org/officeDocument/2006/relationships" type="ellipse" r:blip="">
                    <dgm:adjLst/>
                  </dgm:shape>
                  <dgm:presOf/>
                  <dgm:constrLst/>
                  <dgm:ruleLst/>
                </dgm:layoutNode>
                <dgm:layoutNode name="textBox4b" styleLbl="revTx">
                  <dgm:varLst>
                    <dgm:bulletEnabled val="1"/>
                  </dgm:varLst>
                  <dgm:choose name="Name97">
                    <dgm:if name="Name98" func="var" arg="dir" op="equ" val="norm">
                      <dgm:choose name="Name99">
                        <dgm:if name="Name100" axis="root des" ptType="all node" func="maxDepth" op="gt" val="1">
                          <dgm:alg type="tx">
                            <dgm:param type="txAnchorVert" val="t"/>
                            <dgm:param type="parTxLTRAlign" val="l"/>
                            <dgm:param type="parTxRTLAlign" val="r"/>
                          </dgm:alg>
                        </dgm:if>
                        <dgm:else name="Name101">
                          <dgm:alg type="tx">
                            <dgm:param type="txAnchorVert" val="t"/>
                            <dgm:param type="parTxLTRAlign" val="l"/>
                            <dgm:param type="parTxRTLAlign" val="l"/>
                          </dgm:alg>
                        </dgm:else>
                      </dgm:choose>
                    </dgm:if>
                    <dgm:else name="Name102">
                      <dgm:choose name="Name103">
                        <dgm:if name="Name104" axis="root des" ptType="all node" func="maxDepth" op="gt" val="1">
                          <dgm:alg type="tx">
                            <dgm:param type="txAnchorVert" val="b"/>
                            <dgm:param type="txAnchorVertCh" val="b"/>
                            <dgm:param type="parTxLTRAlign" val="l"/>
                            <dgm:param type="parTxRTLAlign" val="r"/>
                          </dgm:alg>
                        </dgm:if>
                        <dgm:else name="Name10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06">
                    <dgm:if name="Name107" func="var" arg="dir" op="equ" val="norm">
                      <dgm:constrLst>
                        <dgm:constr type="rMarg"/>
                        <dgm:constr type="tMarg"/>
                        <dgm:constr type="bMarg"/>
                      </dgm:constrLst>
                    </dgm:if>
                    <dgm:else name="Name108">
                      <dgm:constrLst>
                        <dgm:constr type="lMarg"/>
                        <dgm:constr type="tMarg"/>
                        <dgm:constr type="bMarg"/>
                      </dgm:constrLst>
                    </dgm:else>
                  </dgm:choose>
                  <dgm:ruleLst>
                    <dgm:rule type="primFontSz" val="5" fact="NaN" max="NaN"/>
                  </dgm:ruleLst>
                </dgm:layoutNode>
              </dgm:forEach>
              <dgm:forEach name="Name109" axis="ch" ptType="node" st="3" cnt="1">
                <dgm:layoutNode name="bullet4c" styleLbl="node1">
                  <dgm:alg type="sp"/>
                  <dgm:shape xmlns:r="http://schemas.openxmlformats.org/officeDocument/2006/relationships" type="ellipse" r:blip="">
                    <dgm:adjLst/>
                  </dgm:shape>
                  <dgm:presOf/>
                  <dgm:constrLst/>
                  <dgm:ruleLst/>
                </dgm:layoutNode>
                <dgm:layoutNode name="textBox4c" styleLbl="revTx">
                  <dgm:varLst>
                    <dgm:bulletEnabled val="1"/>
                  </dgm:varLst>
                  <dgm:choose name="Name110">
                    <dgm:if name="Name111" func="var" arg="dir" op="equ" val="norm">
                      <dgm:choose name="Name112">
                        <dgm:if name="Name113" axis="root des" ptType="all node" func="maxDepth" op="gt" val="1">
                          <dgm:alg type="tx">
                            <dgm:param type="txAnchorVert" val="t"/>
                            <dgm:param type="parTxLTRAlign" val="l"/>
                            <dgm:param type="parTxRTLAlign" val="r"/>
                          </dgm:alg>
                        </dgm:if>
                        <dgm:else name="Name114">
                          <dgm:alg type="tx">
                            <dgm:param type="txAnchorVert" val="t"/>
                            <dgm:param type="parTxLTRAlign" val="l"/>
                            <dgm:param type="parTxRTLAlign" val="l"/>
                          </dgm:alg>
                        </dgm:else>
                      </dgm:choose>
                    </dgm:if>
                    <dgm:else name="Name115">
                      <dgm:choose name="Name116">
                        <dgm:if name="Name117" axis="root des" ptType="all node" func="maxDepth" op="gt" val="1">
                          <dgm:alg type="tx">
                            <dgm:param type="txAnchorVert" val="b"/>
                            <dgm:param type="txAnchorVertCh" val="b"/>
                            <dgm:param type="parTxLTRAlign" val="l"/>
                            <dgm:param type="parTxRTLAlign" val="r"/>
                          </dgm:alg>
                        </dgm:if>
                        <dgm:else name="Name11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19">
                    <dgm:if name="Name120" func="var" arg="dir" op="equ" val="norm">
                      <dgm:constrLst>
                        <dgm:constr type="rMarg"/>
                        <dgm:constr type="tMarg"/>
                        <dgm:constr type="bMarg"/>
                      </dgm:constrLst>
                    </dgm:if>
                    <dgm:else name="Name121">
                      <dgm:constrLst>
                        <dgm:constr type="lMarg"/>
                        <dgm:constr type="tMarg"/>
                        <dgm:constr type="bMarg"/>
                      </dgm:constrLst>
                    </dgm:else>
                  </dgm:choose>
                  <dgm:ruleLst>
                    <dgm:rule type="primFontSz" val="5" fact="NaN" max="NaN"/>
                  </dgm:ruleLst>
                </dgm:layoutNode>
              </dgm:forEach>
              <dgm:forEach name="Name122" axis="ch" ptType="node" st="4" cnt="1">
                <dgm:layoutNode name="bullet4d" styleLbl="node1">
                  <dgm:alg type="sp"/>
                  <dgm:shape xmlns:r="http://schemas.openxmlformats.org/officeDocument/2006/relationships" type="ellipse" r:blip="">
                    <dgm:adjLst/>
                  </dgm:shape>
                  <dgm:presOf/>
                  <dgm:constrLst/>
                  <dgm:ruleLst/>
                </dgm:layoutNode>
                <dgm:layoutNode name="textBox4d" styleLbl="revTx">
                  <dgm:varLst>
                    <dgm:bulletEnabled val="1"/>
                  </dgm:varLst>
                  <dgm:choose name="Name123">
                    <dgm:if name="Name124" func="var" arg="dir" op="equ" val="norm">
                      <dgm:choose name="Name125">
                        <dgm:if name="Name126" axis="root des" ptType="all node" func="maxDepth" op="gt" val="1">
                          <dgm:alg type="tx">
                            <dgm:param type="txAnchorVert" val="t"/>
                            <dgm:param type="parTxLTRAlign" val="l"/>
                            <dgm:param type="parTxRTLAlign" val="r"/>
                          </dgm:alg>
                        </dgm:if>
                        <dgm:else name="Name127">
                          <dgm:alg type="tx">
                            <dgm:param type="txAnchorVert" val="t"/>
                            <dgm:param type="parTxLTRAlign" val="l"/>
                            <dgm:param type="parTxRTLAlign" val="l"/>
                          </dgm:alg>
                        </dgm:else>
                      </dgm:choose>
                    </dgm:if>
                    <dgm:else name="Name128">
                      <dgm:choose name="Name129">
                        <dgm:if name="Name130" axis="root des" ptType="all node" func="maxDepth" op="gt" val="1">
                          <dgm:alg type="tx">
                            <dgm:param type="txAnchorVert" val="b"/>
                            <dgm:param type="txAnchorVertCh" val="b"/>
                            <dgm:param type="parTxLTRAlign" val="l"/>
                            <dgm:param type="parTxRTLAlign" val="r"/>
                          </dgm:alg>
                        </dgm:if>
                        <dgm:else name="Name13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32">
                    <dgm:if name="Name133" func="var" arg="dir" op="equ" val="norm">
                      <dgm:constrLst>
                        <dgm:constr type="rMarg"/>
                        <dgm:constr type="tMarg"/>
                        <dgm:constr type="bMarg"/>
                      </dgm:constrLst>
                    </dgm:if>
                    <dgm:else name="Name134">
                      <dgm:constrLst>
                        <dgm:constr type="lMarg"/>
                        <dgm:constr type="tMarg"/>
                        <dgm:constr type="bMarg"/>
                      </dgm:constrLst>
                    </dgm:else>
                  </dgm:choose>
                  <dgm:ruleLst>
                    <dgm:rule type="primFontSz" val="5" fact="NaN" max="NaN"/>
                  </dgm:ruleLst>
                </dgm:layoutNode>
              </dgm:forEach>
            </dgm:layoutNode>
          </dgm:if>
          <dgm:else name="Name135">
            <dgm:layoutNode name="arrowDiagram5">
              <dgm:alg type="composite">
                <dgm:param type="vertAlign" val="none"/>
                <dgm:param type="horzAlign" val="none"/>
              </dgm:alg>
              <dgm:shape xmlns:r="http://schemas.openxmlformats.org/officeDocument/2006/relationships" r:blip="">
                <dgm:adjLst/>
              </dgm:shape>
              <dgm:presOf/>
              <dgm:choose name="Name136">
                <dgm:if name="Name137" func="var" arg="dir" op="equ" val="norm">
                  <dgm:constrLst>
                    <dgm:constr type="ctrX" for="ch" forName="bullet5a" refType="w" fact="0.11"/>
                    <dgm:constr type="ctrY" for="ch" forName="bullet5a" refType="h" fact="0.762"/>
                    <dgm:constr type="w" for="ch" forName="bullet5a" refType="w" fact="0.023"/>
                    <dgm:constr type="h" for="ch" forName="bullet5a" refType="w" refFor="ch" refForName="bullet5a"/>
                    <dgm:constr type="l" for="ch" forName="textBox5a" refType="ctrX" refFor="ch" refForName="bullet5a"/>
                    <dgm:constr type="t" for="ch" forName="textBox5a" refType="ctrY" refFor="ch" refForName="bullet5a"/>
                    <dgm:constr type="w" for="ch" forName="textBox5a" refType="w" fact="0.131"/>
                    <dgm:constr type="h" for="ch" forName="textBox5a" refType="h" fact="0.238"/>
                    <dgm:constr type="userA" refType="h" refFor="ch" refForName="bullet5a" fact="0.53"/>
                    <dgm:constr type="l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l" for="ch" forName="textBox5b" refType="ctrX" refFor="ch" refForName="bullet5b"/>
                    <dgm:constr type="t" for="ch" forName="textBox5b" refType="ctrY" refFor="ch" refForName="bullet5b"/>
                    <dgm:constr type="w" for="ch" forName="textBox5b" refType="w" fact="0.166"/>
                    <dgm:constr type="h" for="ch" forName="textBox5b" refType="h" fact="0.419"/>
                    <dgm:constr type="userB" refType="h" refFor="ch" refForName="bullet5b" fact="0.53"/>
                    <dgm:constr type="l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l" for="ch" forName="textBox5c" refType="ctrX" refFor="ch" refForName="bullet5c"/>
                    <dgm:constr type="t" for="ch" forName="textBox5c" refType="ctrY" refFor="ch" refForName="bullet5c"/>
                    <dgm:constr type="w" for="ch" forName="textBox5c" refType="w" fact="0.193"/>
                    <dgm:constr type="h" for="ch" forName="textBox5c" refType="h" fact="0.562"/>
                    <dgm:constr type="userC" refType="h" refFor="ch" refForName="bullet5c" fact="0.53"/>
                    <dgm:constr type="l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l" for="ch" forName="textBox5d" refType="ctrX" refFor="ch" refForName="bullet5d"/>
                    <dgm:constr type="t" for="ch" forName="textBox5d" refType="ctrY" refFor="ch" refForName="bullet5d"/>
                    <dgm:constr type="w" for="ch" forName="textBox5d" refType="w" fact="0.2"/>
                    <dgm:constr type="h" for="ch" forName="textBox5d" refType="h" fact="0.67"/>
                    <dgm:constr type="userD" refType="h" refFor="ch" refForName="bullet5d" fact="0.53"/>
                    <dgm:constr type="l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l" for="ch" forName="textBox5e" refType="ctrX" refFor="ch" refForName="bullet5e"/>
                    <dgm:constr type="t" for="ch" forName="textBox5e" refType="ctrY" refFor="ch" refForName="bullet5e"/>
                    <dgm:constr type="w" for="ch" forName="textBox5e" refType="w" fact="0.2"/>
                    <dgm:constr type="h" for="ch" forName="textBox5e" refType="h" fact="0.736"/>
                    <dgm:constr type="userE" refType="h" refFor="ch" refForName="bullet5e" fact="0.53"/>
                    <dgm:constr type="lMarg" for="ch" forName="textBox5e" refType="userE" fact="2.834"/>
                    <dgm:constr type="primFontSz" for="ch" ptType="node" op="equ" val="65"/>
                  </dgm:constrLst>
                </dgm:if>
                <dgm:else name="Name138">
                  <dgm:constrLst>
                    <dgm:constr type="ctrX" for="ch" forName="bullet5a" refType="w" fact="0.11"/>
                    <dgm:constr type="ctrY" for="ch" forName="bullet5a" refType="h" fact="0.762"/>
                    <dgm:constr type="w" for="ch" forName="bullet5a" refType="w" fact="0.023"/>
                    <dgm:constr type="h" for="ch" forName="bullet5a" refType="w" refFor="ch" refForName="bullet5a"/>
                    <dgm:constr type="r" for="ch" forName="textBox5a" refType="ctrX" refFor="ch" refForName="bullet5a"/>
                    <dgm:constr type="b" for="ch" forName="textBox5a" refType="ctrY" refFor="ch" refForName="bullet5a"/>
                    <dgm:constr type="w" for="ch" forName="textBox5a" refType="w" fact="0.11"/>
                    <dgm:constr type="h" for="ch" forName="textBox5a" refType="h" fact="0.762"/>
                    <dgm:constr type="userA" refType="h" refFor="ch" refForName="bullet5a" fact="0.53"/>
                    <dgm:constr type="r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r" for="ch" forName="textBox5b" refType="ctrX" refFor="ch" refForName="bullet5b"/>
                    <dgm:constr type="b" for="ch" forName="textBox5b" refType="ctrY" refFor="ch" refForName="bullet5b"/>
                    <dgm:constr type="w" for="ch" forName="textBox5b" refType="w" fact="0.131"/>
                    <dgm:constr type="h" for="ch" forName="textBox5b" refType="h" fact="0.581"/>
                    <dgm:constr type="userB" refType="h" refFor="ch" refForName="bullet5b" fact="0.53"/>
                    <dgm:constr type="r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r" for="ch" forName="textBox5c" refType="ctrX" refFor="ch" refForName="bullet5c"/>
                    <dgm:constr type="b" for="ch" forName="textBox5c" refType="ctrY" refFor="ch" refForName="bullet5c"/>
                    <dgm:constr type="w" for="ch" forName="textBox5c" refType="w" fact="0.166"/>
                    <dgm:constr type="h" for="ch" forName="textBox5c" refType="h" fact="0.438"/>
                    <dgm:constr type="userC" refType="h" refFor="ch" refForName="bullet5c" fact="0.53"/>
                    <dgm:constr type="r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r" for="ch" forName="textBox5d" refType="ctrX" refFor="ch" refForName="bullet5d"/>
                    <dgm:constr type="b" for="ch" forName="textBox5d" refType="ctrY" refFor="ch" refForName="bullet5d"/>
                    <dgm:constr type="w" for="ch" forName="textBox5d" refType="w" fact="0.193"/>
                    <dgm:constr type="h" for="ch" forName="textBox5d" refType="h" fact="0.33"/>
                    <dgm:constr type="userD" refType="h" refFor="ch" refForName="bullet5d" fact="0.53"/>
                    <dgm:constr type="r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r" for="ch" forName="textBox5e" refType="ctrX" refFor="ch" refForName="bullet5e"/>
                    <dgm:constr type="b" for="ch" forName="textBox5e" refType="ctrY" refFor="ch" refForName="bullet5e"/>
                    <dgm:constr type="w" for="ch" forName="textBox5e" refType="w" fact="0.2"/>
                    <dgm:constr type="h" for="ch" forName="textBox5e" refType="h" fact="0.264"/>
                    <dgm:constr type="userE" refType="h" refFor="ch" refForName="bullet5e" fact="0.53"/>
                    <dgm:constr type="rMarg" for="ch" forName="textBox5e" refType="userE" fact="2.834"/>
                    <dgm:constr type="primFontSz" for="ch" ptType="node" op="equ" val="65"/>
                  </dgm:constrLst>
                </dgm:else>
              </dgm:choose>
              <dgm:ruleLst/>
              <dgm:forEach name="Name139" axis="ch" ptType="node" cnt="1">
                <dgm:layoutNode name="bullet5a" styleLbl="node1">
                  <dgm:alg type="sp"/>
                  <dgm:shape xmlns:r="http://schemas.openxmlformats.org/officeDocument/2006/relationships" type="ellipse" r:blip="">
                    <dgm:adjLst/>
                  </dgm:shape>
                  <dgm:presOf/>
                  <dgm:constrLst/>
                  <dgm:ruleLst/>
                </dgm:layoutNode>
                <dgm:layoutNode name="textBox5a" styleLbl="revTx">
                  <dgm:varLst>
                    <dgm:bulletEnabled val="1"/>
                  </dgm:varLst>
                  <dgm:choose name="Name140">
                    <dgm:if name="Name141" func="var" arg="dir" op="equ" val="norm">
                      <dgm:choose name="Name142">
                        <dgm:if name="Name143" axis="root des" ptType="all node" func="maxDepth" op="gt" val="1">
                          <dgm:alg type="tx">
                            <dgm:param type="txAnchorVert" val="t"/>
                            <dgm:param type="parTxLTRAlign" val="l"/>
                            <dgm:param type="parTxRTLAlign" val="r"/>
                          </dgm:alg>
                        </dgm:if>
                        <dgm:else name="Name144">
                          <dgm:alg type="tx">
                            <dgm:param type="txAnchorVert" val="t"/>
                            <dgm:param type="parTxLTRAlign" val="l"/>
                            <dgm:param type="parTxRTLAlign" val="l"/>
                          </dgm:alg>
                        </dgm:else>
                      </dgm:choose>
                    </dgm:if>
                    <dgm:else name="Name145">
                      <dgm:choose name="Name146">
                        <dgm:if name="Name147" axis="root des" ptType="all node" func="maxDepth" op="gt" val="1">
                          <dgm:alg type="tx">
                            <dgm:param type="txAnchorVert" val="b"/>
                            <dgm:param type="txAnchorVertCh" val="b"/>
                            <dgm:param type="parTxLTRAlign" val="l"/>
                            <dgm:param type="parTxRTLAlign" val="r"/>
                          </dgm:alg>
                        </dgm:if>
                        <dgm:else name="Name14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49">
                    <dgm:if name="Name150" func="var" arg="dir" op="equ" val="norm">
                      <dgm:constrLst>
                        <dgm:constr type="rMarg"/>
                        <dgm:constr type="tMarg"/>
                        <dgm:constr type="bMarg"/>
                      </dgm:constrLst>
                    </dgm:if>
                    <dgm:else name="Name151">
                      <dgm:constrLst>
                        <dgm:constr type="lMarg"/>
                        <dgm:constr type="tMarg"/>
                        <dgm:constr type="bMarg"/>
                      </dgm:constrLst>
                    </dgm:else>
                  </dgm:choose>
                  <dgm:ruleLst>
                    <dgm:rule type="primFontSz" val="5" fact="NaN" max="NaN"/>
                  </dgm:ruleLst>
                </dgm:layoutNode>
              </dgm:forEach>
              <dgm:forEach name="Name152" axis="ch" ptType="node" st="2" cnt="1">
                <dgm:layoutNode name="bullet5b" styleLbl="node1">
                  <dgm:alg type="sp"/>
                  <dgm:shape xmlns:r="http://schemas.openxmlformats.org/officeDocument/2006/relationships" type="ellipse" r:blip="">
                    <dgm:adjLst/>
                  </dgm:shape>
                  <dgm:presOf/>
                  <dgm:constrLst/>
                  <dgm:ruleLst/>
                </dgm:layoutNode>
                <dgm:layoutNode name="textBox5b" styleLbl="revTx">
                  <dgm:varLst>
                    <dgm:bulletEnabled val="1"/>
                  </dgm:varLst>
                  <dgm:choose name="Name153">
                    <dgm:if name="Name154" func="var" arg="dir" op="equ" val="norm">
                      <dgm:choose name="Name155">
                        <dgm:if name="Name156" axis="root des" ptType="all node" func="maxDepth" op="gt" val="1">
                          <dgm:alg type="tx">
                            <dgm:param type="txAnchorVert" val="t"/>
                            <dgm:param type="parTxLTRAlign" val="l"/>
                            <dgm:param type="parTxRTLAlign" val="r"/>
                          </dgm:alg>
                        </dgm:if>
                        <dgm:else name="Name157">
                          <dgm:alg type="tx">
                            <dgm:param type="txAnchorVert" val="t"/>
                            <dgm:param type="parTxLTRAlign" val="l"/>
                            <dgm:param type="parTxRTLAlign" val="l"/>
                          </dgm:alg>
                        </dgm:else>
                      </dgm:choose>
                    </dgm:if>
                    <dgm:else name="Name158">
                      <dgm:choose name="Name159">
                        <dgm:if name="Name160" axis="root des" ptType="all node" func="maxDepth" op="gt" val="1">
                          <dgm:alg type="tx">
                            <dgm:param type="txAnchorVert" val="b"/>
                            <dgm:param type="txAnchorVertCh" val="b"/>
                            <dgm:param type="parTxLTRAlign" val="l"/>
                            <dgm:param type="parTxRTLAlign" val="r"/>
                          </dgm:alg>
                        </dgm:if>
                        <dgm:else name="Name16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62">
                    <dgm:if name="Name163" func="var" arg="dir" op="equ" val="norm">
                      <dgm:constrLst>
                        <dgm:constr type="rMarg"/>
                        <dgm:constr type="tMarg"/>
                        <dgm:constr type="bMarg"/>
                      </dgm:constrLst>
                    </dgm:if>
                    <dgm:else name="Name164">
                      <dgm:constrLst>
                        <dgm:constr type="lMarg"/>
                        <dgm:constr type="tMarg"/>
                        <dgm:constr type="bMarg"/>
                      </dgm:constrLst>
                    </dgm:else>
                  </dgm:choose>
                  <dgm:ruleLst>
                    <dgm:rule type="primFontSz" val="5" fact="NaN" max="NaN"/>
                  </dgm:ruleLst>
                </dgm:layoutNode>
              </dgm:forEach>
              <dgm:forEach name="Name165" axis="ch" ptType="node" st="3" cnt="1">
                <dgm:layoutNode name="bullet5c" styleLbl="node1">
                  <dgm:alg type="sp"/>
                  <dgm:shape xmlns:r="http://schemas.openxmlformats.org/officeDocument/2006/relationships" type="ellipse" r:blip="">
                    <dgm:adjLst/>
                  </dgm:shape>
                  <dgm:presOf/>
                  <dgm:constrLst/>
                  <dgm:ruleLst/>
                </dgm:layoutNode>
                <dgm:layoutNode name="textBox5c" styleLbl="revTx">
                  <dgm:varLst>
                    <dgm:bulletEnabled val="1"/>
                  </dgm:varLst>
                  <dgm:choose name="Name166">
                    <dgm:if name="Name167" func="var" arg="dir" op="equ" val="norm">
                      <dgm:choose name="Name168">
                        <dgm:if name="Name169" axis="root des" ptType="all node" func="maxDepth" op="gt" val="1">
                          <dgm:alg type="tx">
                            <dgm:param type="txAnchorVert" val="t"/>
                            <dgm:param type="parTxLTRAlign" val="l"/>
                            <dgm:param type="parTxRTLAlign" val="r"/>
                          </dgm:alg>
                        </dgm:if>
                        <dgm:else name="Name170">
                          <dgm:alg type="tx">
                            <dgm:param type="txAnchorVert" val="t"/>
                            <dgm:param type="parTxLTRAlign" val="l"/>
                            <dgm:param type="parTxRTLAlign" val="l"/>
                          </dgm:alg>
                        </dgm:else>
                      </dgm:choose>
                    </dgm:if>
                    <dgm:else name="Name171">
                      <dgm:choose name="Name172">
                        <dgm:if name="Name173" axis="root des" ptType="all node" func="maxDepth" op="gt" val="1">
                          <dgm:alg type="tx">
                            <dgm:param type="txAnchorVert" val="b"/>
                            <dgm:param type="txAnchorVertCh" val="b"/>
                            <dgm:param type="parTxLTRAlign" val="l"/>
                            <dgm:param type="parTxRTLAlign" val="r"/>
                          </dgm:alg>
                        </dgm:if>
                        <dgm:else name="Name174">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75">
                    <dgm:if name="Name176" func="var" arg="dir" op="equ" val="norm">
                      <dgm:constrLst>
                        <dgm:constr type="rMarg"/>
                        <dgm:constr type="tMarg"/>
                        <dgm:constr type="bMarg"/>
                      </dgm:constrLst>
                    </dgm:if>
                    <dgm:else name="Name177">
                      <dgm:constrLst>
                        <dgm:constr type="lMarg"/>
                        <dgm:constr type="tMarg"/>
                        <dgm:constr type="bMarg"/>
                      </dgm:constrLst>
                    </dgm:else>
                  </dgm:choose>
                  <dgm:ruleLst>
                    <dgm:rule type="primFontSz" val="5" fact="NaN" max="NaN"/>
                  </dgm:ruleLst>
                </dgm:layoutNode>
              </dgm:forEach>
              <dgm:forEach name="Name178" axis="ch" ptType="node" st="4" cnt="1">
                <dgm:layoutNode name="bullet5d" styleLbl="node1">
                  <dgm:alg type="sp"/>
                  <dgm:shape xmlns:r="http://schemas.openxmlformats.org/officeDocument/2006/relationships" type="ellipse" r:blip="">
                    <dgm:adjLst/>
                  </dgm:shape>
                  <dgm:presOf/>
                  <dgm:constrLst/>
                  <dgm:ruleLst/>
                </dgm:layoutNode>
                <dgm:layoutNode name="textBox5d" styleLbl="revTx">
                  <dgm:varLst>
                    <dgm:bulletEnabled val="1"/>
                  </dgm:varLst>
                  <dgm:choose name="Name179">
                    <dgm:if name="Name180" func="var" arg="dir" op="equ" val="norm">
                      <dgm:choose name="Name181">
                        <dgm:if name="Name182" axis="root des" ptType="all node" func="maxDepth" op="gt" val="1">
                          <dgm:alg type="tx">
                            <dgm:param type="txAnchorVert" val="t"/>
                            <dgm:param type="parTxLTRAlign" val="l"/>
                            <dgm:param type="parTxRTLAlign" val="r"/>
                          </dgm:alg>
                        </dgm:if>
                        <dgm:else name="Name183">
                          <dgm:alg type="tx">
                            <dgm:param type="txAnchorVert" val="t"/>
                            <dgm:param type="parTxLTRAlign" val="l"/>
                            <dgm:param type="parTxRTLAlign" val="l"/>
                          </dgm:alg>
                        </dgm:else>
                      </dgm:choose>
                    </dgm:if>
                    <dgm:else name="Name184">
                      <dgm:choose name="Name185">
                        <dgm:if name="Name186" axis="root des" ptType="all node" func="maxDepth" op="gt" val="1">
                          <dgm:alg type="tx">
                            <dgm:param type="txAnchorVert" val="b"/>
                            <dgm:param type="txAnchorVertCh" val="b"/>
                            <dgm:param type="parTxLTRAlign" val="l"/>
                            <dgm:param type="parTxRTLAlign" val="r"/>
                          </dgm:alg>
                        </dgm:if>
                        <dgm:else name="Name187">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88">
                    <dgm:if name="Name189" func="var" arg="dir" op="equ" val="norm">
                      <dgm:constrLst>
                        <dgm:constr type="rMarg"/>
                        <dgm:constr type="tMarg"/>
                        <dgm:constr type="bMarg"/>
                      </dgm:constrLst>
                    </dgm:if>
                    <dgm:else name="Name190">
                      <dgm:constrLst>
                        <dgm:constr type="lMarg"/>
                        <dgm:constr type="tMarg"/>
                        <dgm:constr type="bMarg"/>
                      </dgm:constrLst>
                    </dgm:else>
                  </dgm:choose>
                  <dgm:ruleLst>
                    <dgm:rule type="primFontSz" val="5" fact="NaN" max="NaN"/>
                  </dgm:ruleLst>
                </dgm:layoutNode>
              </dgm:forEach>
              <dgm:forEach name="Name191" axis="ch" ptType="node" st="5" cnt="1">
                <dgm:layoutNode name="bullet5e" styleLbl="node1">
                  <dgm:alg type="sp"/>
                  <dgm:shape xmlns:r="http://schemas.openxmlformats.org/officeDocument/2006/relationships" type="ellipse" r:blip="">
                    <dgm:adjLst/>
                  </dgm:shape>
                  <dgm:presOf/>
                  <dgm:constrLst/>
                  <dgm:ruleLst/>
                </dgm:layoutNode>
                <dgm:layoutNode name="textBox5e" styleLbl="revTx">
                  <dgm:varLst>
                    <dgm:bulletEnabled val="1"/>
                  </dgm:varLst>
                  <dgm:choose name="Name192">
                    <dgm:if name="Name193" func="var" arg="dir" op="equ" val="norm">
                      <dgm:choose name="Name194">
                        <dgm:if name="Name195" axis="root des" ptType="all node" func="maxDepth" op="gt" val="1">
                          <dgm:alg type="tx">
                            <dgm:param type="txAnchorVert" val="t"/>
                            <dgm:param type="parTxLTRAlign" val="l"/>
                            <dgm:param type="parTxRTLAlign" val="r"/>
                          </dgm:alg>
                        </dgm:if>
                        <dgm:else name="Name196">
                          <dgm:alg type="tx">
                            <dgm:param type="txAnchorVert" val="t"/>
                            <dgm:param type="parTxLTRAlign" val="l"/>
                            <dgm:param type="parTxRTLAlign" val="l"/>
                          </dgm:alg>
                        </dgm:else>
                      </dgm:choose>
                    </dgm:if>
                    <dgm:else name="Name197">
                      <dgm:choose name="Name198">
                        <dgm:if name="Name199" axis="root des" ptType="all node" func="maxDepth" op="gt" val="1">
                          <dgm:alg type="tx">
                            <dgm:param type="txAnchorVert" val="b"/>
                            <dgm:param type="txAnchorVertCh" val="b"/>
                            <dgm:param type="parTxLTRAlign" val="l"/>
                            <dgm:param type="parTxRTLAlign" val="r"/>
                          </dgm:alg>
                        </dgm:if>
                        <dgm:else name="Name200">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1">
                    <dgm:if name="Name202" func="var" arg="dir" op="equ" val="norm">
                      <dgm:constrLst>
                        <dgm:constr type="rMarg"/>
                        <dgm:constr type="tMarg"/>
                        <dgm:constr type="bMarg"/>
                      </dgm:constrLst>
                    </dgm:if>
                    <dgm:else name="Name203">
                      <dgm:constrLst>
                        <dgm:constr type="lMarg"/>
                        <dgm:constr type="tMarg"/>
                        <dgm:constr type="bMarg"/>
                      </dgm:constrLst>
                    </dgm:else>
                  </dgm:choose>
                  <dgm:ruleLst>
                    <dgm:rule type="primFontSz" val="5" fact="NaN" max="NaN"/>
                  </dgm:ruleLst>
                </dgm:layoutNode>
              </dgm:forEach>
            </dgm:layoutNode>
          </dgm:else>
        </dgm:choose>
      </dgm:if>
      <dgm:else name="Name204"/>
    </dgm:choose>
  </dgm:layoutNode>
</dgm:layoutDef>
</file>

<file path=ppt/diagrams/layout17.xml><?xml version="1.0" encoding="utf-8"?>
<dgm:layoutDef xmlns:dgm="http://schemas.openxmlformats.org/drawingml/2006/diagram" xmlns:a="http://schemas.openxmlformats.org/drawingml/2006/main" uniqueId="urn:microsoft.com/office/officeart/2005/8/layout/cycle6">
  <dgm:title val=""/>
  <dgm:desc val=""/>
  <dgm:catLst>
    <dgm:cat type="cycle" pri="4000"/>
    <dgm:cat type="relationship" pri="24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param type="endSty" val="noArr"/>
              </dgm:alg>
              <dgm:shape xmlns:r="http://schemas.openxmlformats.org/officeDocument/2006/relationships" type="conn" r:blip="">
                <dgm:adjLst/>
              </dgm:shape>
              <dgm:presOf axis="self"/>
              <dgm:constrLst>
                <dgm:constr type="h" refType="w" fact="0.65"/>
                <dgm:constr type="connDist"/>
                <dgm:constr type="begPad" refType="connDist" fact="0.01"/>
                <dgm:constr type="endPad" refType="connDist" fact="0.01"/>
              </dgm:constrLst>
              <dgm:ruleLst/>
            </dgm:layoutNode>
          </dgm:forEach>
        </dgm:if>
        <dgm:else name="Name16"/>
      </dgm:choose>
    </dgm:forEach>
  </dgm:layoutNode>
</dgm:layoutDef>
</file>

<file path=ppt/diagrams/layout18.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9.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arrow2">
  <dgm:title val=""/>
  <dgm:desc val=""/>
  <dgm:catLst>
    <dgm:cat type="process" pri="2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arrowDiagram">
    <dgm:varLst>
      <dgm:chMax val="5"/>
      <dgm:dir/>
      <dgm:resizeHandles val="exact"/>
    </dgm:varLst>
    <dgm:alg type="composite">
      <dgm:param type="ar" val="1.6"/>
    </dgm:alg>
    <dgm:shape xmlns:r="http://schemas.openxmlformats.org/officeDocument/2006/relationships" r:blip="">
      <dgm:adjLst/>
    </dgm:shape>
    <dgm:presOf/>
    <dgm:constrLst>
      <dgm:constr type="l" for="ch" forName="arrow"/>
      <dgm:constr type="t" for="ch" forName="arrow"/>
      <dgm:constr type="w" for="ch" forName="arrow" refType="w"/>
      <dgm:constr type="h" for="ch" forName="arrow" refType="h"/>
      <dgm:constr type="ctrX" for="ch" forName="arrowDiagram1" refType="w" fact="0.5"/>
      <dgm:constr type="ctrY" for="ch" forName="arrowDiagram1" refType="h" fact="0.5"/>
      <dgm:constr type="w" for="ch" forName="arrowDiagram1" refType="w"/>
      <dgm:constr type="h" for="ch" forName="arrowDiagram1" refType="h"/>
      <dgm:constr type="ctrX" for="ch" forName="arrowDiagram2" refType="w" fact="0.5"/>
      <dgm:constr type="ctrY" for="ch" forName="arrowDiagram2" refType="h" fact="0.5"/>
      <dgm:constr type="w" for="ch" forName="arrowDiagram2" refType="w"/>
      <dgm:constr type="h" for="ch" forName="arrowDiagram2" refType="h"/>
      <dgm:constr type="ctrX" for="ch" forName="arrowDiagram3" refType="w" fact="0.5"/>
      <dgm:constr type="ctrY" for="ch" forName="arrowDiagram3" refType="h" fact="0.5"/>
      <dgm:constr type="w" for="ch" forName="arrowDiagram3" refType="w"/>
      <dgm:constr type="h" for="ch" forName="arrowDiagram3" refType="h"/>
      <dgm:constr type="ctrX" for="ch" forName="arrowDiagram4" refType="w" fact="0.5"/>
      <dgm:constr type="ctrY" for="ch" forName="arrowDiagram4" refType="h" fact="0.5"/>
      <dgm:constr type="w" for="ch" forName="arrowDiagram4" refType="w"/>
      <dgm:constr type="h" for="ch" forName="arrowDiagram4" refType="h"/>
      <dgm:constr type="ctrX" for="ch" forName="arrowDiagram5" refType="w" fact="0.5"/>
      <dgm:constr type="ctrY" for="ch" forName="arrowDiagram5" refType="h" fact="0.5"/>
      <dgm:constr type="w" for="ch" forName="arrowDiagram5" refType="w"/>
      <dgm:constr type="h" for="ch" forName="arrowDiagram5" refType="h"/>
    </dgm:constrLst>
    <dgm:ruleLst/>
    <dgm:choose name="Name0">
      <dgm:if name="Name1" axis="ch" ptType="node" func="cnt" op="gte" val="1">
        <dgm:layoutNode name="arrow" styleLbl="bgShp">
          <dgm:alg type="sp"/>
          <dgm:shape xmlns:r="http://schemas.openxmlformats.org/officeDocument/2006/relationships" type="swooshArrow" r:blip="">
            <dgm:adjLst>
              <dgm:adj idx="2" val="0.25"/>
            </dgm:adjLst>
          </dgm:shape>
          <dgm:presOf/>
          <dgm:constrLst/>
          <dgm:ruleLst/>
        </dgm:layoutNode>
        <dgm:choose name="Name2">
          <dgm:if name="Name3" axis="ch" ptType="node" func="cnt" op="lt" val="1"/>
          <dgm:if name="Name4" axis="ch" ptType="node" func="cnt" op="equ" val="1">
            <dgm:layoutNode name="arrowDiagram1">
              <dgm:varLst>
                <dgm:bulletEnabled val="1"/>
              </dgm:varLst>
              <dgm:alg type="composite">
                <dgm:param type="vertAlign" val="none"/>
                <dgm:param type="horzAlign" val="none"/>
              </dgm:alg>
              <dgm:shape xmlns:r="http://schemas.openxmlformats.org/officeDocument/2006/relationships" r:blip="">
                <dgm:adjLst/>
              </dgm:shape>
              <dgm:presOf/>
              <dgm:constrLst>
                <dgm:constr type="ctrX" for="ch" forName="bullet1" refType="w" fact="0.8"/>
                <dgm:constr type="ctrY" for="ch" forName="bullet1" refType="h" fact="0.262"/>
                <dgm:constr type="w" for="ch" forName="bullet1" refType="w" fact="0.074"/>
                <dgm:constr type="h" for="ch" forName="bullet1" refType="w" refFor="ch" refForName="bullet1"/>
                <dgm:constr type="r" for="ch" forName="textBox1" refType="ctrX" refFor="ch" refForName="bullet1"/>
                <dgm:constr type="t" for="ch" forName="textBox1" refType="ctrY" refFor="ch" refForName="bullet1"/>
                <dgm:constr type="w" for="ch" forName="textBox1" refType="w" fact="0.4"/>
                <dgm:constr type="h" for="ch" forName="textBox1" refType="h" fact="0.738"/>
                <dgm:constr type="userA" refType="h" refFor="ch" refForName="bullet1" fact="0.53"/>
                <dgm:constr type="rMarg" for="ch" forName="textBox1" refType="userA" fact="2.834"/>
                <dgm:constr type="primFontSz" for="ch" ptType="node" op="equ" val="65"/>
              </dgm:constrLst>
              <dgm:ruleLst/>
              <dgm:forEach name="Name5" axis="ch" ptType="node" cnt="1">
                <dgm:layoutNode name="bullet1" styleLbl="node1">
                  <dgm:alg type="sp"/>
                  <dgm:shape xmlns:r="http://schemas.openxmlformats.org/officeDocument/2006/relationships" type="ellipse" r:blip="">
                    <dgm:adjLst/>
                  </dgm:shape>
                  <dgm:presOf/>
                  <dgm:constrLst/>
                  <dgm:ruleLst/>
                </dgm:layoutNode>
                <dgm:layoutNode name="textBox1" styleLbl="revTx">
                  <dgm:varLst>
                    <dgm:bulletEnabled val="1"/>
                  </dgm:varLst>
                  <dgm:alg type="tx">
                    <dgm:param type="txAnchorVert" val="t"/>
                    <dgm:param type="parTxLTRAlign" val="r"/>
                    <dgm:param type="parTxRTLAlign" val="r"/>
                  </dgm:alg>
                  <dgm:shape xmlns:r="http://schemas.openxmlformats.org/officeDocument/2006/relationships" type="round2DiagRect" r:blip="">
                    <dgm:adjLst/>
                  </dgm:shape>
                  <dgm:presOf axis="desOrSelf" ptType="node"/>
                  <dgm:constrLst>
                    <dgm:constr type="lMarg"/>
                    <dgm:constr type="tMarg"/>
                    <dgm:constr type="bMarg"/>
                  </dgm:constrLst>
                  <dgm:ruleLst>
                    <dgm:rule type="primFontSz" val="5" fact="NaN" max="NaN"/>
                  </dgm:ruleLst>
                </dgm:layoutNode>
              </dgm:forEach>
            </dgm:layoutNode>
          </dgm:if>
          <dgm:if name="Name6" axis="ch" ptType="node" func="cnt" op="equ" val="2">
            <dgm:layoutNode name="arrowDiagram2">
              <dgm:alg type="composite">
                <dgm:param type="vertAlign" val="none"/>
                <dgm:param type="horzAlign" val="none"/>
              </dgm:alg>
              <dgm:shape xmlns:r="http://schemas.openxmlformats.org/officeDocument/2006/relationships" r:blip="">
                <dgm:adjLst/>
              </dgm:shape>
              <dgm:presOf/>
              <dgm:choose name="Name7">
                <dgm:if name="Name8" func="var" arg="dir" op="equ" val="norm">
                  <dgm:constrLst>
                    <dgm:constr type="ctrX" for="ch" forName="bullet2a" refType="w" fact="0.25"/>
                    <dgm:constr type="ctrY" for="ch" forName="bullet2a" refType="h" fact="0.573"/>
                    <dgm:constr type="w" for="ch" forName="bullet2a" refType="w" fact="0.035"/>
                    <dgm:constr type="h" for="ch" forName="bullet2a" refType="w" refFor="ch" refForName="bullet2a"/>
                    <dgm:constr type="l" for="ch" forName="textBox2a" refType="ctrX" refFor="ch" refForName="bullet2a"/>
                    <dgm:constr type="t" for="ch" forName="textBox2a" refType="ctrY" refFor="ch" refForName="bullet2a"/>
                    <dgm:constr type="w" for="ch" forName="textBox2a" refType="w" fact="0.325"/>
                    <dgm:constr type="h" for="ch" forName="textBox2a" refType="h" fact="0.427"/>
                    <dgm:constr type="userA" refType="h" refFor="ch" refForName="bullet2a" fact="0.53"/>
                    <dgm:constr type="l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l" for="ch" forName="textBox2b" refType="ctrX" refFor="ch" refForName="bullet2b"/>
                    <dgm:constr type="t" for="ch" forName="textBox2b" refType="ctrY" refFor="ch" refForName="bullet2b"/>
                    <dgm:constr type="w" for="ch" forName="textBox2b" refType="w" fact="0.325"/>
                    <dgm:constr type="h" for="ch" forName="textBox2b" refType="h" fact="0.662"/>
                    <dgm:constr type="userB" refType="h" refFor="ch" refForName="bullet2b" fact="0.53"/>
                    <dgm:constr type="lMarg" for="ch" forName="textBox2b" refType="userB" fact="2.834"/>
                    <dgm:constr type="primFontSz" for="ch" ptType="node" op="equ" val="65"/>
                  </dgm:constrLst>
                </dgm:if>
                <dgm:else name="Name9">
                  <dgm:constrLst>
                    <dgm:constr type="ctrX" for="ch" forName="bullet2a" refType="w" fact="0.25"/>
                    <dgm:constr type="ctrY" for="ch" forName="bullet2a" refType="h" fact="0.573"/>
                    <dgm:constr type="w" for="ch" forName="bullet2a" refType="w" fact="0.035"/>
                    <dgm:constr type="h" for="ch" forName="bullet2a" refType="w" refFor="ch" refForName="bullet2a"/>
                    <dgm:constr type="r" for="ch" forName="textBox2a" refType="ctrX" refFor="ch" refForName="bullet2a"/>
                    <dgm:constr type="b" for="ch" forName="textBox2a" refType="ctrY" refFor="ch" refForName="bullet2a"/>
                    <dgm:constr type="w" for="ch" forName="textBox2a" refType="w" fact="0.25"/>
                    <dgm:constr type="h" for="ch" forName="textBox2a" refType="h" fact="0.573"/>
                    <dgm:constr type="userA" refType="h" refFor="ch" refForName="bullet2a" fact="0.53"/>
                    <dgm:constr type="r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r" for="ch" forName="textBox2b" refType="ctrX" refFor="ch" refForName="bullet2b"/>
                    <dgm:constr type="b" for="ch" forName="textBox2b" refType="ctrY" refFor="ch" refForName="bullet2b"/>
                    <dgm:constr type="w" for="ch" forName="textBox2b" refType="w" fact="0.28"/>
                    <dgm:constr type="h" for="ch" forName="textBox2b" refType="h" fact="0.338"/>
                    <dgm:constr type="userB" refType="h" refFor="ch" refForName="bullet2b" fact="0.53"/>
                    <dgm:constr type="rMarg" for="ch" forName="textBox2b" refType="userB" fact="2.834"/>
                    <dgm:constr type="primFontSz" for="ch" ptType="node" op="equ" val="65"/>
                  </dgm:constrLst>
                </dgm:else>
              </dgm:choose>
              <dgm:ruleLst/>
              <dgm:forEach name="Name10" axis="ch" ptType="node" cnt="1">
                <dgm:layoutNode name="bullet2a" styleLbl="node1">
                  <dgm:alg type="sp"/>
                  <dgm:shape xmlns:r="http://schemas.openxmlformats.org/officeDocument/2006/relationships" type="ellipse" r:blip="">
                    <dgm:adjLst/>
                  </dgm:shape>
                  <dgm:presOf/>
                  <dgm:constrLst/>
                  <dgm:ruleLst/>
                </dgm:layoutNode>
                <dgm:layoutNode name="textBox2a" styleLbl="revTx">
                  <dgm:varLst>
                    <dgm:bulletEnabled val="1"/>
                  </dgm:varLst>
                  <dgm:choose name="Name11">
                    <dgm:if name="Name12" func="var" arg="dir" op="equ" val="norm">
                      <dgm:choose name="Name13">
                        <dgm:if name="Name14" axis="root des" ptType="all node" func="maxDepth" op="gt" val="1">
                          <dgm:alg type="tx">
                            <dgm:param type="txAnchorVert" val="t"/>
                            <dgm:param type="parTxLTRAlign" val="l"/>
                            <dgm:param type="parTxRTLAlign" val="r"/>
                          </dgm:alg>
                        </dgm:if>
                        <dgm:else name="Name15">
                          <dgm:alg type="tx">
                            <dgm:param type="txAnchorVert" val="t"/>
                            <dgm:param type="parTxLTRAlign" val="l"/>
                            <dgm:param type="parTxRTLAlign" val="l"/>
                          </dgm:alg>
                        </dgm:else>
                      </dgm:choose>
                    </dgm:if>
                    <dgm:else name="Name16">
                      <dgm:choose name="Name17">
                        <dgm:if name="Name18" axis="root des" ptType="all node" func="maxDepth" op="gt" val="1">
                          <dgm:alg type="tx">
                            <dgm:param type="txAnchorVert" val="b"/>
                            <dgm:param type="txAnchorVertCh" val="b"/>
                            <dgm:param type="parTxLTRAlign" val="l"/>
                            <dgm:param type="parTxRTLAlign" val="r"/>
                          </dgm:alg>
                        </dgm:if>
                        <dgm:else name="Name1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
                    <dgm:if name="Name21" func="var" arg="dir" op="equ" val="norm">
                      <dgm:constrLst>
                        <dgm:constr type="rMarg"/>
                        <dgm:constr type="tMarg"/>
                        <dgm:constr type="bMarg"/>
                      </dgm:constrLst>
                    </dgm:if>
                    <dgm:else name="Name22">
                      <dgm:constrLst>
                        <dgm:constr type="lMarg"/>
                        <dgm:constr type="tMarg"/>
                        <dgm:constr type="bMarg"/>
                      </dgm:constrLst>
                    </dgm:else>
                  </dgm:choose>
                  <dgm:ruleLst>
                    <dgm:rule type="primFontSz" val="5" fact="NaN" max="NaN"/>
                  </dgm:ruleLst>
                </dgm:layoutNode>
              </dgm:forEach>
              <dgm:forEach name="Name23" axis="ch" ptType="node" st="2" cnt="1">
                <dgm:layoutNode name="bullet2b" styleLbl="node1">
                  <dgm:alg type="sp"/>
                  <dgm:shape xmlns:r="http://schemas.openxmlformats.org/officeDocument/2006/relationships" type="ellipse" r:blip="">
                    <dgm:adjLst/>
                  </dgm:shape>
                  <dgm:presOf/>
                  <dgm:constrLst/>
                  <dgm:ruleLst/>
                </dgm:layoutNode>
                <dgm:layoutNode name="textBox2b" styleLbl="revTx">
                  <dgm:varLst>
                    <dgm:bulletEnabled val="1"/>
                  </dgm:varLst>
                  <dgm:choose name="Name24">
                    <dgm:if name="Name25" func="var" arg="dir" op="equ" val="norm">
                      <dgm:choose name="Name26">
                        <dgm:if name="Name27" axis="root des" ptType="all node" func="maxDepth" op="gt" val="1">
                          <dgm:alg type="tx">
                            <dgm:param type="txAnchorVert" val="t"/>
                            <dgm:param type="parTxLTRAlign" val="l"/>
                            <dgm:param type="parTxRTLAlign" val="r"/>
                          </dgm:alg>
                        </dgm:if>
                        <dgm:else name="Name28">
                          <dgm:alg type="tx">
                            <dgm:param type="txAnchorVert" val="t"/>
                            <dgm:param type="parTxLTRAlign" val="l"/>
                            <dgm:param type="parTxRTLAlign" val="l"/>
                          </dgm:alg>
                        </dgm:else>
                      </dgm:choose>
                    </dgm:if>
                    <dgm:else name="Name29">
                      <dgm:choose name="Name30">
                        <dgm:if name="Name31" axis="root des" ptType="all node" func="maxDepth" op="gt" val="1">
                          <dgm:alg type="tx">
                            <dgm:param type="txAnchorVert" val="b"/>
                            <dgm:param type="txAnchorVertCh" val="b"/>
                            <dgm:param type="parTxLTRAlign" val="l"/>
                            <dgm:param type="parTxRTLAlign" val="r"/>
                          </dgm:alg>
                        </dgm:if>
                        <dgm:else name="Name3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33">
                    <dgm:if name="Name34" func="var" arg="dir" op="equ" val="norm">
                      <dgm:constrLst>
                        <dgm:constr type="rMarg"/>
                        <dgm:constr type="tMarg"/>
                        <dgm:constr type="bMarg"/>
                      </dgm:constrLst>
                    </dgm:if>
                    <dgm:else name="Name35">
                      <dgm:constrLst>
                        <dgm:constr type="lMarg"/>
                        <dgm:constr type="tMarg"/>
                        <dgm:constr type="bMarg"/>
                      </dgm:constrLst>
                    </dgm:else>
                  </dgm:choose>
                  <dgm:ruleLst>
                    <dgm:rule type="primFontSz" val="5" fact="NaN" max="NaN"/>
                  </dgm:ruleLst>
                </dgm:layoutNode>
              </dgm:forEach>
            </dgm:layoutNode>
          </dgm:if>
          <dgm:if name="Name36" axis="ch" ptType="node" func="cnt" op="equ" val="3">
            <dgm:layoutNode name="arrowDiagram3">
              <dgm:alg type="composite">
                <dgm:param type="vertAlign" val="none"/>
                <dgm:param type="horzAlign" val="none"/>
              </dgm:alg>
              <dgm:shape xmlns:r="http://schemas.openxmlformats.org/officeDocument/2006/relationships" r:blip="">
                <dgm:adjLst/>
              </dgm:shape>
              <dgm:presOf/>
              <dgm:choose name="Name37">
                <dgm:if name="Name38" func="var" arg="dir" op="equ" val="norm">
                  <dgm:constrLst>
                    <dgm:constr type="ctrX" for="ch" forName="bullet3a" refType="w" fact="0.14"/>
                    <dgm:constr type="ctrY" for="ch" forName="bullet3a" refType="h" fact="0.711"/>
                    <dgm:constr type="w" for="ch" forName="bullet3a" refType="w" fact="0.026"/>
                    <dgm:constr type="h" for="ch" forName="bullet3a" refType="w" refFor="ch" refForName="bullet3a"/>
                    <dgm:constr type="l" for="ch" forName="textBox3a" refType="ctrX" refFor="ch" refForName="bullet3a"/>
                    <dgm:constr type="t" for="ch" forName="textBox3a" refType="ctrY" refFor="ch" refForName="bullet3a"/>
                    <dgm:constr type="w" for="ch" forName="textBox3a" refType="w" fact="0.233"/>
                    <dgm:constr type="h" for="ch" forName="textBox3a" refType="h" fact="0.289"/>
                    <dgm:constr type="userA" refType="h" refFor="ch" refForName="bullet3a" fact="0.53"/>
                    <dgm:constr type="l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l" for="ch" forName="textBox3b" refType="ctrX" refFor="ch" refForName="bullet3b"/>
                    <dgm:constr type="t" for="ch" forName="textBox3b" refType="ctrY" refFor="ch" refForName="bullet3b"/>
                    <dgm:constr type="w" for="ch" forName="textBox3b" refType="w" fact="0.24"/>
                    <dgm:constr type="h" for="ch" forName="textBox3b" refType="h" fact="0.544"/>
                    <dgm:constr type="userB" refType="h" refFor="ch" refForName="bullet3b" fact="0.53"/>
                    <dgm:constr type="l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l" for="ch" forName="textBox3c" refType="ctrX" refFor="ch" refForName="bullet3c"/>
                    <dgm:constr type="t" for="ch" forName="textBox3c" refType="ctrY" refFor="ch" refForName="bullet3c"/>
                    <dgm:constr type="w" for="ch" forName="textBox3c" refType="w" fact="0.24"/>
                    <dgm:constr type="h" for="ch" forName="textBox3c" refType="h" fact="0.695"/>
                    <dgm:constr type="userC" refType="h" refFor="ch" refForName="bullet3c" fact="0.53"/>
                    <dgm:constr type="lMarg" for="ch" forName="textBox3c" refType="userC" fact="2.834"/>
                    <dgm:constr type="primFontSz" for="ch" ptType="node" op="equ" val="65"/>
                  </dgm:constrLst>
                </dgm:if>
                <dgm:else name="Name39">
                  <dgm:constrLst>
                    <dgm:constr type="ctrX" for="ch" forName="bullet3a" refType="w" fact="0.14"/>
                    <dgm:constr type="ctrY" for="ch" forName="bullet3a" refType="h" fact="0.711"/>
                    <dgm:constr type="w" for="ch" forName="bullet3a" refType="w" fact="0.026"/>
                    <dgm:constr type="h" for="ch" forName="bullet3a" refType="w" refFor="ch" refForName="bullet3a"/>
                    <dgm:constr type="r" for="ch" forName="textBox3a" refType="ctrX" refFor="ch" refForName="bullet3a"/>
                    <dgm:constr type="b" for="ch" forName="textBox3a" refType="ctrY" refFor="ch" refForName="bullet3a"/>
                    <dgm:constr type="w" for="ch" forName="textBox3a" refType="w" fact="0.14"/>
                    <dgm:constr type="h" for="ch" forName="textBox3a" refType="h" fact="0.711"/>
                    <dgm:constr type="userA" refType="h" refFor="ch" refForName="bullet3a" fact="0.53"/>
                    <dgm:constr type="r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r" for="ch" forName="textBox3b" refType="ctrX" refFor="ch" refForName="bullet3b"/>
                    <dgm:constr type="b" for="ch" forName="textBox3b" refType="ctrY" refFor="ch" refForName="bullet3b"/>
                    <dgm:constr type="w" for="ch" forName="textBox3b" refType="w" fact="0.24"/>
                    <dgm:constr type="h" for="ch" forName="textBox3b" refType="h" fact="0.456"/>
                    <dgm:constr type="userB" refType="h" refFor="ch" refForName="bullet3b" fact="0.53"/>
                    <dgm:constr type="r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r" for="ch" forName="textBox3c" refType="ctrX" refFor="ch" refForName="bullet3c"/>
                    <dgm:constr type="b" for="ch" forName="textBox3c" refType="ctrY" refFor="ch" refForName="bullet3c"/>
                    <dgm:constr type="w" for="ch" forName="textBox3c" refType="w" fact="0.24"/>
                    <dgm:constr type="h" for="ch" forName="textBox3c" refType="h" fact="0.305"/>
                    <dgm:constr type="userC" refType="h" refFor="ch" refForName="bullet3c" fact="0.53"/>
                    <dgm:constr type="rMarg" for="ch" forName="textBox3c" refType="userC" fact="2.834"/>
                    <dgm:constr type="primFontSz" for="ch" ptType="node" op="equ" val="65"/>
                  </dgm:constrLst>
                </dgm:else>
              </dgm:choose>
              <dgm:ruleLst/>
              <dgm:forEach name="Name40" axis="ch" ptType="node" cnt="1">
                <dgm:layoutNode name="bullet3a" styleLbl="node1">
                  <dgm:alg type="sp"/>
                  <dgm:shape xmlns:r="http://schemas.openxmlformats.org/officeDocument/2006/relationships" type="ellipse" r:blip="">
                    <dgm:adjLst/>
                  </dgm:shape>
                  <dgm:presOf/>
                  <dgm:constrLst/>
                  <dgm:ruleLst/>
                </dgm:layoutNode>
                <dgm:layoutNode name="textBox3a" styleLbl="revTx">
                  <dgm:varLst>
                    <dgm:bulletEnabled val="1"/>
                  </dgm:varLst>
                  <dgm:choose name="Name41">
                    <dgm:if name="Name42" func="var" arg="dir" op="equ" val="norm">
                      <dgm:choose name="Name43">
                        <dgm:if name="Name44" axis="root des" ptType="all node" func="maxDepth" op="gt" val="1">
                          <dgm:alg type="tx">
                            <dgm:param type="txAnchorVert" val="t"/>
                            <dgm:param type="parTxLTRAlign" val="l"/>
                            <dgm:param type="parTxRTLAlign" val="r"/>
                          </dgm:alg>
                        </dgm:if>
                        <dgm:else name="Name45">
                          <dgm:alg type="tx">
                            <dgm:param type="txAnchorVert" val="t"/>
                            <dgm:param type="parTxLTRAlign" val="l"/>
                            <dgm:param type="parTxRTLAlign" val="l"/>
                          </dgm:alg>
                        </dgm:else>
                      </dgm:choose>
                    </dgm:if>
                    <dgm:else name="Name46">
                      <dgm:choose name="Name47">
                        <dgm:if name="Name48" axis="root des" ptType="all node" func="maxDepth" op="gt" val="1">
                          <dgm:alg type="tx">
                            <dgm:param type="txAnchorVert" val="b"/>
                            <dgm:param type="txAnchorVertCh" val="b"/>
                            <dgm:param type="parTxLTRAlign" val="l"/>
                            <dgm:param type="parTxRTLAlign" val="r"/>
                          </dgm:alg>
                        </dgm:if>
                        <dgm:else name="Name4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50">
                    <dgm:if name="Name51" func="var" arg="dir" op="equ" val="norm">
                      <dgm:constrLst>
                        <dgm:constr type="rMarg"/>
                        <dgm:constr type="tMarg"/>
                        <dgm:constr type="bMarg"/>
                      </dgm:constrLst>
                    </dgm:if>
                    <dgm:else name="Name52">
                      <dgm:constrLst>
                        <dgm:constr type="lMarg"/>
                        <dgm:constr type="tMarg"/>
                        <dgm:constr type="bMarg"/>
                      </dgm:constrLst>
                    </dgm:else>
                  </dgm:choose>
                  <dgm:ruleLst>
                    <dgm:rule type="primFontSz" val="5" fact="NaN" max="NaN"/>
                  </dgm:ruleLst>
                </dgm:layoutNode>
              </dgm:forEach>
              <dgm:forEach name="Name53" axis="ch" ptType="node" st="2" cnt="1">
                <dgm:layoutNode name="bullet3b" styleLbl="node1">
                  <dgm:alg type="sp"/>
                  <dgm:shape xmlns:r="http://schemas.openxmlformats.org/officeDocument/2006/relationships" type="ellipse" r:blip="">
                    <dgm:adjLst/>
                  </dgm:shape>
                  <dgm:presOf/>
                  <dgm:constrLst/>
                  <dgm:ruleLst/>
                </dgm:layoutNode>
                <dgm:layoutNode name="textBox3b" styleLbl="revTx">
                  <dgm:varLst>
                    <dgm:bulletEnabled val="1"/>
                  </dgm:varLst>
                  <dgm:choose name="Name54">
                    <dgm:if name="Name55" func="var" arg="dir" op="equ" val="norm">
                      <dgm:choose name="Name56">
                        <dgm:if name="Name57" axis="root des" ptType="all node" func="maxDepth" op="gt" val="1">
                          <dgm:alg type="tx">
                            <dgm:param type="txAnchorVert" val="t"/>
                            <dgm:param type="parTxLTRAlign" val="l"/>
                            <dgm:param type="parTxRTLAlign" val="r"/>
                          </dgm:alg>
                        </dgm:if>
                        <dgm:else name="Name58">
                          <dgm:alg type="tx">
                            <dgm:param type="txAnchorVert" val="t"/>
                            <dgm:param type="parTxLTRAlign" val="l"/>
                            <dgm:param type="parTxRTLAlign" val="l"/>
                          </dgm:alg>
                        </dgm:else>
                      </dgm:choose>
                    </dgm:if>
                    <dgm:else name="Name59">
                      <dgm:choose name="Name60">
                        <dgm:if name="Name61" axis="root des" ptType="all node" func="maxDepth" op="gt" val="1">
                          <dgm:alg type="tx">
                            <dgm:param type="txAnchorVert" val="b"/>
                            <dgm:param type="txAnchorVertCh" val="b"/>
                            <dgm:param type="parTxLTRAlign" val="l"/>
                            <dgm:param type="parTxRTLAlign" val="r"/>
                          </dgm:alg>
                        </dgm:if>
                        <dgm:else name="Name6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63">
                    <dgm:if name="Name64" func="var" arg="dir" op="equ" val="norm">
                      <dgm:constrLst>
                        <dgm:constr type="rMarg"/>
                        <dgm:constr type="tMarg"/>
                        <dgm:constr type="bMarg"/>
                      </dgm:constrLst>
                    </dgm:if>
                    <dgm:else name="Name65">
                      <dgm:constrLst>
                        <dgm:constr type="lMarg"/>
                        <dgm:constr type="tMarg"/>
                        <dgm:constr type="bMarg"/>
                      </dgm:constrLst>
                    </dgm:else>
                  </dgm:choose>
                  <dgm:ruleLst>
                    <dgm:rule type="primFontSz" val="5" fact="NaN" max="NaN"/>
                  </dgm:ruleLst>
                </dgm:layoutNode>
              </dgm:forEach>
              <dgm:forEach name="Name66" axis="ch" ptType="node" st="3" cnt="1">
                <dgm:layoutNode name="bullet3c" styleLbl="node1">
                  <dgm:alg type="sp"/>
                  <dgm:shape xmlns:r="http://schemas.openxmlformats.org/officeDocument/2006/relationships" type="ellipse" r:blip="">
                    <dgm:adjLst/>
                  </dgm:shape>
                  <dgm:presOf/>
                  <dgm:constrLst/>
                  <dgm:ruleLst/>
                </dgm:layoutNode>
                <dgm:layoutNode name="textBox3c" styleLbl="revTx">
                  <dgm:varLst>
                    <dgm:bulletEnabled val="1"/>
                  </dgm:varLst>
                  <dgm:choose name="Name67">
                    <dgm:if name="Name68" func="var" arg="dir" op="equ" val="norm">
                      <dgm:choose name="Name69">
                        <dgm:if name="Name70" axis="root des" ptType="all node" func="maxDepth" op="gt" val="1">
                          <dgm:alg type="tx">
                            <dgm:param type="txAnchorVert" val="t"/>
                            <dgm:param type="parTxLTRAlign" val="l"/>
                            <dgm:param type="parTxRTLAlign" val="r"/>
                          </dgm:alg>
                        </dgm:if>
                        <dgm:else name="Name71">
                          <dgm:alg type="tx">
                            <dgm:param type="txAnchorVert" val="t"/>
                            <dgm:param type="parTxLTRAlign" val="l"/>
                            <dgm:param type="parTxRTLAlign" val="l"/>
                          </dgm:alg>
                        </dgm:else>
                      </dgm:choose>
                    </dgm:if>
                    <dgm:else name="Name72">
                      <dgm:choose name="Name73">
                        <dgm:if name="Name74" axis="root des" ptType="all node" func="maxDepth" op="gt" val="1">
                          <dgm:alg type="tx">
                            <dgm:param type="txAnchorVert" val="b"/>
                            <dgm:param type="txAnchorVertCh" val="b"/>
                            <dgm:param type="parTxLTRAlign" val="l"/>
                            <dgm:param type="parTxRTLAlign" val="r"/>
                          </dgm:alg>
                        </dgm:if>
                        <dgm:else name="Name7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76">
                    <dgm:if name="Name77" func="var" arg="dir" op="equ" val="norm">
                      <dgm:constrLst>
                        <dgm:constr type="rMarg"/>
                        <dgm:constr type="tMarg"/>
                        <dgm:constr type="bMarg"/>
                      </dgm:constrLst>
                    </dgm:if>
                    <dgm:else name="Name78">
                      <dgm:constrLst>
                        <dgm:constr type="lMarg"/>
                        <dgm:constr type="tMarg"/>
                        <dgm:constr type="bMarg"/>
                      </dgm:constrLst>
                    </dgm:else>
                  </dgm:choose>
                  <dgm:ruleLst>
                    <dgm:rule type="primFontSz" val="5" fact="NaN" max="NaN"/>
                  </dgm:ruleLst>
                </dgm:layoutNode>
              </dgm:forEach>
            </dgm:layoutNode>
          </dgm:if>
          <dgm:if name="Name79" axis="ch" ptType="node" func="cnt" op="equ" val="4">
            <dgm:layoutNode name="arrowDiagram4">
              <dgm:alg type="composite">
                <dgm:param type="vertAlign" val="none"/>
                <dgm:param type="horzAlign" val="none"/>
              </dgm:alg>
              <dgm:shape xmlns:r="http://schemas.openxmlformats.org/officeDocument/2006/relationships" r:blip="">
                <dgm:adjLst/>
              </dgm:shape>
              <dgm:presOf/>
              <dgm:choose name="Name80">
                <dgm:if name="Name81" func="var" arg="dir" op="equ" val="norm">
                  <dgm:constrLst>
                    <dgm:constr type="ctrX" for="ch" forName="bullet4a" refType="w" fact="0.11"/>
                    <dgm:constr type="ctrY" for="ch" forName="bullet4a" refType="h" fact="0.762"/>
                    <dgm:constr type="w" for="ch" forName="bullet4a" refType="w" fact="0.023"/>
                    <dgm:constr type="h" for="ch" forName="bullet4a" refType="w" refFor="ch" refForName="bullet4a"/>
                    <dgm:constr type="l" for="ch" forName="textBox4a" refType="ctrX" refFor="ch" refForName="bullet4a"/>
                    <dgm:constr type="t" for="ch" forName="textBox4a" refType="ctrY" refFor="ch" refForName="bullet4a"/>
                    <dgm:constr type="w" for="ch" forName="textBox4a" refType="w" fact="0.171"/>
                    <dgm:constr type="h" for="ch" forName="textBox4a" refType="h" fact="0.238"/>
                    <dgm:constr type="userA" refType="h" refFor="ch" refForName="bullet4a" fact="0.53"/>
                    <dgm:constr type="l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l" for="ch" forName="textBox4b" refType="ctrX" refFor="ch" refForName="bullet4b"/>
                    <dgm:constr type="t" for="ch" forName="textBox4b" refType="ctrY" refFor="ch" refForName="bullet4b"/>
                    <dgm:constr type="w" for="ch" forName="textBox4b" refType="w" fact="0.21"/>
                    <dgm:constr type="h" for="ch" forName="textBox4b" refType="h" fact="0.457"/>
                    <dgm:constr type="userB" refType="h" refFor="ch" refForName="bullet4b" fact="0.53"/>
                    <dgm:constr type="l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l" for="ch" forName="textBox4c" refType="ctrX" refFor="ch" refForName="bullet4c"/>
                    <dgm:constr type="t" for="ch" forName="textBox4c" refType="ctrY" refFor="ch" refForName="bullet4c"/>
                    <dgm:constr type="w" for="ch" forName="textBox4c" refType="w" fact="0.21"/>
                    <dgm:constr type="h" for="ch" forName="textBox4c" refType="h" fact="0.618"/>
                    <dgm:constr type="userC" refType="h" refFor="ch" refForName="bullet4c" fact="0.53"/>
                    <dgm:constr type="l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l" for="ch" forName="textBox4d" refType="ctrX" refFor="ch" refForName="bullet4d"/>
                    <dgm:constr type="t" for="ch" forName="textBox4d" refType="ctrY" refFor="ch" refForName="bullet4d"/>
                    <dgm:constr type="w" for="ch" forName="textBox4d" refType="w" fact="0.21"/>
                    <dgm:constr type="h" for="ch" forName="textBox4d" refType="h" fact="0.717"/>
                    <dgm:constr type="userD" refType="h" refFor="ch" refForName="bullet4d" fact="0.53"/>
                    <dgm:constr type="lMarg" for="ch" forName="textBox4d" refType="userD" fact="2.834"/>
                    <dgm:constr type="primFontSz" for="ch" ptType="node" op="equ" val="65"/>
                  </dgm:constrLst>
                </dgm:if>
                <dgm:else name="Name82">
                  <dgm:constrLst>
                    <dgm:constr type="ctrX" for="ch" forName="bullet4a" refType="w" fact="0.11"/>
                    <dgm:constr type="ctrY" for="ch" forName="bullet4a" refType="h" fact="0.762"/>
                    <dgm:constr type="w" for="ch" forName="bullet4a" refType="w" fact="0.023"/>
                    <dgm:constr type="h" for="ch" forName="bullet4a" refType="w" refFor="ch" refForName="bullet4a"/>
                    <dgm:constr type="r" for="ch" forName="textBox4a" refType="ctrX" refFor="ch" refForName="bullet4a"/>
                    <dgm:constr type="b" for="ch" forName="textBox4a" refType="ctrY" refFor="ch" refForName="bullet4a"/>
                    <dgm:constr type="w" for="ch" forName="textBox4a" refType="w" fact="0.11"/>
                    <dgm:constr type="h" for="ch" forName="textBox4a" refType="h" fact="0.762"/>
                    <dgm:constr type="userA" refType="h" refFor="ch" refForName="bullet4a" fact="0.53"/>
                    <dgm:constr type="r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r" for="ch" forName="textBox4b" refType="ctrX" refFor="ch" refForName="bullet4b"/>
                    <dgm:constr type="b" for="ch" forName="textBox4b" refType="ctrY" refFor="ch" refForName="bullet4b"/>
                    <dgm:constr type="w" for="ch" forName="textBox4b" refType="w" fact="0.171"/>
                    <dgm:constr type="h" for="ch" forName="textBox4b" refType="h" fact="0.543"/>
                    <dgm:constr type="userB" refType="h" refFor="ch" refForName="bullet4b" fact="0.53"/>
                    <dgm:constr type="r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r" for="ch" forName="textBox4c" refType="ctrX" refFor="ch" refForName="bullet4c"/>
                    <dgm:constr type="b" for="ch" forName="textBox4c" refType="ctrY" refFor="ch" refForName="bullet4c"/>
                    <dgm:constr type="w" for="ch" forName="textBox4c" refType="w" fact="0.21"/>
                    <dgm:constr type="h" for="ch" forName="textBox4c" refType="h" fact="0.382"/>
                    <dgm:constr type="userC" refType="h" refFor="ch" refForName="bullet4c" fact="0.53"/>
                    <dgm:constr type="r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r" for="ch" forName="textBox4d" refType="ctrX" refFor="ch" refForName="bullet4d"/>
                    <dgm:constr type="b" for="ch" forName="textBox4d" refType="ctrY" refFor="ch" refForName="bullet4d"/>
                    <dgm:constr type="w" for="ch" forName="textBox4d" refType="w" fact="0.21"/>
                    <dgm:constr type="h" for="ch" forName="textBox4d" refType="h" fact="0.283"/>
                    <dgm:constr type="userD" refType="h" refFor="ch" refForName="bullet4d" fact="0.53"/>
                    <dgm:constr type="rMarg" for="ch" forName="textBox4d" refType="userD" fact="2.834"/>
                    <dgm:constr type="primFontSz" for="ch" ptType="node" op="equ" val="65"/>
                  </dgm:constrLst>
                </dgm:else>
              </dgm:choose>
              <dgm:ruleLst/>
              <dgm:forEach name="Name83" axis="ch" ptType="node" cnt="1">
                <dgm:layoutNode name="bullet4a" styleLbl="node1">
                  <dgm:alg type="sp"/>
                  <dgm:shape xmlns:r="http://schemas.openxmlformats.org/officeDocument/2006/relationships" type="ellipse" r:blip="">
                    <dgm:adjLst/>
                  </dgm:shape>
                  <dgm:presOf/>
                  <dgm:constrLst/>
                  <dgm:ruleLst/>
                </dgm:layoutNode>
                <dgm:layoutNode name="textBox4a" styleLbl="revTx">
                  <dgm:varLst>
                    <dgm:bulletEnabled val="1"/>
                  </dgm:varLst>
                  <dgm:choose name="Name84">
                    <dgm:if name="Name85" func="var" arg="dir" op="equ" val="norm">
                      <dgm:choose name="Name86">
                        <dgm:if name="Name87" axis="root des" ptType="all node" func="maxDepth" op="gt" val="1">
                          <dgm:alg type="tx">
                            <dgm:param type="txAnchorVert" val="t"/>
                            <dgm:param type="parTxLTRAlign" val="l"/>
                            <dgm:param type="parTxRTLAlign" val="r"/>
                          </dgm:alg>
                        </dgm:if>
                        <dgm:else name="Name88">
                          <dgm:alg type="tx">
                            <dgm:param type="txAnchorVert" val="t"/>
                            <dgm:param type="parTxLTRAlign" val="l"/>
                            <dgm:param type="parTxRTLAlign" val="l"/>
                          </dgm:alg>
                        </dgm:else>
                      </dgm:choose>
                    </dgm:if>
                    <dgm:else name="Name89">
                      <dgm:choose name="Name90">
                        <dgm:if name="Name91" axis="root des" ptType="all node" func="maxDepth" op="gt" val="1">
                          <dgm:alg type="tx">
                            <dgm:param type="txAnchorVert" val="b"/>
                            <dgm:param type="txAnchorVertCh" val="b"/>
                            <dgm:param type="parTxLTRAlign" val="l"/>
                            <dgm:param type="parTxRTLAlign" val="r"/>
                          </dgm:alg>
                        </dgm:if>
                        <dgm:else name="Name9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rMarg"/>
                        <dgm:constr type="tMarg"/>
                        <dgm:constr type="bMarg"/>
                      </dgm:constrLst>
                    </dgm:if>
                    <dgm:else name="Name95">
                      <dgm:constrLst>
                        <dgm:constr type="lMarg"/>
                        <dgm:constr type="tMarg"/>
                        <dgm:constr type="bMarg"/>
                      </dgm:constrLst>
                    </dgm:else>
                  </dgm:choose>
                  <dgm:ruleLst>
                    <dgm:rule type="primFontSz" val="5" fact="NaN" max="NaN"/>
                  </dgm:ruleLst>
                </dgm:layoutNode>
              </dgm:forEach>
              <dgm:forEach name="Name96" axis="ch" ptType="node" st="2" cnt="1">
                <dgm:layoutNode name="bullet4b" styleLbl="node1">
                  <dgm:alg type="sp"/>
                  <dgm:shape xmlns:r="http://schemas.openxmlformats.org/officeDocument/2006/relationships" type="ellipse" r:blip="">
                    <dgm:adjLst/>
                  </dgm:shape>
                  <dgm:presOf/>
                  <dgm:constrLst/>
                  <dgm:ruleLst/>
                </dgm:layoutNode>
                <dgm:layoutNode name="textBox4b" styleLbl="revTx">
                  <dgm:varLst>
                    <dgm:bulletEnabled val="1"/>
                  </dgm:varLst>
                  <dgm:choose name="Name97">
                    <dgm:if name="Name98" func="var" arg="dir" op="equ" val="norm">
                      <dgm:choose name="Name99">
                        <dgm:if name="Name100" axis="root des" ptType="all node" func="maxDepth" op="gt" val="1">
                          <dgm:alg type="tx">
                            <dgm:param type="txAnchorVert" val="t"/>
                            <dgm:param type="parTxLTRAlign" val="l"/>
                            <dgm:param type="parTxRTLAlign" val="r"/>
                          </dgm:alg>
                        </dgm:if>
                        <dgm:else name="Name101">
                          <dgm:alg type="tx">
                            <dgm:param type="txAnchorVert" val="t"/>
                            <dgm:param type="parTxLTRAlign" val="l"/>
                            <dgm:param type="parTxRTLAlign" val="l"/>
                          </dgm:alg>
                        </dgm:else>
                      </dgm:choose>
                    </dgm:if>
                    <dgm:else name="Name102">
                      <dgm:choose name="Name103">
                        <dgm:if name="Name104" axis="root des" ptType="all node" func="maxDepth" op="gt" val="1">
                          <dgm:alg type="tx">
                            <dgm:param type="txAnchorVert" val="b"/>
                            <dgm:param type="txAnchorVertCh" val="b"/>
                            <dgm:param type="parTxLTRAlign" val="l"/>
                            <dgm:param type="parTxRTLAlign" val="r"/>
                          </dgm:alg>
                        </dgm:if>
                        <dgm:else name="Name10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06">
                    <dgm:if name="Name107" func="var" arg="dir" op="equ" val="norm">
                      <dgm:constrLst>
                        <dgm:constr type="rMarg"/>
                        <dgm:constr type="tMarg"/>
                        <dgm:constr type="bMarg"/>
                      </dgm:constrLst>
                    </dgm:if>
                    <dgm:else name="Name108">
                      <dgm:constrLst>
                        <dgm:constr type="lMarg"/>
                        <dgm:constr type="tMarg"/>
                        <dgm:constr type="bMarg"/>
                      </dgm:constrLst>
                    </dgm:else>
                  </dgm:choose>
                  <dgm:ruleLst>
                    <dgm:rule type="primFontSz" val="5" fact="NaN" max="NaN"/>
                  </dgm:ruleLst>
                </dgm:layoutNode>
              </dgm:forEach>
              <dgm:forEach name="Name109" axis="ch" ptType="node" st="3" cnt="1">
                <dgm:layoutNode name="bullet4c" styleLbl="node1">
                  <dgm:alg type="sp"/>
                  <dgm:shape xmlns:r="http://schemas.openxmlformats.org/officeDocument/2006/relationships" type="ellipse" r:blip="">
                    <dgm:adjLst/>
                  </dgm:shape>
                  <dgm:presOf/>
                  <dgm:constrLst/>
                  <dgm:ruleLst/>
                </dgm:layoutNode>
                <dgm:layoutNode name="textBox4c" styleLbl="revTx">
                  <dgm:varLst>
                    <dgm:bulletEnabled val="1"/>
                  </dgm:varLst>
                  <dgm:choose name="Name110">
                    <dgm:if name="Name111" func="var" arg="dir" op="equ" val="norm">
                      <dgm:choose name="Name112">
                        <dgm:if name="Name113" axis="root des" ptType="all node" func="maxDepth" op="gt" val="1">
                          <dgm:alg type="tx">
                            <dgm:param type="txAnchorVert" val="t"/>
                            <dgm:param type="parTxLTRAlign" val="l"/>
                            <dgm:param type="parTxRTLAlign" val="r"/>
                          </dgm:alg>
                        </dgm:if>
                        <dgm:else name="Name114">
                          <dgm:alg type="tx">
                            <dgm:param type="txAnchorVert" val="t"/>
                            <dgm:param type="parTxLTRAlign" val="l"/>
                            <dgm:param type="parTxRTLAlign" val="l"/>
                          </dgm:alg>
                        </dgm:else>
                      </dgm:choose>
                    </dgm:if>
                    <dgm:else name="Name115">
                      <dgm:choose name="Name116">
                        <dgm:if name="Name117" axis="root des" ptType="all node" func="maxDepth" op="gt" val="1">
                          <dgm:alg type="tx">
                            <dgm:param type="txAnchorVert" val="b"/>
                            <dgm:param type="txAnchorVertCh" val="b"/>
                            <dgm:param type="parTxLTRAlign" val="l"/>
                            <dgm:param type="parTxRTLAlign" val="r"/>
                          </dgm:alg>
                        </dgm:if>
                        <dgm:else name="Name11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19">
                    <dgm:if name="Name120" func="var" arg="dir" op="equ" val="norm">
                      <dgm:constrLst>
                        <dgm:constr type="rMarg"/>
                        <dgm:constr type="tMarg"/>
                        <dgm:constr type="bMarg"/>
                      </dgm:constrLst>
                    </dgm:if>
                    <dgm:else name="Name121">
                      <dgm:constrLst>
                        <dgm:constr type="lMarg"/>
                        <dgm:constr type="tMarg"/>
                        <dgm:constr type="bMarg"/>
                      </dgm:constrLst>
                    </dgm:else>
                  </dgm:choose>
                  <dgm:ruleLst>
                    <dgm:rule type="primFontSz" val="5" fact="NaN" max="NaN"/>
                  </dgm:ruleLst>
                </dgm:layoutNode>
              </dgm:forEach>
              <dgm:forEach name="Name122" axis="ch" ptType="node" st="4" cnt="1">
                <dgm:layoutNode name="bullet4d" styleLbl="node1">
                  <dgm:alg type="sp"/>
                  <dgm:shape xmlns:r="http://schemas.openxmlformats.org/officeDocument/2006/relationships" type="ellipse" r:blip="">
                    <dgm:adjLst/>
                  </dgm:shape>
                  <dgm:presOf/>
                  <dgm:constrLst/>
                  <dgm:ruleLst/>
                </dgm:layoutNode>
                <dgm:layoutNode name="textBox4d" styleLbl="revTx">
                  <dgm:varLst>
                    <dgm:bulletEnabled val="1"/>
                  </dgm:varLst>
                  <dgm:choose name="Name123">
                    <dgm:if name="Name124" func="var" arg="dir" op="equ" val="norm">
                      <dgm:choose name="Name125">
                        <dgm:if name="Name126" axis="root des" ptType="all node" func="maxDepth" op="gt" val="1">
                          <dgm:alg type="tx">
                            <dgm:param type="txAnchorVert" val="t"/>
                            <dgm:param type="parTxLTRAlign" val="l"/>
                            <dgm:param type="parTxRTLAlign" val="r"/>
                          </dgm:alg>
                        </dgm:if>
                        <dgm:else name="Name127">
                          <dgm:alg type="tx">
                            <dgm:param type="txAnchorVert" val="t"/>
                            <dgm:param type="parTxLTRAlign" val="l"/>
                            <dgm:param type="parTxRTLAlign" val="l"/>
                          </dgm:alg>
                        </dgm:else>
                      </dgm:choose>
                    </dgm:if>
                    <dgm:else name="Name128">
                      <dgm:choose name="Name129">
                        <dgm:if name="Name130" axis="root des" ptType="all node" func="maxDepth" op="gt" val="1">
                          <dgm:alg type="tx">
                            <dgm:param type="txAnchorVert" val="b"/>
                            <dgm:param type="txAnchorVertCh" val="b"/>
                            <dgm:param type="parTxLTRAlign" val="l"/>
                            <dgm:param type="parTxRTLAlign" val="r"/>
                          </dgm:alg>
                        </dgm:if>
                        <dgm:else name="Name13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32">
                    <dgm:if name="Name133" func="var" arg="dir" op="equ" val="norm">
                      <dgm:constrLst>
                        <dgm:constr type="rMarg"/>
                        <dgm:constr type="tMarg"/>
                        <dgm:constr type="bMarg"/>
                      </dgm:constrLst>
                    </dgm:if>
                    <dgm:else name="Name134">
                      <dgm:constrLst>
                        <dgm:constr type="lMarg"/>
                        <dgm:constr type="tMarg"/>
                        <dgm:constr type="bMarg"/>
                      </dgm:constrLst>
                    </dgm:else>
                  </dgm:choose>
                  <dgm:ruleLst>
                    <dgm:rule type="primFontSz" val="5" fact="NaN" max="NaN"/>
                  </dgm:ruleLst>
                </dgm:layoutNode>
              </dgm:forEach>
            </dgm:layoutNode>
          </dgm:if>
          <dgm:else name="Name135">
            <dgm:layoutNode name="arrowDiagram5">
              <dgm:alg type="composite">
                <dgm:param type="vertAlign" val="none"/>
                <dgm:param type="horzAlign" val="none"/>
              </dgm:alg>
              <dgm:shape xmlns:r="http://schemas.openxmlformats.org/officeDocument/2006/relationships" r:blip="">
                <dgm:adjLst/>
              </dgm:shape>
              <dgm:presOf/>
              <dgm:choose name="Name136">
                <dgm:if name="Name137" func="var" arg="dir" op="equ" val="norm">
                  <dgm:constrLst>
                    <dgm:constr type="ctrX" for="ch" forName="bullet5a" refType="w" fact="0.11"/>
                    <dgm:constr type="ctrY" for="ch" forName="bullet5a" refType="h" fact="0.762"/>
                    <dgm:constr type="w" for="ch" forName="bullet5a" refType="w" fact="0.023"/>
                    <dgm:constr type="h" for="ch" forName="bullet5a" refType="w" refFor="ch" refForName="bullet5a"/>
                    <dgm:constr type="l" for="ch" forName="textBox5a" refType="ctrX" refFor="ch" refForName="bullet5a"/>
                    <dgm:constr type="t" for="ch" forName="textBox5a" refType="ctrY" refFor="ch" refForName="bullet5a"/>
                    <dgm:constr type="w" for="ch" forName="textBox5a" refType="w" fact="0.131"/>
                    <dgm:constr type="h" for="ch" forName="textBox5a" refType="h" fact="0.238"/>
                    <dgm:constr type="userA" refType="h" refFor="ch" refForName="bullet5a" fact="0.53"/>
                    <dgm:constr type="l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l" for="ch" forName="textBox5b" refType="ctrX" refFor="ch" refForName="bullet5b"/>
                    <dgm:constr type="t" for="ch" forName="textBox5b" refType="ctrY" refFor="ch" refForName="bullet5b"/>
                    <dgm:constr type="w" for="ch" forName="textBox5b" refType="w" fact="0.166"/>
                    <dgm:constr type="h" for="ch" forName="textBox5b" refType="h" fact="0.419"/>
                    <dgm:constr type="userB" refType="h" refFor="ch" refForName="bullet5b" fact="0.53"/>
                    <dgm:constr type="l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l" for="ch" forName="textBox5c" refType="ctrX" refFor="ch" refForName="bullet5c"/>
                    <dgm:constr type="t" for="ch" forName="textBox5c" refType="ctrY" refFor="ch" refForName="bullet5c"/>
                    <dgm:constr type="w" for="ch" forName="textBox5c" refType="w" fact="0.193"/>
                    <dgm:constr type="h" for="ch" forName="textBox5c" refType="h" fact="0.562"/>
                    <dgm:constr type="userC" refType="h" refFor="ch" refForName="bullet5c" fact="0.53"/>
                    <dgm:constr type="l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l" for="ch" forName="textBox5d" refType="ctrX" refFor="ch" refForName="bullet5d"/>
                    <dgm:constr type="t" for="ch" forName="textBox5d" refType="ctrY" refFor="ch" refForName="bullet5d"/>
                    <dgm:constr type="w" for="ch" forName="textBox5d" refType="w" fact="0.2"/>
                    <dgm:constr type="h" for="ch" forName="textBox5d" refType="h" fact="0.67"/>
                    <dgm:constr type="userD" refType="h" refFor="ch" refForName="bullet5d" fact="0.53"/>
                    <dgm:constr type="l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l" for="ch" forName="textBox5e" refType="ctrX" refFor="ch" refForName="bullet5e"/>
                    <dgm:constr type="t" for="ch" forName="textBox5e" refType="ctrY" refFor="ch" refForName="bullet5e"/>
                    <dgm:constr type="w" for="ch" forName="textBox5e" refType="w" fact="0.2"/>
                    <dgm:constr type="h" for="ch" forName="textBox5e" refType="h" fact="0.736"/>
                    <dgm:constr type="userE" refType="h" refFor="ch" refForName="bullet5e" fact="0.53"/>
                    <dgm:constr type="lMarg" for="ch" forName="textBox5e" refType="userE" fact="2.834"/>
                    <dgm:constr type="primFontSz" for="ch" ptType="node" op="equ" val="65"/>
                  </dgm:constrLst>
                </dgm:if>
                <dgm:else name="Name138">
                  <dgm:constrLst>
                    <dgm:constr type="ctrX" for="ch" forName="bullet5a" refType="w" fact="0.11"/>
                    <dgm:constr type="ctrY" for="ch" forName="bullet5a" refType="h" fact="0.762"/>
                    <dgm:constr type="w" for="ch" forName="bullet5a" refType="w" fact="0.023"/>
                    <dgm:constr type="h" for="ch" forName="bullet5a" refType="w" refFor="ch" refForName="bullet5a"/>
                    <dgm:constr type="r" for="ch" forName="textBox5a" refType="ctrX" refFor="ch" refForName="bullet5a"/>
                    <dgm:constr type="b" for="ch" forName="textBox5a" refType="ctrY" refFor="ch" refForName="bullet5a"/>
                    <dgm:constr type="w" for="ch" forName="textBox5a" refType="w" fact="0.11"/>
                    <dgm:constr type="h" for="ch" forName="textBox5a" refType="h" fact="0.762"/>
                    <dgm:constr type="userA" refType="h" refFor="ch" refForName="bullet5a" fact="0.53"/>
                    <dgm:constr type="r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r" for="ch" forName="textBox5b" refType="ctrX" refFor="ch" refForName="bullet5b"/>
                    <dgm:constr type="b" for="ch" forName="textBox5b" refType="ctrY" refFor="ch" refForName="bullet5b"/>
                    <dgm:constr type="w" for="ch" forName="textBox5b" refType="w" fact="0.131"/>
                    <dgm:constr type="h" for="ch" forName="textBox5b" refType="h" fact="0.581"/>
                    <dgm:constr type="userB" refType="h" refFor="ch" refForName="bullet5b" fact="0.53"/>
                    <dgm:constr type="r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r" for="ch" forName="textBox5c" refType="ctrX" refFor="ch" refForName="bullet5c"/>
                    <dgm:constr type="b" for="ch" forName="textBox5c" refType="ctrY" refFor="ch" refForName="bullet5c"/>
                    <dgm:constr type="w" for="ch" forName="textBox5c" refType="w" fact="0.166"/>
                    <dgm:constr type="h" for="ch" forName="textBox5c" refType="h" fact="0.438"/>
                    <dgm:constr type="userC" refType="h" refFor="ch" refForName="bullet5c" fact="0.53"/>
                    <dgm:constr type="r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r" for="ch" forName="textBox5d" refType="ctrX" refFor="ch" refForName="bullet5d"/>
                    <dgm:constr type="b" for="ch" forName="textBox5d" refType="ctrY" refFor="ch" refForName="bullet5d"/>
                    <dgm:constr type="w" for="ch" forName="textBox5d" refType="w" fact="0.193"/>
                    <dgm:constr type="h" for="ch" forName="textBox5d" refType="h" fact="0.33"/>
                    <dgm:constr type="userD" refType="h" refFor="ch" refForName="bullet5d" fact="0.53"/>
                    <dgm:constr type="r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r" for="ch" forName="textBox5e" refType="ctrX" refFor="ch" refForName="bullet5e"/>
                    <dgm:constr type="b" for="ch" forName="textBox5e" refType="ctrY" refFor="ch" refForName="bullet5e"/>
                    <dgm:constr type="w" for="ch" forName="textBox5e" refType="w" fact="0.2"/>
                    <dgm:constr type="h" for="ch" forName="textBox5e" refType="h" fact="0.264"/>
                    <dgm:constr type="userE" refType="h" refFor="ch" refForName="bullet5e" fact="0.53"/>
                    <dgm:constr type="rMarg" for="ch" forName="textBox5e" refType="userE" fact="2.834"/>
                    <dgm:constr type="primFontSz" for="ch" ptType="node" op="equ" val="65"/>
                  </dgm:constrLst>
                </dgm:else>
              </dgm:choose>
              <dgm:ruleLst/>
              <dgm:forEach name="Name139" axis="ch" ptType="node" cnt="1">
                <dgm:layoutNode name="bullet5a" styleLbl="node1">
                  <dgm:alg type="sp"/>
                  <dgm:shape xmlns:r="http://schemas.openxmlformats.org/officeDocument/2006/relationships" type="ellipse" r:blip="">
                    <dgm:adjLst/>
                  </dgm:shape>
                  <dgm:presOf/>
                  <dgm:constrLst/>
                  <dgm:ruleLst/>
                </dgm:layoutNode>
                <dgm:layoutNode name="textBox5a" styleLbl="revTx">
                  <dgm:varLst>
                    <dgm:bulletEnabled val="1"/>
                  </dgm:varLst>
                  <dgm:choose name="Name140">
                    <dgm:if name="Name141" func="var" arg="dir" op="equ" val="norm">
                      <dgm:choose name="Name142">
                        <dgm:if name="Name143" axis="root des" ptType="all node" func="maxDepth" op="gt" val="1">
                          <dgm:alg type="tx">
                            <dgm:param type="txAnchorVert" val="t"/>
                            <dgm:param type="parTxLTRAlign" val="l"/>
                            <dgm:param type="parTxRTLAlign" val="r"/>
                          </dgm:alg>
                        </dgm:if>
                        <dgm:else name="Name144">
                          <dgm:alg type="tx">
                            <dgm:param type="txAnchorVert" val="t"/>
                            <dgm:param type="parTxLTRAlign" val="l"/>
                            <dgm:param type="parTxRTLAlign" val="l"/>
                          </dgm:alg>
                        </dgm:else>
                      </dgm:choose>
                    </dgm:if>
                    <dgm:else name="Name145">
                      <dgm:choose name="Name146">
                        <dgm:if name="Name147" axis="root des" ptType="all node" func="maxDepth" op="gt" val="1">
                          <dgm:alg type="tx">
                            <dgm:param type="txAnchorVert" val="b"/>
                            <dgm:param type="txAnchorVertCh" val="b"/>
                            <dgm:param type="parTxLTRAlign" val="l"/>
                            <dgm:param type="parTxRTLAlign" val="r"/>
                          </dgm:alg>
                        </dgm:if>
                        <dgm:else name="Name14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49">
                    <dgm:if name="Name150" func="var" arg="dir" op="equ" val="norm">
                      <dgm:constrLst>
                        <dgm:constr type="rMarg"/>
                        <dgm:constr type="tMarg"/>
                        <dgm:constr type="bMarg"/>
                      </dgm:constrLst>
                    </dgm:if>
                    <dgm:else name="Name151">
                      <dgm:constrLst>
                        <dgm:constr type="lMarg"/>
                        <dgm:constr type="tMarg"/>
                        <dgm:constr type="bMarg"/>
                      </dgm:constrLst>
                    </dgm:else>
                  </dgm:choose>
                  <dgm:ruleLst>
                    <dgm:rule type="primFontSz" val="5" fact="NaN" max="NaN"/>
                  </dgm:ruleLst>
                </dgm:layoutNode>
              </dgm:forEach>
              <dgm:forEach name="Name152" axis="ch" ptType="node" st="2" cnt="1">
                <dgm:layoutNode name="bullet5b" styleLbl="node1">
                  <dgm:alg type="sp"/>
                  <dgm:shape xmlns:r="http://schemas.openxmlformats.org/officeDocument/2006/relationships" type="ellipse" r:blip="">
                    <dgm:adjLst/>
                  </dgm:shape>
                  <dgm:presOf/>
                  <dgm:constrLst/>
                  <dgm:ruleLst/>
                </dgm:layoutNode>
                <dgm:layoutNode name="textBox5b" styleLbl="revTx">
                  <dgm:varLst>
                    <dgm:bulletEnabled val="1"/>
                  </dgm:varLst>
                  <dgm:choose name="Name153">
                    <dgm:if name="Name154" func="var" arg="dir" op="equ" val="norm">
                      <dgm:choose name="Name155">
                        <dgm:if name="Name156" axis="root des" ptType="all node" func="maxDepth" op="gt" val="1">
                          <dgm:alg type="tx">
                            <dgm:param type="txAnchorVert" val="t"/>
                            <dgm:param type="parTxLTRAlign" val="l"/>
                            <dgm:param type="parTxRTLAlign" val="r"/>
                          </dgm:alg>
                        </dgm:if>
                        <dgm:else name="Name157">
                          <dgm:alg type="tx">
                            <dgm:param type="txAnchorVert" val="t"/>
                            <dgm:param type="parTxLTRAlign" val="l"/>
                            <dgm:param type="parTxRTLAlign" val="l"/>
                          </dgm:alg>
                        </dgm:else>
                      </dgm:choose>
                    </dgm:if>
                    <dgm:else name="Name158">
                      <dgm:choose name="Name159">
                        <dgm:if name="Name160" axis="root des" ptType="all node" func="maxDepth" op="gt" val="1">
                          <dgm:alg type="tx">
                            <dgm:param type="txAnchorVert" val="b"/>
                            <dgm:param type="txAnchorVertCh" val="b"/>
                            <dgm:param type="parTxLTRAlign" val="l"/>
                            <dgm:param type="parTxRTLAlign" val="r"/>
                          </dgm:alg>
                        </dgm:if>
                        <dgm:else name="Name16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62">
                    <dgm:if name="Name163" func="var" arg="dir" op="equ" val="norm">
                      <dgm:constrLst>
                        <dgm:constr type="rMarg"/>
                        <dgm:constr type="tMarg"/>
                        <dgm:constr type="bMarg"/>
                      </dgm:constrLst>
                    </dgm:if>
                    <dgm:else name="Name164">
                      <dgm:constrLst>
                        <dgm:constr type="lMarg"/>
                        <dgm:constr type="tMarg"/>
                        <dgm:constr type="bMarg"/>
                      </dgm:constrLst>
                    </dgm:else>
                  </dgm:choose>
                  <dgm:ruleLst>
                    <dgm:rule type="primFontSz" val="5" fact="NaN" max="NaN"/>
                  </dgm:ruleLst>
                </dgm:layoutNode>
              </dgm:forEach>
              <dgm:forEach name="Name165" axis="ch" ptType="node" st="3" cnt="1">
                <dgm:layoutNode name="bullet5c" styleLbl="node1">
                  <dgm:alg type="sp"/>
                  <dgm:shape xmlns:r="http://schemas.openxmlformats.org/officeDocument/2006/relationships" type="ellipse" r:blip="">
                    <dgm:adjLst/>
                  </dgm:shape>
                  <dgm:presOf/>
                  <dgm:constrLst/>
                  <dgm:ruleLst/>
                </dgm:layoutNode>
                <dgm:layoutNode name="textBox5c" styleLbl="revTx">
                  <dgm:varLst>
                    <dgm:bulletEnabled val="1"/>
                  </dgm:varLst>
                  <dgm:choose name="Name166">
                    <dgm:if name="Name167" func="var" arg="dir" op="equ" val="norm">
                      <dgm:choose name="Name168">
                        <dgm:if name="Name169" axis="root des" ptType="all node" func="maxDepth" op="gt" val="1">
                          <dgm:alg type="tx">
                            <dgm:param type="txAnchorVert" val="t"/>
                            <dgm:param type="parTxLTRAlign" val="l"/>
                            <dgm:param type="parTxRTLAlign" val="r"/>
                          </dgm:alg>
                        </dgm:if>
                        <dgm:else name="Name170">
                          <dgm:alg type="tx">
                            <dgm:param type="txAnchorVert" val="t"/>
                            <dgm:param type="parTxLTRAlign" val="l"/>
                            <dgm:param type="parTxRTLAlign" val="l"/>
                          </dgm:alg>
                        </dgm:else>
                      </dgm:choose>
                    </dgm:if>
                    <dgm:else name="Name171">
                      <dgm:choose name="Name172">
                        <dgm:if name="Name173" axis="root des" ptType="all node" func="maxDepth" op="gt" val="1">
                          <dgm:alg type="tx">
                            <dgm:param type="txAnchorVert" val="b"/>
                            <dgm:param type="txAnchorVertCh" val="b"/>
                            <dgm:param type="parTxLTRAlign" val="l"/>
                            <dgm:param type="parTxRTLAlign" val="r"/>
                          </dgm:alg>
                        </dgm:if>
                        <dgm:else name="Name174">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75">
                    <dgm:if name="Name176" func="var" arg="dir" op="equ" val="norm">
                      <dgm:constrLst>
                        <dgm:constr type="rMarg"/>
                        <dgm:constr type="tMarg"/>
                        <dgm:constr type="bMarg"/>
                      </dgm:constrLst>
                    </dgm:if>
                    <dgm:else name="Name177">
                      <dgm:constrLst>
                        <dgm:constr type="lMarg"/>
                        <dgm:constr type="tMarg"/>
                        <dgm:constr type="bMarg"/>
                      </dgm:constrLst>
                    </dgm:else>
                  </dgm:choose>
                  <dgm:ruleLst>
                    <dgm:rule type="primFontSz" val="5" fact="NaN" max="NaN"/>
                  </dgm:ruleLst>
                </dgm:layoutNode>
              </dgm:forEach>
              <dgm:forEach name="Name178" axis="ch" ptType="node" st="4" cnt="1">
                <dgm:layoutNode name="bullet5d" styleLbl="node1">
                  <dgm:alg type="sp"/>
                  <dgm:shape xmlns:r="http://schemas.openxmlformats.org/officeDocument/2006/relationships" type="ellipse" r:blip="">
                    <dgm:adjLst/>
                  </dgm:shape>
                  <dgm:presOf/>
                  <dgm:constrLst/>
                  <dgm:ruleLst/>
                </dgm:layoutNode>
                <dgm:layoutNode name="textBox5d" styleLbl="revTx">
                  <dgm:varLst>
                    <dgm:bulletEnabled val="1"/>
                  </dgm:varLst>
                  <dgm:choose name="Name179">
                    <dgm:if name="Name180" func="var" arg="dir" op="equ" val="norm">
                      <dgm:choose name="Name181">
                        <dgm:if name="Name182" axis="root des" ptType="all node" func="maxDepth" op="gt" val="1">
                          <dgm:alg type="tx">
                            <dgm:param type="txAnchorVert" val="t"/>
                            <dgm:param type="parTxLTRAlign" val="l"/>
                            <dgm:param type="parTxRTLAlign" val="r"/>
                          </dgm:alg>
                        </dgm:if>
                        <dgm:else name="Name183">
                          <dgm:alg type="tx">
                            <dgm:param type="txAnchorVert" val="t"/>
                            <dgm:param type="parTxLTRAlign" val="l"/>
                            <dgm:param type="parTxRTLAlign" val="l"/>
                          </dgm:alg>
                        </dgm:else>
                      </dgm:choose>
                    </dgm:if>
                    <dgm:else name="Name184">
                      <dgm:choose name="Name185">
                        <dgm:if name="Name186" axis="root des" ptType="all node" func="maxDepth" op="gt" val="1">
                          <dgm:alg type="tx">
                            <dgm:param type="txAnchorVert" val="b"/>
                            <dgm:param type="txAnchorVertCh" val="b"/>
                            <dgm:param type="parTxLTRAlign" val="l"/>
                            <dgm:param type="parTxRTLAlign" val="r"/>
                          </dgm:alg>
                        </dgm:if>
                        <dgm:else name="Name187">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88">
                    <dgm:if name="Name189" func="var" arg="dir" op="equ" val="norm">
                      <dgm:constrLst>
                        <dgm:constr type="rMarg"/>
                        <dgm:constr type="tMarg"/>
                        <dgm:constr type="bMarg"/>
                      </dgm:constrLst>
                    </dgm:if>
                    <dgm:else name="Name190">
                      <dgm:constrLst>
                        <dgm:constr type="lMarg"/>
                        <dgm:constr type="tMarg"/>
                        <dgm:constr type="bMarg"/>
                      </dgm:constrLst>
                    </dgm:else>
                  </dgm:choose>
                  <dgm:ruleLst>
                    <dgm:rule type="primFontSz" val="5" fact="NaN" max="NaN"/>
                  </dgm:ruleLst>
                </dgm:layoutNode>
              </dgm:forEach>
              <dgm:forEach name="Name191" axis="ch" ptType="node" st="5" cnt="1">
                <dgm:layoutNode name="bullet5e" styleLbl="node1">
                  <dgm:alg type="sp"/>
                  <dgm:shape xmlns:r="http://schemas.openxmlformats.org/officeDocument/2006/relationships" type="ellipse" r:blip="">
                    <dgm:adjLst/>
                  </dgm:shape>
                  <dgm:presOf/>
                  <dgm:constrLst/>
                  <dgm:ruleLst/>
                </dgm:layoutNode>
                <dgm:layoutNode name="textBox5e" styleLbl="revTx">
                  <dgm:varLst>
                    <dgm:bulletEnabled val="1"/>
                  </dgm:varLst>
                  <dgm:choose name="Name192">
                    <dgm:if name="Name193" func="var" arg="dir" op="equ" val="norm">
                      <dgm:choose name="Name194">
                        <dgm:if name="Name195" axis="root des" ptType="all node" func="maxDepth" op="gt" val="1">
                          <dgm:alg type="tx">
                            <dgm:param type="txAnchorVert" val="t"/>
                            <dgm:param type="parTxLTRAlign" val="l"/>
                            <dgm:param type="parTxRTLAlign" val="r"/>
                          </dgm:alg>
                        </dgm:if>
                        <dgm:else name="Name196">
                          <dgm:alg type="tx">
                            <dgm:param type="txAnchorVert" val="t"/>
                            <dgm:param type="parTxLTRAlign" val="l"/>
                            <dgm:param type="parTxRTLAlign" val="l"/>
                          </dgm:alg>
                        </dgm:else>
                      </dgm:choose>
                    </dgm:if>
                    <dgm:else name="Name197">
                      <dgm:choose name="Name198">
                        <dgm:if name="Name199" axis="root des" ptType="all node" func="maxDepth" op="gt" val="1">
                          <dgm:alg type="tx">
                            <dgm:param type="txAnchorVert" val="b"/>
                            <dgm:param type="txAnchorVertCh" val="b"/>
                            <dgm:param type="parTxLTRAlign" val="l"/>
                            <dgm:param type="parTxRTLAlign" val="r"/>
                          </dgm:alg>
                        </dgm:if>
                        <dgm:else name="Name200">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1">
                    <dgm:if name="Name202" func="var" arg="dir" op="equ" val="norm">
                      <dgm:constrLst>
                        <dgm:constr type="rMarg"/>
                        <dgm:constr type="tMarg"/>
                        <dgm:constr type="bMarg"/>
                      </dgm:constrLst>
                    </dgm:if>
                    <dgm:else name="Name203">
                      <dgm:constrLst>
                        <dgm:constr type="lMarg"/>
                        <dgm:constr type="tMarg"/>
                        <dgm:constr type="bMarg"/>
                      </dgm:constrLst>
                    </dgm:else>
                  </dgm:choose>
                  <dgm:ruleLst>
                    <dgm:rule type="primFontSz" val="5" fact="NaN" max="NaN"/>
                  </dgm:ruleLst>
                </dgm:layoutNode>
              </dgm:forEach>
            </dgm:layoutNode>
          </dgm:else>
        </dgm:choose>
      </dgm:if>
      <dgm:else name="Name204"/>
    </dgm:choose>
  </dgm:layoutNode>
</dgm:layoutDef>
</file>

<file path=ppt/diagrams/layout3.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arrow2">
  <dgm:title val=""/>
  <dgm:desc val=""/>
  <dgm:catLst>
    <dgm:cat type="process" pri="2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arrowDiagram">
    <dgm:varLst>
      <dgm:chMax val="5"/>
      <dgm:dir/>
      <dgm:resizeHandles val="exact"/>
    </dgm:varLst>
    <dgm:alg type="composite">
      <dgm:param type="ar" val="1.6"/>
    </dgm:alg>
    <dgm:shape xmlns:r="http://schemas.openxmlformats.org/officeDocument/2006/relationships" r:blip="">
      <dgm:adjLst/>
    </dgm:shape>
    <dgm:presOf/>
    <dgm:constrLst>
      <dgm:constr type="l" for="ch" forName="arrow"/>
      <dgm:constr type="t" for="ch" forName="arrow"/>
      <dgm:constr type="w" for="ch" forName="arrow" refType="w"/>
      <dgm:constr type="h" for="ch" forName="arrow" refType="h"/>
      <dgm:constr type="ctrX" for="ch" forName="arrowDiagram1" refType="w" fact="0.5"/>
      <dgm:constr type="ctrY" for="ch" forName="arrowDiagram1" refType="h" fact="0.5"/>
      <dgm:constr type="w" for="ch" forName="arrowDiagram1" refType="w"/>
      <dgm:constr type="h" for="ch" forName="arrowDiagram1" refType="h"/>
      <dgm:constr type="ctrX" for="ch" forName="arrowDiagram2" refType="w" fact="0.5"/>
      <dgm:constr type="ctrY" for="ch" forName="arrowDiagram2" refType="h" fact="0.5"/>
      <dgm:constr type="w" for="ch" forName="arrowDiagram2" refType="w"/>
      <dgm:constr type="h" for="ch" forName="arrowDiagram2" refType="h"/>
      <dgm:constr type="ctrX" for="ch" forName="arrowDiagram3" refType="w" fact="0.5"/>
      <dgm:constr type="ctrY" for="ch" forName="arrowDiagram3" refType="h" fact="0.5"/>
      <dgm:constr type="w" for="ch" forName="arrowDiagram3" refType="w"/>
      <dgm:constr type="h" for="ch" forName="arrowDiagram3" refType="h"/>
      <dgm:constr type="ctrX" for="ch" forName="arrowDiagram4" refType="w" fact="0.5"/>
      <dgm:constr type="ctrY" for="ch" forName="arrowDiagram4" refType="h" fact="0.5"/>
      <dgm:constr type="w" for="ch" forName="arrowDiagram4" refType="w"/>
      <dgm:constr type="h" for="ch" forName="arrowDiagram4" refType="h"/>
      <dgm:constr type="ctrX" for="ch" forName="arrowDiagram5" refType="w" fact="0.5"/>
      <dgm:constr type="ctrY" for="ch" forName="arrowDiagram5" refType="h" fact="0.5"/>
      <dgm:constr type="w" for="ch" forName="arrowDiagram5" refType="w"/>
      <dgm:constr type="h" for="ch" forName="arrowDiagram5" refType="h"/>
    </dgm:constrLst>
    <dgm:ruleLst/>
    <dgm:choose name="Name0">
      <dgm:if name="Name1" axis="ch" ptType="node" func="cnt" op="gte" val="1">
        <dgm:layoutNode name="arrow" styleLbl="bgShp">
          <dgm:alg type="sp"/>
          <dgm:shape xmlns:r="http://schemas.openxmlformats.org/officeDocument/2006/relationships" type="swooshArrow" r:blip="">
            <dgm:adjLst>
              <dgm:adj idx="2" val="0.25"/>
            </dgm:adjLst>
          </dgm:shape>
          <dgm:presOf/>
          <dgm:constrLst/>
          <dgm:ruleLst/>
        </dgm:layoutNode>
        <dgm:choose name="Name2">
          <dgm:if name="Name3" axis="ch" ptType="node" func="cnt" op="lt" val="1"/>
          <dgm:if name="Name4" axis="ch" ptType="node" func="cnt" op="equ" val="1">
            <dgm:layoutNode name="arrowDiagram1">
              <dgm:varLst>
                <dgm:bulletEnabled val="1"/>
              </dgm:varLst>
              <dgm:alg type="composite">
                <dgm:param type="vertAlign" val="none"/>
                <dgm:param type="horzAlign" val="none"/>
              </dgm:alg>
              <dgm:shape xmlns:r="http://schemas.openxmlformats.org/officeDocument/2006/relationships" r:blip="">
                <dgm:adjLst/>
              </dgm:shape>
              <dgm:presOf/>
              <dgm:constrLst>
                <dgm:constr type="ctrX" for="ch" forName="bullet1" refType="w" fact="0.8"/>
                <dgm:constr type="ctrY" for="ch" forName="bullet1" refType="h" fact="0.262"/>
                <dgm:constr type="w" for="ch" forName="bullet1" refType="w" fact="0.074"/>
                <dgm:constr type="h" for="ch" forName="bullet1" refType="w" refFor="ch" refForName="bullet1"/>
                <dgm:constr type="r" for="ch" forName="textBox1" refType="ctrX" refFor="ch" refForName="bullet1"/>
                <dgm:constr type="t" for="ch" forName="textBox1" refType="ctrY" refFor="ch" refForName="bullet1"/>
                <dgm:constr type="w" for="ch" forName="textBox1" refType="w" fact="0.4"/>
                <dgm:constr type="h" for="ch" forName="textBox1" refType="h" fact="0.738"/>
                <dgm:constr type="userA" refType="h" refFor="ch" refForName="bullet1" fact="0.53"/>
                <dgm:constr type="rMarg" for="ch" forName="textBox1" refType="userA" fact="2.834"/>
                <dgm:constr type="primFontSz" for="ch" ptType="node" op="equ" val="65"/>
              </dgm:constrLst>
              <dgm:ruleLst/>
              <dgm:forEach name="Name5" axis="ch" ptType="node" cnt="1">
                <dgm:layoutNode name="bullet1" styleLbl="node1">
                  <dgm:alg type="sp"/>
                  <dgm:shape xmlns:r="http://schemas.openxmlformats.org/officeDocument/2006/relationships" type="ellipse" r:blip="">
                    <dgm:adjLst/>
                  </dgm:shape>
                  <dgm:presOf/>
                  <dgm:constrLst/>
                  <dgm:ruleLst/>
                </dgm:layoutNode>
                <dgm:layoutNode name="textBox1" styleLbl="revTx">
                  <dgm:varLst>
                    <dgm:bulletEnabled val="1"/>
                  </dgm:varLst>
                  <dgm:alg type="tx">
                    <dgm:param type="txAnchorVert" val="t"/>
                    <dgm:param type="parTxLTRAlign" val="r"/>
                    <dgm:param type="parTxRTLAlign" val="r"/>
                  </dgm:alg>
                  <dgm:shape xmlns:r="http://schemas.openxmlformats.org/officeDocument/2006/relationships" type="round2DiagRect" r:blip="">
                    <dgm:adjLst/>
                  </dgm:shape>
                  <dgm:presOf axis="desOrSelf" ptType="node"/>
                  <dgm:constrLst>
                    <dgm:constr type="lMarg"/>
                    <dgm:constr type="tMarg"/>
                    <dgm:constr type="bMarg"/>
                  </dgm:constrLst>
                  <dgm:ruleLst>
                    <dgm:rule type="primFontSz" val="5" fact="NaN" max="NaN"/>
                  </dgm:ruleLst>
                </dgm:layoutNode>
              </dgm:forEach>
            </dgm:layoutNode>
          </dgm:if>
          <dgm:if name="Name6" axis="ch" ptType="node" func="cnt" op="equ" val="2">
            <dgm:layoutNode name="arrowDiagram2">
              <dgm:alg type="composite">
                <dgm:param type="vertAlign" val="none"/>
                <dgm:param type="horzAlign" val="none"/>
              </dgm:alg>
              <dgm:shape xmlns:r="http://schemas.openxmlformats.org/officeDocument/2006/relationships" r:blip="">
                <dgm:adjLst/>
              </dgm:shape>
              <dgm:presOf/>
              <dgm:choose name="Name7">
                <dgm:if name="Name8" func="var" arg="dir" op="equ" val="norm">
                  <dgm:constrLst>
                    <dgm:constr type="ctrX" for="ch" forName="bullet2a" refType="w" fact="0.25"/>
                    <dgm:constr type="ctrY" for="ch" forName="bullet2a" refType="h" fact="0.573"/>
                    <dgm:constr type="w" for="ch" forName="bullet2a" refType="w" fact="0.035"/>
                    <dgm:constr type="h" for="ch" forName="bullet2a" refType="w" refFor="ch" refForName="bullet2a"/>
                    <dgm:constr type="l" for="ch" forName="textBox2a" refType="ctrX" refFor="ch" refForName="bullet2a"/>
                    <dgm:constr type="t" for="ch" forName="textBox2a" refType="ctrY" refFor="ch" refForName="bullet2a"/>
                    <dgm:constr type="w" for="ch" forName="textBox2a" refType="w" fact="0.325"/>
                    <dgm:constr type="h" for="ch" forName="textBox2a" refType="h" fact="0.427"/>
                    <dgm:constr type="userA" refType="h" refFor="ch" refForName="bullet2a" fact="0.53"/>
                    <dgm:constr type="l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l" for="ch" forName="textBox2b" refType="ctrX" refFor="ch" refForName="bullet2b"/>
                    <dgm:constr type="t" for="ch" forName="textBox2b" refType="ctrY" refFor="ch" refForName="bullet2b"/>
                    <dgm:constr type="w" for="ch" forName="textBox2b" refType="w" fact="0.325"/>
                    <dgm:constr type="h" for="ch" forName="textBox2b" refType="h" fact="0.662"/>
                    <dgm:constr type="userB" refType="h" refFor="ch" refForName="bullet2b" fact="0.53"/>
                    <dgm:constr type="lMarg" for="ch" forName="textBox2b" refType="userB" fact="2.834"/>
                    <dgm:constr type="primFontSz" for="ch" ptType="node" op="equ" val="65"/>
                  </dgm:constrLst>
                </dgm:if>
                <dgm:else name="Name9">
                  <dgm:constrLst>
                    <dgm:constr type="ctrX" for="ch" forName="bullet2a" refType="w" fact="0.25"/>
                    <dgm:constr type="ctrY" for="ch" forName="bullet2a" refType="h" fact="0.573"/>
                    <dgm:constr type="w" for="ch" forName="bullet2a" refType="w" fact="0.035"/>
                    <dgm:constr type="h" for="ch" forName="bullet2a" refType="w" refFor="ch" refForName="bullet2a"/>
                    <dgm:constr type="r" for="ch" forName="textBox2a" refType="ctrX" refFor="ch" refForName="bullet2a"/>
                    <dgm:constr type="b" for="ch" forName="textBox2a" refType="ctrY" refFor="ch" refForName="bullet2a"/>
                    <dgm:constr type="w" for="ch" forName="textBox2a" refType="w" fact="0.25"/>
                    <dgm:constr type="h" for="ch" forName="textBox2a" refType="h" fact="0.573"/>
                    <dgm:constr type="userA" refType="h" refFor="ch" refForName="bullet2a" fact="0.53"/>
                    <dgm:constr type="r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r" for="ch" forName="textBox2b" refType="ctrX" refFor="ch" refForName="bullet2b"/>
                    <dgm:constr type="b" for="ch" forName="textBox2b" refType="ctrY" refFor="ch" refForName="bullet2b"/>
                    <dgm:constr type="w" for="ch" forName="textBox2b" refType="w" fact="0.28"/>
                    <dgm:constr type="h" for="ch" forName="textBox2b" refType="h" fact="0.338"/>
                    <dgm:constr type="userB" refType="h" refFor="ch" refForName="bullet2b" fact="0.53"/>
                    <dgm:constr type="rMarg" for="ch" forName="textBox2b" refType="userB" fact="2.834"/>
                    <dgm:constr type="primFontSz" for="ch" ptType="node" op="equ" val="65"/>
                  </dgm:constrLst>
                </dgm:else>
              </dgm:choose>
              <dgm:ruleLst/>
              <dgm:forEach name="Name10" axis="ch" ptType="node" cnt="1">
                <dgm:layoutNode name="bullet2a" styleLbl="node1">
                  <dgm:alg type="sp"/>
                  <dgm:shape xmlns:r="http://schemas.openxmlformats.org/officeDocument/2006/relationships" type="ellipse" r:blip="">
                    <dgm:adjLst/>
                  </dgm:shape>
                  <dgm:presOf/>
                  <dgm:constrLst/>
                  <dgm:ruleLst/>
                </dgm:layoutNode>
                <dgm:layoutNode name="textBox2a" styleLbl="revTx">
                  <dgm:varLst>
                    <dgm:bulletEnabled val="1"/>
                  </dgm:varLst>
                  <dgm:choose name="Name11">
                    <dgm:if name="Name12" func="var" arg="dir" op="equ" val="norm">
                      <dgm:choose name="Name13">
                        <dgm:if name="Name14" axis="root des" ptType="all node" func="maxDepth" op="gt" val="1">
                          <dgm:alg type="tx">
                            <dgm:param type="txAnchorVert" val="t"/>
                            <dgm:param type="parTxLTRAlign" val="l"/>
                            <dgm:param type="parTxRTLAlign" val="r"/>
                          </dgm:alg>
                        </dgm:if>
                        <dgm:else name="Name15">
                          <dgm:alg type="tx">
                            <dgm:param type="txAnchorVert" val="t"/>
                            <dgm:param type="parTxLTRAlign" val="l"/>
                            <dgm:param type="parTxRTLAlign" val="l"/>
                          </dgm:alg>
                        </dgm:else>
                      </dgm:choose>
                    </dgm:if>
                    <dgm:else name="Name16">
                      <dgm:choose name="Name17">
                        <dgm:if name="Name18" axis="root des" ptType="all node" func="maxDepth" op="gt" val="1">
                          <dgm:alg type="tx">
                            <dgm:param type="txAnchorVert" val="b"/>
                            <dgm:param type="txAnchorVertCh" val="b"/>
                            <dgm:param type="parTxLTRAlign" val="l"/>
                            <dgm:param type="parTxRTLAlign" val="r"/>
                          </dgm:alg>
                        </dgm:if>
                        <dgm:else name="Name1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
                    <dgm:if name="Name21" func="var" arg="dir" op="equ" val="norm">
                      <dgm:constrLst>
                        <dgm:constr type="rMarg"/>
                        <dgm:constr type="tMarg"/>
                        <dgm:constr type="bMarg"/>
                      </dgm:constrLst>
                    </dgm:if>
                    <dgm:else name="Name22">
                      <dgm:constrLst>
                        <dgm:constr type="lMarg"/>
                        <dgm:constr type="tMarg"/>
                        <dgm:constr type="bMarg"/>
                      </dgm:constrLst>
                    </dgm:else>
                  </dgm:choose>
                  <dgm:ruleLst>
                    <dgm:rule type="primFontSz" val="5" fact="NaN" max="NaN"/>
                  </dgm:ruleLst>
                </dgm:layoutNode>
              </dgm:forEach>
              <dgm:forEach name="Name23" axis="ch" ptType="node" st="2" cnt="1">
                <dgm:layoutNode name="bullet2b" styleLbl="node1">
                  <dgm:alg type="sp"/>
                  <dgm:shape xmlns:r="http://schemas.openxmlformats.org/officeDocument/2006/relationships" type="ellipse" r:blip="">
                    <dgm:adjLst/>
                  </dgm:shape>
                  <dgm:presOf/>
                  <dgm:constrLst/>
                  <dgm:ruleLst/>
                </dgm:layoutNode>
                <dgm:layoutNode name="textBox2b" styleLbl="revTx">
                  <dgm:varLst>
                    <dgm:bulletEnabled val="1"/>
                  </dgm:varLst>
                  <dgm:choose name="Name24">
                    <dgm:if name="Name25" func="var" arg="dir" op="equ" val="norm">
                      <dgm:choose name="Name26">
                        <dgm:if name="Name27" axis="root des" ptType="all node" func="maxDepth" op="gt" val="1">
                          <dgm:alg type="tx">
                            <dgm:param type="txAnchorVert" val="t"/>
                            <dgm:param type="parTxLTRAlign" val="l"/>
                            <dgm:param type="parTxRTLAlign" val="r"/>
                          </dgm:alg>
                        </dgm:if>
                        <dgm:else name="Name28">
                          <dgm:alg type="tx">
                            <dgm:param type="txAnchorVert" val="t"/>
                            <dgm:param type="parTxLTRAlign" val="l"/>
                            <dgm:param type="parTxRTLAlign" val="l"/>
                          </dgm:alg>
                        </dgm:else>
                      </dgm:choose>
                    </dgm:if>
                    <dgm:else name="Name29">
                      <dgm:choose name="Name30">
                        <dgm:if name="Name31" axis="root des" ptType="all node" func="maxDepth" op="gt" val="1">
                          <dgm:alg type="tx">
                            <dgm:param type="txAnchorVert" val="b"/>
                            <dgm:param type="txAnchorVertCh" val="b"/>
                            <dgm:param type="parTxLTRAlign" val="l"/>
                            <dgm:param type="parTxRTLAlign" val="r"/>
                          </dgm:alg>
                        </dgm:if>
                        <dgm:else name="Name3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33">
                    <dgm:if name="Name34" func="var" arg="dir" op="equ" val="norm">
                      <dgm:constrLst>
                        <dgm:constr type="rMarg"/>
                        <dgm:constr type="tMarg"/>
                        <dgm:constr type="bMarg"/>
                      </dgm:constrLst>
                    </dgm:if>
                    <dgm:else name="Name35">
                      <dgm:constrLst>
                        <dgm:constr type="lMarg"/>
                        <dgm:constr type="tMarg"/>
                        <dgm:constr type="bMarg"/>
                      </dgm:constrLst>
                    </dgm:else>
                  </dgm:choose>
                  <dgm:ruleLst>
                    <dgm:rule type="primFontSz" val="5" fact="NaN" max="NaN"/>
                  </dgm:ruleLst>
                </dgm:layoutNode>
              </dgm:forEach>
            </dgm:layoutNode>
          </dgm:if>
          <dgm:if name="Name36" axis="ch" ptType="node" func="cnt" op="equ" val="3">
            <dgm:layoutNode name="arrowDiagram3">
              <dgm:alg type="composite">
                <dgm:param type="vertAlign" val="none"/>
                <dgm:param type="horzAlign" val="none"/>
              </dgm:alg>
              <dgm:shape xmlns:r="http://schemas.openxmlformats.org/officeDocument/2006/relationships" r:blip="">
                <dgm:adjLst/>
              </dgm:shape>
              <dgm:presOf/>
              <dgm:choose name="Name37">
                <dgm:if name="Name38" func="var" arg="dir" op="equ" val="norm">
                  <dgm:constrLst>
                    <dgm:constr type="ctrX" for="ch" forName="bullet3a" refType="w" fact="0.14"/>
                    <dgm:constr type="ctrY" for="ch" forName="bullet3a" refType="h" fact="0.711"/>
                    <dgm:constr type="w" for="ch" forName="bullet3a" refType="w" fact="0.026"/>
                    <dgm:constr type="h" for="ch" forName="bullet3a" refType="w" refFor="ch" refForName="bullet3a"/>
                    <dgm:constr type="l" for="ch" forName="textBox3a" refType="ctrX" refFor="ch" refForName="bullet3a"/>
                    <dgm:constr type="t" for="ch" forName="textBox3a" refType="ctrY" refFor="ch" refForName="bullet3a"/>
                    <dgm:constr type="w" for="ch" forName="textBox3a" refType="w" fact="0.233"/>
                    <dgm:constr type="h" for="ch" forName="textBox3a" refType="h" fact="0.289"/>
                    <dgm:constr type="userA" refType="h" refFor="ch" refForName="bullet3a" fact="0.53"/>
                    <dgm:constr type="l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l" for="ch" forName="textBox3b" refType="ctrX" refFor="ch" refForName="bullet3b"/>
                    <dgm:constr type="t" for="ch" forName="textBox3b" refType="ctrY" refFor="ch" refForName="bullet3b"/>
                    <dgm:constr type="w" for="ch" forName="textBox3b" refType="w" fact="0.24"/>
                    <dgm:constr type="h" for="ch" forName="textBox3b" refType="h" fact="0.544"/>
                    <dgm:constr type="userB" refType="h" refFor="ch" refForName="bullet3b" fact="0.53"/>
                    <dgm:constr type="l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l" for="ch" forName="textBox3c" refType="ctrX" refFor="ch" refForName="bullet3c"/>
                    <dgm:constr type="t" for="ch" forName="textBox3c" refType="ctrY" refFor="ch" refForName="bullet3c"/>
                    <dgm:constr type="w" for="ch" forName="textBox3c" refType="w" fact="0.24"/>
                    <dgm:constr type="h" for="ch" forName="textBox3c" refType="h" fact="0.695"/>
                    <dgm:constr type="userC" refType="h" refFor="ch" refForName="bullet3c" fact="0.53"/>
                    <dgm:constr type="lMarg" for="ch" forName="textBox3c" refType="userC" fact="2.834"/>
                    <dgm:constr type="primFontSz" for="ch" ptType="node" op="equ" val="65"/>
                  </dgm:constrLst>
                </dgm:if>
                <dgm:else name="Name39">
                  <dgm:constrLst>
                    <dgm:constr type="ctrX" for="ch" forName="bullet3a" refType="w" fact="0.14"/>
                    <dgm:constr type="ctrY" for="ch" forName="bullet3a" refType="h" fact="0.711"/>
                    <dgm:constr type="w" for="ch" forName="bullet3a" refType="w" fact="0.026"/>
                    <dgm:constr type="h" for="ch" forName="bullet3a" refType="w" refFor="ch" refForName="bullet3a"/>
                    <dgm:constr type="r" for="ch" forName="textBox3a" refType="ctrX" refFor="ch" refForName="bullet3a"/>
                    <dgm:constr type="b" for="ch" forName="textBox3a" refType="ctrY" refFor="ch" refForName="bullet3a"/>
                    <dgm:constr type="w" for="ch" forName="textBox3a" refType="w" fact="0.14"/>
                    <dgm:constr type="h" for="ch" forName="textBox3a" refType="h" fact="0.711"/>
                    <dgm:constr type="userA" refType="h" refFor="ch" refForName="bullet3a" fact="0.53"/>
                    <dgm:constr type="r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r" for="ch" forName="textBox3b" refType="ctrX" refFor="ch" refForName="bullet3b"/>
                    <dgm:constr type="b" for="ch" forName="textBox3b" refType="ctrY" refFor="ch" refForName="bullet3b"/>
                    <dgm:constr type="w" for="ch" forName="textBox3b" refType="w" fact="0.24"/>
                    <dgm:constr type="h" for="ch" forName="textBox3b" refType="h" fact="0.456"/>
                    <dgm:constr type="userB" refType="h" refFor="ch" refForName="bullet3b" fact="0.53"/>
                    <dgm:constr type="r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r" for="ch" forName="textBox3c" refType="ctrX" refFor="ch" refForName="bullet3c"/>
                    <dgm:constr type="b" for="ch" forName="textBox3c" refType="ctrY" refFor="ch" refForName="bullet3c"/>
                    <dgm:constr type="w" for="ch" forName="textBox3c" refType="w" fact="0.24"/>
                    <dgm:constr type="h" for="ch" forName="textBox3c" refType="h" fact="0.305"/>
                    <dgm:constr type="userC" refType="h" refFor="ch" refForName="bullet3c" fact="0.53"/>
                    <dgm:constr type="rMarg" for="ch" forName="textBox3c" refType="userC" fact="2.834"/>
                    <dgm:constr type="primFontSz" for="ch" ptType="node" op="equ" val="65"/>
                  </dgm:constrLst>
                </dgm:else>
              </dgm:choose>
              <dgm:ruleLst/>
              <dgm:forEach name="Name40" axis="ch" ptType="node" cnt="1">
                <dgm:layoutNode name="bullet3a" styleLbl="node1">
                  <dgm:alg type="sp"/>
                  <dgm:shape xmlns:r="http://schemas.openxmlformats.org/officeDocument/2006/relationships" type="ellipse" r:blip="">
                    <dgm:adjLst/>
                  </dgm:shape>
                  <dgm:presOf/>
                  <dgm:constrLst/>
                  <dgm:ruleLst/>
                </dgm:layoutNode>
                <dgm:layoutNode name="textBox3a" styleLbl="revTx">
                  <dgm:varLst>
                    <dgm:bulletEnabled val="1"/>
                  </dgm:varLst>
                  <dgm:choose name="Name41">
                    <dgm:if name="Name42" func="var" arg="dir" op="equ" val="norm">
                      <dgm:choose name="Name43">
                        <dgm:if name="Name44" axis="root des" ptType="all node" func="maxDepth" op="gt" val="1">
                          <dgm:alg type="tx">
                            <dgm:param type="txAnchorVert" val="t"/>
                            <dgm:param type="parTxLTRAlign" val="l"/>
                            <dgm:param type="parTxRTLAlign" val="r"/>
                          </dgm:alg>
                        </dgm:if>
                        <dgm:else name="Name45">
                          <dgm:alg type="tx">
                            <dgm:param type="txAnchorVert" val="t"/>
                            <dgm:param type="parTxLTRAlign" val="l"/>
                            <dgm:param type="parTxRTLAlign" val="l"/>
                          </dgm:alg>
                        </dgm:else>
                      </dgm:choose>
                    </dgm:if>
                    <dgm:else name="Name46">
                      <dgm:choose name="Name47">
                        <dgm:if name="Name48" axis="root des" ptType="all node" func="maxDepth" op="gt" val="1">
                          <dgm:alg type="tx">
                            <dgm:param type="txAnchorVert" val="b"/>
                            <dgm:param type="txAnchorVertCh" val="b"/>
                            <dgm:param type="parTxLTRAlign" val="l"/>
                            <dgm:param type="parTxRTLAlign" val="r"/>
                          </dgm:alg>
                        </dgm:if>
                        <dgm:else name="Name4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50">
                    <dgm:if name="Name51" func="var" arg="dir" op="equ" val="norm">
                      <dgm:constrLst>
                        <dgm:constr type="rMarg"/>
                        <dgm:constr type="tMarg"/>
                        <dgm:constr type="bMarg"/>
                      </dgm:constrLst>
                    </dgm:if>
                    <dgm:else name="Name52">
                      <dgm:constrLst>
                        <dgm:constr type="lMarg"/>
                        <dgm:constr type="tMarg"/>
                        <dgm:constr type="bMarg"/>
                      </dgm:constrLst>
                    </dgm:else>
                  </dgm:choose>
                  <dgm:ruleLst>
                    <dgm:rule type="primFontSz" val="5" fact="NaN" max="NaN"/>
                  </dgm:ruleLst>
                </dgm:layoutNode>
              </dgm:forEach>
              <dgm:forEach name="Name53" axis="ch" ptType="node" st="2" cnt="1">
                <dgm:layoutNode name="bullet3b" styleLbl="node1">
                  <dgm:alg type="sp"/>
                  <dgm:shape xmlns:r="http://schemas.openxmlformats.org/officeDocument/2006/relationships" type="ellipse" r:blip="">
                    <dgm:adjLst/>
                  </dgm:shape>
                  <dgm:presOf/>
                  <dgm:constrLst/>
                  <dgm:ruleLst/>
                </dgm:layoutNode>
                <dgm:layoutNode name="textBox3b" styleLbl="revTx">
                  <dgm:varLst>
                    <dgm:bulletEnabled val="1"/>
                  </dgm:varLst>
                  <dgm:choose name="Name54">
                    <dgm:if name="Name55" func="var" arg="dir" op="equ" val="norm">
                      <dgm:choose name="Name56">
                        <dgm:if name="Name57" axis="root des" ptType="all node" func="maxDepth" op="gt" val="1">
                          <dgm:alg type="tx">
                            <dgm:param type="txAnchorVert" val="t"/>
                            <dgm:param type="parTxLTRAlign" val="l"/>
                            <dgm:param type="parTxRTLAlign" val="r"/>
                          </dgm:alg>
                        </dgm:if>
                        <dgm:else name="Name58">
                          <dgm:alg type="tx">
                            <dgm:param type="txAnchorVert" val="t"/>
                            <dgm:param type="parTxLTRAlign" val="l"/>
                            <dgm:param type="parTxRTLAlign" val="l"/>
                          </dgm:alg>
                        </dgm:else>
                      </dgm:choose>
                    </dgm:if>
                    <dgm:else name="Name59">
                      <dgm:choose name="Name60">
                        <dgm:if name="Name61" axis="root des" ptType="all node" func="maxDepth" op="gt" val="1">
                          <dgm:alg type="tx">
                            <dgm:param type="txAnchorVert" val="b"/>
                            <dgm:param type="txAnchorVertCh" val="b"/>
                            <dgm:param type="parTxLTRAlign" val="l"/>
                            <dgm:param type="parTxRTLAlign" val="r"/>
                          </dgm:alg>
                        </dgm:if>
                        <dgm:else name="Name6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63">
                    <dgm:if name="Name64" func="var" arg="dir" op="equ" val="norm">
                      <dgm:constrLst>
                        <dgm:constr type="rMarg"/>
                        <dgm:constr type="tMarg"/>
                        <dgm:constr type="bMarg"/>
                      </dgm:constrLst>
                    </dgm:if>
                    <dgm:else name="Name65">
                      <dgm:constrLst>
                        <dgm:constr type="lMarg"/>
                        <dgm:constr type="tMarg"/>
                        <dgm:constr type="bMarg"/>
                      </dgm:constrLst>
                    </dgm:else>
                  </dgm:choose>
                  <dgm:ruleLst>
                    <dgm:rule type="primFontSz" val="5" fact="NaN" max="NaN"/>
                  </dgm:ruleLst>
                </dgm:layoutNode>
              </dgm:forEach>
              <dgm:forEach name="Name66" axis="ch" ptType="node" st="3" cnt="1">
                <dgm:layoutNode name="bullet3c" styleLbl="node1">
                  <dgm:alg type="sp"/>
                  <dgm:shape xmlns:r="http://schemas.openxmlformats.org/officeDocument/2006/relationships" type="ellipse" r:blip="">
                    <dgm:adjLst/>
                  </dgm:shape>
                  <dgm:presOf/>
                  <dgm:constrLst/>
                  <dgm:ruleLst/>
                </dgm:layoutNode>
                <dgm:layoutNode name="textBox3c" styleLbl="revTx">
                  <dgm:varLst>
                    <dgm:bulletEnabled val="1"/>
                  </dgm:varLst>
                  <dgm:choose name="Name67">
                    <dgm:if name="Name68" func="var" arg="dir" op="equ" val="norm">
                      <dgm:choose name="Name69">
                        <dgm:if name="Name70" axis="root des" ptType="all node" func="maxDepth" op="gt" val="1">
                          <dgm:alg type="tx">
                            <dgm:param type="txAnchorVert" val="t"/>
                            <dgm:param type="parTxLTRAlign" val="l"/>
                            <dgm:param type="parTxRTLAlign" val="r"/>
                          </dgm:alg>
                        </dgm:if>
                        <dgm:else name="Name71">
                          <dgm:alg type="tx">
                            <dgm:param type="txAnchorVert" val="t"/>
                            <dgm:param type="parTxLTRAlign" val="l"/>
                            <dgm:param type="parTxRTLAlign" val="l"/>
                          </dgm:alg>
                        </dgm:else>
                      </dgm:choose>
                    </dgm:if>
                    <dgm:else name="Name72">
                      <dgm:choose name="Name73">
                        <dgm:if name="Name74" axis="root des" ptType="all node" func="maxDepth" op="gt" val="1">
                          <dgm:alg type="tx">
                            <dgm:param type="txAnchorVert" val="b"/>
                            <dgm:param type="txAnchorVertCh" val="b"/>
                            <dgm:param type="parTxLTRAlign" val="l"/>
                            <dgm:param type="parTxRTLAlign" val="r"/>
                          </dgm:alg>
                        </dgm:if>
                        <dgm:else name="Name7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76">
                    <dgm:if name="Name77" func="var" arg="dir" op="equ" val="norm">
                      <dgm:constrLst>
                        <dgm:constr type="rMarg"/>
                        <dgm:constr type="tMarg"/>
                        <dgm:constr type="bMarg"/>
                      </dgm:constrLst>
                    </dgm:if>
                    <dgm:else name="Name78">
                      <dgm:constrLst>
                        <dgm:constr type="lMarg"/>
                        <dgm:constr type="tMarg"/>
                        <dgm:constr type="bMarg"/>
                      </dgm:constrLst>
                    </dgm:else>
                  </dgm:choose>
                  <dgm:ruleLst>
                    <dgm:rule type="primFontSz" val="5" fact="NaN" max="NaN"/>
                  </dgm:ruleLst>
                </dgm:layoutNode>
              </dgm:forEach>
            </dgm:layoutNode>
          </dgm:if>
          <dgm:if name="Name79" axis="ch" ptType="node" func="cnt" op="equ" val="4">
            <dgm:layoutNode name="arrowDiagram4">
              <dgm:alg type="composite">
                <dgm:param type="vertAlign" val="none"/>
                <dgm:param type="horzAlign" val="none"/>
              </dgm:alg>
              <dgm:shape xmlns:r="http://schemas.openxmlformats.org/officeDocument/2006/relationships" r:blip="">
                <dgm:adjLst/>
              </dgm:shape>
              <dgm:presOf/>
              <dgm:choose name="Name80">
                <dgm:if name="Name81" func="var" arg="dir" op="equ" val="norm">
                  <dgm:constrLst>
                    <dgm:constr type="ctrX" for="ch" forName="bullet4a" refType="w" fact="0.11"/>
                    <dgm:constr type="ctrY" for="ch" forName="bullet4a" refType="h" fact="0.762"/>
                    <dgm:constr type="w" for="ch" forName="bullet4a" refType="w" fact="0.023"/>
                    <dgm:constr type="h" for="ch" forName="bullet4a" refType="w" refFor="ch" refForName="bullet4a"/>
                    <dgm:constr type="l" for="ch" forName="textBox4a" refType="ctrX" refFor="ch" refForName="bullet4a"/>
                    <dgm:constr type="t" for="ch" forName="textBox4a" refType="ctrY" refFor="ch" refForName="bullet4a"/>
                    <dgm:constr type="w" for="ch" forName="textBox4a" refType="w" fact="0.171"/>
                    <dgm:constr type="h" for="ch" forName="textBox4a" refType="h" fact="0.238"/>
                    <dgm:constr type="userA" refType="h" refFor="ch" refForName="bullet4a" fact="0.53"/>
                    <dgm:constr type="l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l" for="ch" forName="textBox4b" refType="ctrX" refFor="ch" refForName="bullet4b"/>
                    <dgm:constr type="t" for="ch" forName="textBox4b" refType="ctrY" refFor="ch" refForName="bullet4b"/>
                    <dgm:constr type="w" for="ch" forName="textBox4b" refType="w" fact="0.21"/>
                    <dgm:constr type="h" for="ch" forName="textBox4b" refType="h" fact="0.457"/>
                    <dgm:constr type="userB" refType="h" refFor="ch" refForName="bullet4b" fact="0.53"/>
                    <dgm:constr type="l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l" for="ch" forName="textBox4c" refType="ctrX" refFor="ch" refForName="bullet4c"/>
                    <dgm:constr type="t" for="ch" forName="textBox4c" refType="ctrY" refFor="ch" refForName="bullet4c"/>
                    <dgm:constr type="w" for="ch" forName="textBox4c" refType="w" fact="0.21"/>
                    <dgm:constr type="h" for="ch" forName="textBox4c" refType="h" fact="0.618"/>
                    <dgm:constr type="userC" refType="h" refFor="ch" refForName="bullet4c" fact="0.53"/>
                    <dgm:constr type="l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l" for="ch" forName="textBox4d" refType="ctrX" refFor="ch" refForName="bullet4d"/>
                    <dgm:constr type="t" for="ch" forName="textBox4d" refType="ctrY" refFor="ch" refForName="bullet4d"/>
                    <dgm:constr type="w" for="ch" forName="textBox4d" refType="w" fact="0.21"/>
                    <dgm:constr type="h" for="ch" forName="textBox4d" refType="h" fact="0.717"/>
                    <dgm:constr type="userD" refType="h" refFor="ch" refForName="bullet4d" fact="0.53"/>
                    <dgm:constr type="lMarg" for="ch" forName="textBox4d" refType="userD" fact="2.834"/>
                    <dgm:constr type="primFontSz" for="ch" ptType="node" op="equ" val="65"/>
                  </dgm:constrLst>
                </dgm:if>
                <dgm:else name="Name82">
                  <dgm:constrLst>
                    <dgm:constr type="ctrX" for="ch" forName="bullet4a" refType="w" fact="0.11"/>
                    <dgm:constr type="ctrY" for="ch" forName="bullet4a" refType="h" fact="0.762"/>
                    <dgm:constr type="w" for="ch" forName="bullet4a" refType="w" fact="0.023"/>
                    <dgm:constr type="h" for="ch" forName="bullet4a" refType="w" refFor="ch" refForName="bullet4a"/>
                    <dgm:constr type="r" for="ch" forName="textBox4a" refType="ctrX" refFor="ch" refForName="bullet4a"/>
                    <dgm:constr type="b" for="ch" forName="textBox4a" refType="ctrY" refFor="ch" refForName="bullet4a"/>
                    <dgm:constr type="w" for="ch" forName="textBox4a" refType="w" fact="0.11"/>
                    <dgm:constr type="h" for="ch" forName="textBox4a" refType="h" fact="0.762"/>
                    <dgm:constr type="userA" refType="h" refFor="ch" refForName="bullet4a" fact="0.53"/>
                    <dgm:constr type="r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r" for="ch" forName="textBox4b" refType="ctrX" refFor="ch" refForName="bullet4b"/>
                    <dgm:constr type="b" for="ch" forName="textBox4b" refType="ctrY" refFor="ch" refForName="bullet4b"/>
                    <dgm:constr type="w" for="ch" forName="textBox4b" refType="w" fact="0.171"/>
                    <dgm:constr type="h" for="ch" forName="textBox4b" refType="h" fact="0.543"/>
                    <dgm:constr type="userB" refType="h" refFor="ch" refForName="bullet4b" fact="0.53"/>
                    <dgm:constr type="r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r" for="ch" forName="textBox4c" refType="ctrX" refFor="ch" refForName="bullet4c"/>
                    <dgm:constr type="b" for="ch" forName="textBox4c" refType="ctrY" refFor="ch" refForName="bullet4c"/>
                    <dgm:constr type="w" for="ch" forName="textBox4c" refType="w" fact="0.21"/>
                    <dgm:constr type="h" for="ch" forName="textBox4c" refType="h" fact="0.382"/>
                    <dgm:constr type="userC" refType="h" refFor="ch" refForName="bullet4c" fact="0.53"/>
                    <dgm:constr type="r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r" for="ch" forName="textBox4d" refType="ctrX" refFor="ch" refForName="bullet4d"/>
                    <dgm:constr type="b" for="ch" forName="textBox4d" refType="ctrY" refFor="ch" refForName="bullet4d"/>
                    <dgm:constr type="w" for="ch" forName="textBox4d" refType="w" fact="0.21"/>
                    <dgm:constr type="h" for="ch" forName="textBox4d" refType="h" fact="0.283"/>
                    <dgm:constr type="userD" refType="h" refFor="ch" refForName="bullet4d" fact="0.53"/>
                    <dgm:constr type="rMarg" for="ch" forName="textBox4d" refType="userD" fact="2.834"/>
                    <dgm:constr type="primFontSz" for="ch" ptType="node" op="equ" val="65"/>
                  </dgm:constrLst>
                </dgm:else>
              </dgm:choose>
              <dgm:ruleLst/>
              <dgm:forEach name="Name83" axis="ch" ptType="node" cnt="1">
                <dgm:layoutNode name="bullet4a" styleLbl="node1">
                  <dgm:alg type="sp"/>
                  <dgm:shape xmlns:r="http://schemas.openxmlformats.org/officeDocument/2006/relationships" type="ellipse" r:blip="">
                    <dgm:adjLst/>
                  </dgm:shape>
                  <dgm:presOf/>
                  <dgm:constrLst/>
                  <dgm:ruleLst/>
                </dgm:layoutNode>
                <dgm:layoutNode name="textBox4a" styleLbl="revTx">
                  <dgm:varLst>
                    <dgm:bulletEnabled val="1"/>
                  </dgm:varLst>
                  <dgm:choose name="Name84">
                    <dgm:if name="Name85" func="var" arg="dir" op="equ" val="norm">
                      <dgm:choose name="Name86">
                        <dgm:if name="Name87" axis="root des" ptType="all node" func="maxDepth" op="gt" val="1">
                          <dgm:alg type="tx">
                            <dgm:param type="txAnchorVert" val="t"/>
                            <dgm:param type="parTxLTRAlign" val="l"/>
                            <dgm:param type="parTxRTLAlign" val="r"/>
                          </dgm:alg>
                        </dgm:if>
                        <dgm:else name="Name88">
                          <dgm:alg type="tx">
                            <dgm:param type="txAnchorVert" val="t"/>
                            <dgm:param type="parTxLTRAlign" val="l"/>
                            <dgm:param type="parTxRTLAlign" val="l"/>
                          </dgm:alg>
                        </dgm:else>
                      </dgm:choose>
                    </dgm:if>
                    <dgm:else name="Name89">
                      <dgm:choose name="Name90">
                        <dgm:if name="Name91" axis="root des" ptType="all node" func="maxDepth" op="gt" val="1">
                          <dgm:alg type="tx">
                            <dgm:param type="txAnchorVert" val="b"/>
                            <dgm:param type="txAnchorVertCh" val="b"/>
                            <dgm:param type="parTxLTRAlign" val="l"/>
                            <dgm:param type="parTxRTLAlign" val="r"/>
                          </dgm:alg>
                        </dgm:if>
                        <dgm:else name="Name9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rMarg"/>
                        <dgm:constr type="tMarg"/>
                        <dgm:constr type="bMarg"/>
                      </dgm:constrLst>
                    </dgm:if>
                    <dgm:else name="Name95">
                      <dgm:constrLst>
                        <dgm:constr type="lMarg"/>
                        <dgm:constr type="tMarg"/>
                        <dgm:constr type="bMarg"/>
                      </dgm:constrLst>
                    </dgm:else>
                  </dgm:choose>
                  <dgm:ruleLst>
                    <dgm:rule type="primFontSz" val="5" fact="NaN" max="NaN"/>
                  </dgm:ruleLst>
                </dgm:layoutNode>
              </dgm:forEach>
              <dgm:forEach name="Name96" axis="ch" ptType="node" st="2" cnt="1">
                <dgm:layoutNode name="bullet4b" styleLbl="node1">
                  <dgm:alg type="sp"/>
                  <dgm:shape xmlns:r="http://schemas.openxmlformats.org/officeDocument/2006/relationships" type="ellipse" r:blip="">
                    <dgm:adjLst/>
                  </dgm:shape>
                  <dgm:presOf/>
                  <dgm:constrLst/>
                  <dgm:ruleLst/>
                </dgm:layoutNode>
                <dgm:layoutNode name="textBox4b" styleLbl="revTx">
                  <dgm:varLst>
                    <dgm:bulletEnabled val="1"/>
                  </dgm:varLst>
                  <dgm:choose name="Name97">
                    <dgm:if name="Name98" func="var" arg="dir" op="equ" val="norm">
                      <dgm:choose name="Name99">
                        <dgm:if name="Name100" axis="root des" ptType="all node" func="maxDepth" op="gt" val="1">
                          <dgm:alg type="tx">
                            <dgm:param type="txAnchorVert" val="t"/>
                            <dgm:param type="parTxLTRAlign" val="l"/>
                            <dgm:param type="parTxRTLAlign" val="r"/>
                          </dgm:alg>
                        </dgm:if>
                        <dgm:else name="Name101">
                          <dgm:alg type="tx">
                            <dgm:param type="txAnchorVert" val="t"/>
                            <dgm:param type="parTxLTRAlign" val="l"/>
                            <dgm:param type="parTxRTLAlign" val="l"/>
                          </dgm:alg>
                        </dgm:else>
                      </dgm:choose>
                    </dgm:if>
                    <dgm:else name="Name102">
                      <dgm:choose name="Name103">
                        <dgm:if name="Name104" axis="root des" ptType="all node" func="maxDepth" op="gt" val="1">
                          <dgm:alg type="tx">
                            <dgm:param type="txAnchorVert" val="b"/>
                            <dgm:param type="txAnchorVertCh" val="b"/>
                            <dgm:param type="parTxLTRAlign" val="l"/>
                            <dgm:param type="parTxRTLAlign" val="r"/>
                          </dgm:alg>
                        </dgm:if>
                        <dgm:else name="Name10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06">
                    <dgm:if name="Name107" func="var" arg="dir" op="equ" val="norm">
                      <dgm:constrLst>
                        <dgm:constr type="rMarg"/>
                        <dgm:constr type="tMarg"/>
                        <dgm:constr type="bMarg"/>
                      </dgm:constrLst>
                    </dgm:if>
                    <dgm:else name="Name108">
                      <dgm:constrLst>
                        <dgm:constr type="lMarg"/>
                        <dgm:constr type="tMarg"/>
                        <dgm:constr type="bMarg"/>
                      </dgm:constrLst>
                    </dgm:else>
                  </dgm:choose>
                  <dgm:ruleLst>
                    <dgm:rule type="primFontSz" val="5" fact="NaN" max="NaN"/>
                  </dgm:ruleLst>
                </dgm:layoutNode>
              </dgm:forEach>
              <dgm:forEach name="Name109" axis="ch" ptType="node" st="3" cnt="1">
                <dgm:layoutNode name="bullet4c" styleLbl="node1">
                  <dgm:alg type="sp"/>
                  <dgm:shape xmlns:r="http://schemas.openxmlformats.org/officeDocument/2006/relationships" type="ellipse" r:blip="">
                    <dgm:adjLst/>
                  </dgm:shape>
                  <dgm:presOf/>
                  <dgm:constrLst/>
                  <dgm:ruleLst/>
                </dgm:layoutNode>
                <dgm:layoutNode name="textBox4c" styleLbl="revTx">
                  <dgm:varLst>
                    <dgm:bulletEnabled val="1"/>
                  </dgm:varLst>
                  <dgm:choose name="Name110">
                    <dgm:if name="Name111" func="var" arg="dir" op="equ" val="norm">
                      <dgm:choose name="Name112">
                        <dgm:if name="Name113" axis="root des" ptType="all node" func="maxDepth" op="gt" val="1">
                          <dgm:alg type="tx">
                            <dgm:param type="txAnchorVert" val="t"/>
                            <dgm:param type="parTxLTRAlign" val="l"/>
                            <dgm:param type="parTxRTLAlign" val="r"/>
                          </dgm:alg>
                        </dgm:if>
                        <dgm:else name="Name114">
                          <dgm:alg type="tx">
                            <dgm:param type="txAnchorVert" val="t"/>
                            <dgm:param type="parTxLTRAlign" val="l"/>
                            <dgm:param type="parTxRTLAlign" val="l"/>
                          </dgm:alg>
                        </dgm:else>
                      </dgm:choose>
                    </dgm:if>
                    <dgm:else name="Name115">
                      <dgm:choose name="Name116">
                        <dgm:if name="Name117" axis="root des" ptType="all node" func="maxDepth" op="gt" val="1">
                          <dgm:alg type="tx">
                            <dgm:param type="txAnchorVert" val="b"/>
                            <dgm:param type="txAnchorVertCh" val="b"/>
                            <dgm:param type="parTxLTRAlign" val="l"/>
                            <dgm:param type="parTxRTLAlign" val="r"/>
                          </dgm:alg>
                        </dgm:if>
                        <dgm:else name="Name11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19">
                    <dgm:if name="Name120" func="var" arg="dir" op="equ" val="norm">
                      <dgm:constrLst>
                        <dgm:constr type="rMarg"/>
                        <dgm:constr type="tMarg"/>
                        <dgm:constr type="bMarg"/>
                      </dgm:constrLst>
                    </dgm:if>
                    <dgm:else name="Name121">
                      <dgm:constrLst>
                        <dgm:constr type="lMarg"/>
                        <dgm:constr type="tMarg"/>
                        <dgm:constr type="bMarg"/>
                      </dgm:constrLst>
                    </dgm:else>
                  </dgm:choose>
                  <dgm:ruleLst>
                    <dgm:rule type="primFontSz" val="5" fact="NaN" max="NaN"/>
                  </dgm:ruleLst>
                </dgm:layoutNode>
              </dgm:forEach>
              <dgm:forEach name="Name122" axis="ch" ptType="node" st="4" cnt="1">
                <dgm:layoutNode name="bullet4d" styleLbl="node1">
                  <dgm:alg type="sp"/>
                  <dgm:shape xmlns:r="http://schemas.openxmlformats.org/officeDocument/2006/relationships" type="ellipse" r:blip="">
                    <dgm:adjLst/>
                  </dgm:shape>
                  <dgm:presOf/>
                  <dgm:constrLst/>
                  <dgm:ruleLst/>
                </dgm:layoutNode>
                <dgm:layoutNode name="textBox4d" styleLbl="revTx">
                  <dgm:varLst>
                    <dgm:bulletEnabled val="1"/>
                  </dgm:varLst>
                  <dgm:choose name="Name123">
                    <dgm:if name="Name124" func="var" arg="dir" op="equ" val="norm">
                      <dgm:choose name="Name125">
                        <dgm:if name="Name126" axis="root des" ptType="all node" func="maxDepth" op="gt" val="1">
                          <dgm:alg type="tx">
                            <dgm:param type="txAnchorVert" val="t"/>
                            <dgm:param type="parTxLTRAlign" val="l"/>
                            <dgm:param type="parTxRTLAlign" val="r"/>
                          </dgm:alg>
                        </dgm:if>
                        <dgm:else name="Name127">
                          <dgm:alg type="tx">
                            <dgm:param type="txAnchorVert" val="t"/>
                            <dgm:param type="parTxLTRAlign" val="l"/>
                            <dgm:param type="parTxRTLAlign" val="l"/>
                          </dgm:alg>
                        </dgm:else>
                      </dgm:choose>
                    </dgm:if>
                    <dgm:else name="Name128">
                      <dgm:choose name="Name129">
                        <dgm:if name="Name130" axis="root des" ptType="all node" func="maxDepth" op="gt" val="1">
                          <dgm:alg type="tx">
                            <dgm:param type="txAnchorVert" val="b"/>
                            <dgm:param type="txAnchorVertCh" val="b"/>
                            <dgm:param type="parTxLTRAlign" val="l"/>
                            <dgm:param type="parTxRTLAlign" val="r"/>
                          </dgm:alg>
                        </dgm:if>
                        <dgm:else name="Name13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32">
                    <dgm:if name="Name133" func="var" arg="dir" op="equ" val="norm">
                      <dgm:constrLst>
                        <dgm:constr type="rMarg"/>
                        <dgm:constr type="tMarg"/>
                        <dgm:constr type="bMarg"/>
                      </dgm:constrLst>
                    </dgm:if>
                    <dgm:else name="Name134">
                      <dgm:constrLst>
                        <dgm:constr type="lMarg"/>
                        <dgm:constr type="tMarg"/>
                        <dgm:constr type="bMarg"/>
                      </dgm:constrLst>
                    </dgm:else>
                  </dgm:choose>
                  <dgm:ruleLst>
                    <dgm:rule type="primFontSz" val="5" fact="NaN" max="NaN"/>
                  </dgm:ruleLst>
                </dgm:layoutNode>
              </dgm:forEach>
            </dgm:layoutNode>
          </dgm:if>
          <dgm:else name="Name135">
            <dgm:layoutNode name="arrowDiagram5">
              <dgm:alg type="composite">
                <dgm:param type="vertAlign" val="none"/>
                <dgm:param type="horzAlign" val="none"/>
              </dgm:alg>
              <dgm:shape xmlns:r="http://schemas.openxmlformats.org/officeDocument/2006/relationships" r:blip="">
                <dgm:adjLst/>
              </dgm:shape>
              <dgm:presOf/>
              <dgm:choose name="Name136">
                <dgm:if name="Name137" func="var" arg="dir" op="equ" val="norm">
                  <dgm:constrLst>
                    <dgm:constr type="ctrX" for="ch" forName="bullet5a" refType="w" fact="0.11"/>
                    <dgm:constr type="ctrY" for="ch" forName="bullet5a" refType="h" fact="0.762"/>
                    <dgm:constr type="w" for="ch" forName="bullet5a" refType="w" fact="0.023"/>
                    <dgm:constr type="h" for="ch" forName="bullet5a" refType="w" refFor="ch" refForName="bullet5a"/>
                    <dgm:constr type="l" for="ch" forName="textBox5a" refType="ctrX" refFor="ch" refForName="bullet5a"/>
                    <dgm:constr type="t" for="ch" forName="textBox5a" refType="ctrY" refFor="ch" refForName="bullet5a"/>
                    <dgm:constr type="w" for="ch" forName="textBox5a" refType="w" fact="0.131"/>
                    <dgm:constr type="h" for="ch" forName="textBox5a" refType="h" fact="0.238"/>
                    <dgm:constr type="userA" refType="h" refFor="ch" refForName="bullet5a" fact="0.53"/>
                    <dgm:constr type="l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l" for="ch" forName="textBox5b" refType="ctrX" refFor="ch" refForName="bullet5b"/>
                    <dgm:constr type="t" for="ch" forName="textBox5b" refType="ctrY" refFor="ch" refForName="bullet5b"/>
                    <dgm:constr type="w" for="ch" forName="textBox5b" refType="w" fact="0.166"/>
                    <dgm:constr type="h" for="ch" forName="textBox5b" refType="h" fact="0.419"/>
                    <dgm:constr type="userB" refType="h" refFor="ch" refForName="bullet5b" fact="0.53"/>
                    <dgm:constr type="l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l" for="ch" forName="textBox5c" refType="ctrX" refFor="ch" refForName="bullet5c"/>
                    <dgm:constr type="t" for="ch" forName="textBox5c" refType="ctrY" refFor="ch" refForName="bullet5c"/>
                    <dgm:constr type="w" for="ch" forName="textBox5c" refType="w" fact="0.193"/>
                    <dgm:constr type="h" for="ch" forName="textBox5c" refType="h" fact="0.562"/>
                    <dgm:constr type="userC" refType="h" refFor="ch" refForName="bullet5c" fact="0.53"/>
                    <dgm:constr type="l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l" for="ch" forName="textBox5d" refType="ctrX" refFor="ch" refForName="bullet5d"/>
                    <dgm:constr type="t" for="ch" forName="textBox5d" refType="ctrY" refFor="ch" refForName="bullet5d"/>
                    <dgm:constr type="w" for="ch" forName="textBox5d" refType="w" fact="0.2"/>
                    <dgm:constr type="h" for="ch" forName="textBox5d" refType="h" fact="0.67"/>
                    <dgm:constr type="userD" refType="h" refFor="ch" refForName="bullet5d" fact="0.53"/>
                    <dgm:constr type="l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l" for="ch" forName="textBox5e" refType="ctrX" refFor="ch" refForName="bullet5e"/>
                    <dgm:constr type="t" for="ch" forName="textBox5e" refType="ctrY" refFor="ch" refForName="bullet5e"/>
                    <dgm:constr type="w" for="ch" forName="textBox5e" refType="w" fact="0.2"/>
                    <dgm:constr type="h" for="ch" forName="textBox5e" refType="h" fact="0.736"/>
                    <dgm:constr type="userE" refType="h" refFor="ch" refForName="bullet5e" fact="0.53"/>
                    <dgm:constr type="lMarg" for="ch" forName="textBox5e" refType="userE" fact="2.834"/>
                    <dgm:constr type="primFontSz" for="ch" ptType="node" op="equ" val="65"/>
                  </dgm:constrLst>
                </dgm:if>
                <dgm:else name="Name138">
                  <dgm:constrLst>
                    <dgm:constr type="ctrX" for="ch" forName="bullet5a" refType="w" fact="0.11"/>
                    <dgm:constr type="ctrY" for="ch" forName="bullet5a" refType="h" fact="0.762"/>
                    <dgm:constr type="w" for="ch" forName="bullet5a" refType="w" fact="0.023"/>
                    <dgm:constr type="h" for="ch" forName="bullet5a" refType="w" refFor="ch" refForName="bullet5a"/>
                    <dgm:constr type="r" for="ch" forName="textBox5a" refType="ctrX" refFor="ch" refForName="bullet5a"/>
                    <dgm:constr type="b" for="ch" forName="textBox5a" refType="ctrY" refFor="ch" refForName="bullet5a"/>
                    <dgm:constr type="w" for="ch" forName="textBox5a" refType="w" fact="0.11"/>
                    <dgm:constr type="h" for="ch" forName="textBox5a" refType="h" fact="0.762"/>
                    <dgm:constr type="userA" refType="h" refFor="ch" refForName="bullet5a" fact="0.53"/>
                    <dgm:constr type="r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r" for="ch" forName="textBox5b" refType="ctrX" refFor="ch" refForName="bullet5b"/>
                    <dgm:constr type="b" for="ch" forName="textBox5b" refType="ctrY" refFor="ch" refForName="bullet5b"/>
                    <dgm:constr type="w" for="ch" forName="textBox5b" refType="w" fact="0.131"/>
                    <dgm:constr type="h" for="ch" forName="textBox5b" refType="h" fact="0.581"/>
                    <dgm:constr type="userB" refType="h" refFor="ch" refForName="bullet5b" fact="0.53"/>
                    <dgm:constr type="r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r" for="ch" forName="textBox5c" refType="ctrX" refFor="ch" refForName="bullet5c"/>
                    <dgm:constr type="b" for="ch" forName="textBox5c" refType="ctrY" refFor="ch" refForName="bullet5c"/>
                    <dgm:constr type="w" for="ch" forName="textBox5c" refType="w" fact="0.166"/>
                    <dgm:constr type="h" for="ch" forName="textBox5c" refType="h" fact="0.438"/>
                    <dgm:constr type="userC" refType="h" refFor="ch" refForName="bullet5c" fact="0.53"/>
                    <dgm:constr type="r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r" for="ch" forName="textBox5d" refType="ctrX" refFor="ch" refForName="bullet5d"/>
                    <dgm:constr type="b" for="ch" forName="textBox5d" refType="ctrY" refFor="ch" refForName="bullet5d"/>
                    <dgm:constr type="w" for="ch" forName="textBox5d" refType="w" fact="0.193"/>
                    <dgm:constr type="h" for="ch" forName="textBox5d" refType="h" fact="0.33"/>
                    <dgm:constr type="userD" refType="h" refFor="ch" refForName="bullet5d" fact="0.53"/>
                    <dgm:constr type="r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r" for="ch" forName="textBox5e" refType="ctrX" refFor="ch" refForName="bullet5e"/>
                    <dgm:constr type="b" for="ch" forName="textBox5e" refType="ctrY" refFor="ch" refForName="bullet5e"/>
                    <dgm:constr type="w" for="ch" forName="textBox5e" refType="w" fact="0.2"/>
                    <dgm:constr type="h" for="ch" forName="textBox5e" refType="h" fact="0.264"/>
                    <dgm:constr type="userE" refType="h" refFor="ch" refForName="bullet5e" fact="0.53"/>
                    <dgm:constr type="rMarg" for="ch" forName="textBox5e" refType="userE" fact="2.834"/>
                    <dgm:constr type="primFontSz" for="ch" ptType="node" op="equ" val="65"/>
                  </dgm:constrLst>
                </dgm:else>
              </dgm:choose>
              <dgm:ruleLst/>
              <dgm:forEach name="Name139" axis="ch" ptType="node" cnt="1">
                <dgm:layoutNode name="bullet5a" styleLbl="node1">
                  <dgm:alg type="sp"/>
                  <dgm:shape xmlns:r="http://schemas.openxmlformats.org/officeDocument/2006/relationships" type="ellipse" r:blip="">
                    <dgm:adjLst/>
                  </dgm:shape>
                  <dgm:presOf/>
                  <dgm:constrLst/>
                  <dgm:ruleLst/>
                </dgm:layoutNode>
                <dgm:layoutNode name="textBox5a" styleLbl="revTx">
                  <dgm:varLst>
                    <dgm:bulletEnabled val="1"/>
                  </dgm:varLst>
                  <dgm:choose name="Name140">
                    <dgm:if name="Name141" func="var" arg="dir" op="equ" val="norm">
                      <dgm:choose name="Name142">
                        <dgm:if name="Name143" axis="root des" ptType="all node" func="maxDepth" op="gt" val="1">
                          <dgm:alg type="tx">
                            <dgm:param type="txAnchorVert" val="t"/>
                            <dgm:param type="parTxLTRAlign" val="l"/>
                            <dgm:param type="parTxRTLAlign" val="r"/>
                          </dgm:alg>
                        </dgm:if>
                        <dgm:else name="Name144">
                          <dgm:alg type="tx">
                            <dgm:param type="txAnchorVert" val="t"/>
                            <dgm:param type="parTxLTRAlign" val="l"/>
                            <dgm:param type="parTxRTLAlign" val="l"/>
                          </dgm:alg>
                        </dgm:else>
                      </dgm:choose>
                    </dgm:if>
                    <dgm:else name="Name145">
                      <dgm:choose name="Name146">
                        <dgm:if name="Name147" axis="root des" ptType="all node" func="maxDepth" op="gt" val="1">
                          <dgm:alg type="tx">
                            <dgm:param type="txAnchorVert" val="b"/>
                            <dgm:param type="txAnchorVertCh" val="b"/>
                            <dgm:param type="parTxLTRAlign" val="l"/>
                            <dgm:param type="parTxRTLAlign" val="r"/>
                          </dgm:alg>
                        </dgm:if>
                        <dgm:else name="Name14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49">
                    <dgm:if name="Name150" func="var" arg="dir" op="equ" val="norm">
                      <dgm:constrLst>
                        <dgm:constr type="rMarg"/>
                        <dgm:constr type="tMarg"/>
                        <dgm:constr type="bMarg"/>
                      </dgm:constrLst>
                    </dgm:if>
                    <dgm:else name="Name151">
                      <dgm:constrLst>
                        <dgm:constr type="lMarg"/>
                        <dgm:constr type="tMarg"/>
                        <dgm:constr type="bMarg"/>
                      </dgm:constrLst>
                    </dgm:else>
                  </dgm:choose>
                  <dgm:ruleLst>
                    <dgm:rule type="primFontSz" val="5" fact="NaN" max="NaN"/>
                  </dgm:ruleLst>
                </dgm:layoutNode>
              </dgm:forEach>
              <dgm:forEach name="Name152" axis="ch" ptType="node" st="2" cnt="1">
                <dgm:layoutNode name="bullet5b" styleLbl="node1">
                  <dgm:alg type="sp"/>
                  <dgm:shape xmlns:r="http://schemas.openxmlformats.org/officeDocument/2006/relationships" type="ellipse" r:blip="">
                    <dgm:adjLst/>
                  </dgm:shape>
                  <dgm:presOf/>
                  <dgm:constrLst/>
                  <dgm:ruleLst/>
                </dgm:layoutNode>
                <dgm:layoutNode name="textBox5b" styleLbl="revTx">
                  <dgm:varLst>
                    <dgm:bulletEnabled val="1"/>
                  </dgm:varLst>
                  <dgm:choose name="Name153">
                    <dgm:if name="Name154" func="var" arg="dir" op="equ" val="norm">
                      <dgm:choose name="Name155">
                        <dgm:if name="Name156" axis="root des" ptType="all node" func="maxDepth" op="gt" val="1">
                          <dgm:alg type="tx">
                            <dgm:param type="txAnchorVert" val="t"/>
                            <dgm:param type="parTxLTRAlign" val="l"/>
                            <dgm:param type="parTxRTLAlign" val="r"/>
                          </dgm:alg>
                        </dgm:if>
                        <dgm:else name="Name157">
                          <dgm:alg type="tx">
                            <dgm:param type="txAnchorVert" val="t"/>
                            <dgm:param type="parTxLTRAlign" val="l"/>
                            <dgm:param type="parTxRTLAlign" val="l"/>
                          </dgm:alg>
                        </dgm:else>
                      </dgm:choose>
                    </dgm:if>
                    <dgm:else name="Name158">
                      <dgm:choose name="Name159">
                        <dgm:if name="Name160" axis="root des" ptType="all node" func="maxDepth" op="gt" val="1">
                          <dgm:alg type="tx">
                            <dgm:param type="txAnchorVert" val="b"/>
                            <dgm:param type="txAnchorVertCh" val="b"/>
                            <dgm:param type="parTxLTRAlign" val="l"/>
                            <dgm:param type="parTxRTLAlign" val="r"/>
                          </dgm:alg>
                        </dgm:if>
                        <dgm:else name="Name16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62">
                    <dgm:if name="Name163" func="var" arg="dir" op="equ" val="norm">
                      <dgm:constrLst>
                        <dgm:constr type="rMarg"/>
                        <dgm:constr type="tMarg"/>
                        <dgm:constr type="bMarg"/>
                      </dgm:constrLst>
                    </dgm:if>
                    <dgm:else name="Name164">
                      <dgm:constrLst>
                        <dgm:constr type="lMarg"/>
                        <dgm:constr type="tMarg"/>
                        <dgm:constr type="bMarg"/>
                      </dgm:constrLst>
                    </dgm:else>
                  </dgm:choose>
                  <dgm:ruleLst>
                    <dgm:rule type="primFontSz" val="5" fact="NaN" max="NaN"/>
                  </dgm:ruleLst>
                </dgm:layoutNode>
              </dgm:forEach>
              <dgm:forEach name="Name165" axis="ch" ptType="node" st="3" cnt="1">
                <dgm:layoutNode name="bullet5c" styleLbl="node1">
                  <dgm:alg type="sp"/>
                  <dgm:shape xmlns:r="http://schemas.openxmlformats.org/officeDocument/2006/relationships" type="ellipse" r:blip="">
                    <dgm:adjLst/>
                  </dgm:shape>
                  <dgm:presOf/>
                  <dgm:constrLst/>
                  <dgm:ruleLst/>
                </dgm:layoutNode>
                <dgm:layoutNode name="textBox5c" styleLbl="revTx">
                  <dgm:varLst>
                    <dgm:bulletEnabled val="1"/>
                  </dgm:varLst>
                  <dgm:choose name="Name166">
                    <dgm:if name="Name167" func="var" arg="dir" op="equ" val="norm">
                      <dgm:choose name="Name168">
                        <dgm:if name="Name169" axis="root des" ptType="all node" func="maxDepth" op="gt" val="1">
                          <dgm:alg type="tx">
                            <dgm:param type="txAnchorVert" val="t"/>
                            <dgm:param type="parTxLTRAlign" val="l"/>
                            <dgm:param type="parTxRTLAlign" val="r"/>
                          </dgm:alg>
                        </dgm:if>
                        <dgm:else name="Name170">
                          <dgm:alg type="tx">
                            <dgm:param type="txAnchorVert" val="t"/>
                            <dgm:param type="parTxLTRAlign" val="l"/>
                            <dgm:param type="parTxRTLAlign" val="l"/>
                          </dgm:alg>
                        </dgm:else>
                      </dgm:choose>
                    </dgm:if>
                    <dgm:else name="Name171">
                      <dgm:choose name="Name172">
                        <dgm:if name="Name173" axis="root des" ptType="all node" func="maxDepth" op="gt" val="1">
                          <dgm:alg type="tx">
                            <dgm:param type="txAnchorVert" val="b"/>
                            <dgm:param type="txAnchorVertCh" val="b"/>
                            <dgm:param type="parTxLTRAlign" val="l"/>
                            <dgm:param type="parTxRTLAlign" val="r"/>
                          </dgm:alg>
                        </dgm:if>
                        <dgm:else name="Name174">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75">
                    <dgm:if name="Name176" func="var" arg="dir" op="equ" val="norm">
                      <dgm:constrLst>
                        <dgm:constr type="rMarg"/>
                        <dgm:constr type="tMarg"/>
                        <dgm:constr type="bMarg"/>
                      </dgm:constrLst>
                    </dgm:if>
                    <dgm:else name="Name177">
                      <dgm:constrLst>
                        <dgm:constr type="lMarg"/>
                        <dgm:constr type="tMarg"/>
                        <dgm:constr type="bMarg"/>
                      </dgm:constrLst>
                    </dgm:else>
                  </dgm:choose>
                  <dgm:ruleLst>
                    <dgm:rule type="primFontSz" val="5" fact="NaN" max="NaN"/>
                  </dgm:ruleLst>
                </dgm:layoutNode>
              </dgm:forEach>
              <dgm:forEach name="Name178" axis="ch" ptType="node" st="4" cnt="1">
                <dgm:layoutNode name="bullet5d" styleLbl="node1">
                  <dgm:alg type="sp"/>
                  <dgm:shape xmlns:r="http://schemas.openxmlformats.org/officeDocument/2006/relationships" type="ellipse" r:blip="">
                    <dgm:adjLst/>
                  </dgm:shape>
                  <dgm:presOf/>
                  <dgm:constrLst/>
                  <dgm:ruleLst/>
                </dgm:layoutNode>
                <dgm:layoutNode name="textBox5d" styleLbl="revTx">
                  <dgm:varLst>
                    <dgm:bulletEnabled val="1"/>
                  </dgm:varLst>
                  <dgm:choose name="Name179">
                    <dgm:if name="Name180" func="var" arg="dir" op="equ" val="norm">
                      <dgm:choose name="Name181">
                        <dgm:if name="Name182" axis="root des" ptType="all node" func="maxDepth" op="gt" val="1">
                          <dgm:alg type="tx">
                            <dgm:param type="txAnchorVert" val="t"/>
                            <dgm:param type="parTxLTRAlign" val="l"/>
                            <dgm:param type="parTxRTLAlign" val="r"/>
                          </dgm:alg>
                        </dgm:if>
                        <dgm:else name="Name183">
                          <dgm:alg type="tx">
                            <dgm:param type="txAnchorVert" val="t"/>
                            <dgm:param type="parTxLTRAlign" val="l"/>
                            <dgm:param type="parTxRTLAlign" val="l"/>
                          </dgm:alg>
                        </dgm:else>
                      </dgm:choose>
                    </dgm:if>
                    <dgm:else name="Name184">
                      <dgm:choose name="Name185">
                        <dgm:if name="Name186" axis="root des" ptType="all node" func="maxDepth" op="gt" val="1">
                          <dgm:alg type="tx">
                            <dgm:param type="txAnchorVert" val="b"/>
                            <dgm:param type="txAnchorVertCh" val="b"/>
                            <dgm:param type="parTxLTRAlign" val="l"/>
                            <dgm:param type="parTxRTLAlign" val="r"/>
                          </dgm:alg>
                        </dgm:if>
                        <dgm:else name="Name187">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88">
                    <dgm:if name="Name189" func="var" arg="dir" op="equ" val="norm">
                      <dgm:constrLst>
                        <dgm:constr type="rMarg"/>
                        <dgm:constr type="tMarg"/>
                        <dgm:constr type="bMarg"/>
                      </dgm:constrLst>
                    </dgm:if>
                    <dgm:else name="Name190">
                      <dgm:constrLst>
                        <dgm:constr type="lMarg"/>
                        <dgm:constr type="tMarg"/>
                        <dgm:constr type="bMarg"/>
                      </dgm:constrLst>
                    </dgm:else>
                  </dgm:choose>
                  <dgm:ruleLst>
                    <dgm:rule type="primFontSz" val="5" fact="NaN" max="NaN"/>
                  </dgm:ruleLst>
                </dgm:layoutNode>
              </dgm:forEach>
              <dgm:forEach name="Name191" axis="ch" ptType="node" st="5" cnt="1">
                <dgm:layoutNode name="bullet5e" styleLbl="node1">
                  <dgm:alg type="sp"/>
                  <dgm:shape xmlns:r="http://schemas.openxmlformats.org/officeDocument/2006/relationships" type="ellipse" r:blip="">
                    <dgm:adjLst/>
                  </dgm:shape>
                  <dgm:presOf/>
                  <dgm:constrLst/>
                  <dgm:ruleLst/>
                </dgm:layoutNode>
                <dgm:layoutNode name="textBox5e" styleLbl="revTx">
                  <dgm:varLst>
                    <dgm:bulletEnabled val="1"/>
                  </dgm:varLst>
                  <dgm:choose name="Name192">
                    <dgm:if name="Name193" func="var" arg="dir" op="equ" val="norm">
                      <dgm:choose name="Name194">
                        <dgm:if name="Name195" axis="root des" ptType="all node" func="maxDepth" op="gt" val="1">
                          <dgm:alg type="tx">
                            <dgm:param type="txAnchorVert" val="t"/>
                            <dgm:param type="parTxLTRAlign" val="l"/>
                            <dgm:param type="parTxRTLAlign" val="r"/>
                          </dgm:alg>
                        </dgm:if>
                        <dgm:else name="Name196">
                          <dgm:alg type="tx">
                            <dgm:param type="txAnchorVert" val="t"/>
                            <dgm:param type="parTxLTRAlign" val="l"/>
                            <dgm:param type="parTxRTLAlign" val="l"/>
                          </dgm:alg>
                        </dgm:else>
                      </dgm:choose>
                    </dgm:if>
                    <dgm:else name="Name197">
                      <dgm:choose name="Name198">
                        <dgm:if name="Name199" axis="root des" ptType="all node" func="maxDepth" op="gt" val="1">
                          <dgm:alg type="tx">
                            <dgm:param type="txAnchorVert" val="b"/>
                            <dgm:param type="txAnchorVertCh" val="b"/>
                            <dgm:param type="parTxLTRAlign" val="l"/>
                            <dgm:param type="parTxRTLAlign" val="r"/>
                          </dgm:alg>
                        </dgm:if>
                        <dgm:else name="Name200">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1">
                    <dgm:if name="Name202" func="var" arg="dir" op="equ" val="norm">
                      <dgm:constrLst>
                        <dgm:constr type="rMarg"/>
                        <dgm:constr type="tMarg"/>
                        <dgm:constr type="bMarg"/>
                      </dgm:constrLst>
                    </dgm:if>
                    <dgm:else name="Name203">
                      <dgm:constrLst>
                        <dgm:constr type="lMarg"/>
                        <dgm:constr type="tMarg"/>
                        <dgm:constr type="bMarg"/>
                      </dgm:constrLst>
                    </dgm:else>
                  </dgm:choose>
                  <dgm:ruleLst>
                    <dgm:rule type="primFontSz" val="5" fact="NaN" max="NaN"/>
                  </dgm:ruleLst>
                </dgm:layoutNode>
              </dgm:forEach>
            </dgm:layoutNode>
          </dgm:else>
        </dgm:choose>
      </dgm:if>
      <dgm:else name="Name204"/>
    </dgm:choose>
  </dgm:layoutNode>
</dgm:layoutDef>
</file>

<file path=ppt/diagrams/layout9.xml><?xml version="1.0" encoding="utf-8"?>
<dgm:layoutDef xmlns:dgm="http://schemas.openxmlformats.org/drawingml/2006/diagram" xmlns:a="http://schemas.openxmlformats.org/drawingml/2006/main" uniqueId="urn:microsoft.com/office/officeart/2005/8/layout/arrow2">
  <dgm:title val=""/>
  <dgm:desc val=""/>
  <dgm:catLst>
    <dgm:cat type="process" pri="2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arrowDiagram">
    <dgm:varLst>
      <dgm:chMax val="5"/>
      <dgm:dir/>
      <dgm:resizeHandles val="exact"/>
    </dgm:varLst>
    <dgm:alg type="composite">
      <dgm:param type="ar" val="1.6"/>
    </dgm:alg>
    <dgm:shape xmlns:r="http://schemas.openxmlformats.org/officeDocument/2006/relationships" r:blip="">
      <dgm:adjLst/>
    </dgm:shape>
    <dgm:presOf/>
    <dgm:constrLst>
      <dgm:constr type="l" for="ch" forName="arrow"/>
      <dgm:constr type="t" for="ch" forName="arrow"/>
      <dgm:constr type="w" for="ch" forName="arrow" refType="w"/>
      <dgm:constr type="h" for="ch" forName="arrow" refType="h"/>
      <dgm:constr type="ctrX" for="ch" forName="arrowDiagram1" refType="w" fact="0.5"/>
      <dgm:constr type="ctrY" for="ch" forName="arrowDiagram1" refType="h" fact="0.5"/>
      <dgm:constr type="w" for="ch" forName="arrowDiagram1" refType="w"/>
      <dgm:constr type="h" for="ch" forName="arrowDiagram1" refType="h"/>
      <dgm:constr type="ctrX" for="ch" forName="arrowDiagram2" refType="w" fact="0.5"/>
      <dgm:constr type="ctrY" for="ch" forName="arrowDiagram2" refType="h" fact="0.5"/>
      <dgm:constr type="w" for="ch" forName="arrowDiagram2" refType="w"/>
      <dgm:constr type="h" for="ch" forName="arrowDiagram2" refType="h"/>
      <dgm:constr type="ctrX" for="ch" forName="arrowDiagram3" refType="w" fact="0.5"/>
      <dgm:constr type="ctrY" for="ch" forName="arrowDiagram3" refType="h" fact="0.5"/>
      <dgm:constr type="w" for="ch" forName="arrowDiagram3" refType="w"/>
      <dgm:constr type="h" for="ch" forName="arrowDiagram3" refType="h"/>
      <dgm:constr type="ctrX" for="ch" forName="arrowDiagram4" refType="w" fact="0.5"/>
      <dgm:constr type="ctrY" for="ch" forName="arrowDiagram4" refType="h" fact="0.5"/>
      <dgm:constr type="w" for="ch" forName="arrowDiagram4" refType="w"/>
      <dgm:constr type="h" for="ch" forName="arrowDiagram4" refType="h"/>
      <dgm:constr type="ctrX" for="ch" forName="arrowDiagram5" refType="w" fact="0.5"/>
      <dgm:constr type="ctrY" for="ch" forName="arrowDiagram5" refType="h" fact="0.5"/>
      <dgm:constr type="w" for="ch" forName="arrowDiagram5" refType="w"/>
      <dgm:constr type="h" for="ch" forName="arrowDiagram5" refType="h"/>
    </dgm:constrLst>
    <dgm:ruleLst/>
    <dgm:choose name="Name0">
      <dgm:if name="Name1" axis="ch" ptType="node" func="cnt" op="gte" val="1">
        <dgm:layoutNode name="arrow" styleLbl="bgShp">
          <dgm:alg type="sp"/>
          <dgm:shape xmlns:r="http://schemas.openxmlformats.org/officeDocument/2006/relationships" type="swooshArrow" r:blip="">
            <dgm:adjLst>
              <dgm:adj idx="2" val="0.25"/>
            </dgm:adjLst>
          </dgm:shape>
          <dgm:presOf/>
          <dgm:constrLst/>
          <dgm:ruleLst/>
        </dgm:layoutNode>
        <dgm:choose name="Name2">
          <dgm:if name="Name3" axis="ch" ptType="node" func="cnt" op="lt" val="1"/>
          <dgm:if name="Name4" axis="ch" ptType="node" func="cnt" op="equ" val="1">
            <dgm:layoutNode name="arrowDiagram1">
              <dgm:varLst>
                <dgm:bulletEnabled val="1"/>
              </dgm:varLst>
              <dgm:alg type="composite">
                <dgm:param type="vertAlign" val="none"/>
                <dgm:param type="horzAlign" val="none"/>
              </dgm:alg>
              <dgm:shape xmlns:r="http://schemas.openxmlformats.org/officeDocument/2006/relationships" r:blip="">
                <dgm:adjLst/>
              </dgm:shape>
              <dgm:presOf/>
              <dgm:constrLst>
                <dgm:constr type="ctrX" for="ch" forName="bullet1" refType="w" fact="0.8"/>
                <dgm:constr type="ctrY" for="ch" forName="bullet1" refType="h" fact="0.262"/>
                <dgm:constr type="w" for="ch" forName="bullet1" refType="w" fact="0.074"/>
                <dgm:constr type="h" for="ch" forName="bullet1" refType="w" refFor="ch" refForName="bullet1"/>
                <dgm:constr type="r" for="ch" forName="textBox1" refType="ctrX" refFor="ch" refForName="bullet1"/>
                <dgm:constr type="t" for="ch" forName="textBox1" refType="ctrY" refFor="ch" refForName="bullet1"/>
                <dgm:constr type="w" for="ch" forName="textBox1" refType="w" fact="0.4"/>
                <dgm:constr type="h" for="ch" forName="textBox1" refType="h" fact="0.738"/>
                <dgm:constr type="userA" refType="h" refFor="ch" refForName="bullet1" fact="0.53"/>
                <dgm:constr type="rMarg" for="ch" forName="textBox1" refType="userA" fact="2.834"/>
                <dgm:constr type="primFontSz" for="ch" ptType="node" op="equ" val="65"/>
              </dgm:constrLst>
              <dgm:ruleLst/>
              <dgm:forEach name="Name5" axis="ch" ptType="node" cnt="1">
                <dgm:layoutNode name="bullet1" styleLbl="node1">
                  <dgm:alg type="sp"/>
                  <dgm:shape xmlns:r="http://schemas.openxmlformats.org/officeDocument/2006/relationships" type="ellipse" r:blip="">
                    <dgm:adjLst/>
                  </dgm:shape>
                  <dgm:presOf/>
                  <dgm:constrLst/>
                  <dgm:ruleLst/>
                </dgm:layoutNode>
                <dgm:layoutNode name="textBox1" styleLbl="revTx">
                  <dgm:varLst>
                    <dgm:bulletEnabled val="1"/>
                  </dgm:varLst>
                  <dgm:alg type="tx">
                    <dgm:param type="txAnchorVert" val="t"/>
                    <dgm:param type="parTxLTRAlign" val="r"/>
                    <dgm:param type="parTxRTLAlign" val="r"/>
                  </dgm:alg>
                  <dgm:shape xmlns:r="http://schemas.openxmlformats.org/officeDocument/2006/relationships" type="round2DiagRect" r:blip="">
                    <dgm:adjLst/>
                  </dgm:shape>
                  <dgm:presOf axis="desOrSelf" ptType="node"/>
                  <dgm:constrLst>
                    <dgm:constr type="lMarg"/>
                    <dgm:constr type="tMarg"/>
                    <dgm:constr type="bMarg"/>
                  </dgm:constrLst>
                  <dgm:ruleLst>
                    <dgm:rule type="primFontSz" val="5" fact="NaN" max="NaN"/>
                  </dgm:ruleLst>
                </dgm:layoutNode>
              </dgm:forEach>
            </dgm:layoutNode>
          </dgm:if>
          <dgm:if name="Name6" axis="ch" ptType="node" func="cnt" op="equ" val="2">
            <dgm:layoutNode name="arrowDiagram2">
              <dgm:alg type="composite">
                <dgm:param type="vertAlign" val="none"/>
                <dgm:param type="horzAlign" val="none"/>
              </dgm:alg>
              <dgm:shape xmlns:r="http://schemas.openxmlformats.org/officeDocument/2006/relationships" r:blip="">
                <dgm:adjLst/>
              </dgm:shape>
              <dgm:presOf/>
              <dgm:choose name="Name7">
                <dgm:if name="Name8" func="var" arg="dir" op="equ" val="norm">
                  <dgm:constrLst>
                    <dgm:constr type="ctrX" for="ch" forName="bullet2a" refType="w" fact="0.25"/>
                    <dgm:constr type="ctrY" for="ch" forName="bullet2a" refType="h" fact="0.573"/>
                    <dgm:constr type="w" for="ch" forName="bullet2a" refType="w" fact="0.035"/>
                    <dgm:constr type="h" for="ch" forName="bullet2a" refType="w" refFor="ch" refForName="bullet2a"/>
                    <dgm:constr type="l" for="ch" forName="textBox2a" refType="ctrX" refFor="ch" refForName="bullet2a"/>
                    <dgm:constr type="t" for="ch" forName="textBox2a" refType="ctrY" refFor="ch" refForName="bullet2a"/>
                    <dgm:constr type="w" for="ch" forName="textBox2a" refType="w" fact="0.325"/>
                    <dgm:constr type="h" for="ch" forName="textBox2a" refType="h" fact="0.427"/>
                    <dgm:constr type="userA" refType="h" refFor="ch" refForName="bullet2a" fact="0.53"/>
                    <dgm:constr type="l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l" for="ch" forName="textBox2b" refType="ctrX" refFor="ch" refForName="bullet2b"/>
                    <dgm:constr type="t" for="ch" forName="textBox2b" refType="ctrY" refFor="ch" refForName="bullet2b"/>
                    <dgm:constr type="w" for="ch" forName="textBox2b" refType="w" fact="0.325"/>
                    <dgm:constr type="h" for="ch" forName="textBox2b" refType="h" fact="0.662"/>
                    <dgm:constr type="userB" refType="h" refFor="ch" refForName="bullet2b" fact="0.53"/>
                    <dgm:constr type="lMarg" for="ch" forName="textBox2b" refType="userB" fact="2.834"/>
                    <dgm:constr type="primFontSz" for="ch" ptType="node" op="equ" val="65"/>
                  </dgm:constrLst>
                </dgm:if>
                <dgm:else name="Name9">
                  <dgm:constrLst>
                    <dgm:constr type="ctrX" for="ch" forName="bullet2a" refType="w" fact="0.25"/>
                    <dgm:constr type="ctrY" for="ch" forName="bullet2a" refType="h" fact="0.573"/>
                    <dgm:constr type="w" for="ch" forName="bullet2a" refType="w" fact="0.035"/>
                    <dgm:constr type="h" for="ch" forName="bullet2a" refType="w" refFor="ch" refForName="bullet2a"/>
                    <dgm:constr type="r" for="ch" forName="textBox2a" refType="ctrX" refFor="ch" refForName="bullet2a"/>
                    <dgm:constr type="b" for="ch" forName="textBox2a" refType="ctrY" refFor="ch" refForName="bullet2a"/>
                    <dgm:constr type="w" for="ch" forName="textBox2a" refType="w" fact="0.25"/>
                    <dgm:constr type="h" for="ch" forName="textBox2a" refType="h" fact="0.573"/>
                    <dgm:constr type="userA" refType="h" refFor="ch" refForName="bullet2a" fact="0.53"/>
                    <dgm:constr type="r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r" for="ch" forName="textBox2b" refType="ctrX" refFor="ch" refForName="bullet2b"/>
                    <dgm:constr type="b" for="ch" forName="textBox2b" refType="ctrY" refFor="ch" refForName="bullet2b"/>
                    <dgm:constr type="w" for="ch" forName="textBox2b" refType="w" fact="0.28"/>
                    <dgm:constr type="h" for="ch" forName="textBox2b" refType="h" fact="0.338"/>
                    <dgm:constr type="userB" refType="h" refFor="ch" refForName="bullet2b" fact="0.53"/>
                    <dgm:constr type="rMarg" for="ch" forName="textBox2b" refType="userB" fact="2.834"/>
                    <dgm:constr type="primFontSz" for="ch" ptType="node" op="equ" val="65"/>
                  </dgm:constrLst>
                </dgm:else>
              </dgm:choose>
              <dgm:ruleLst/>
              <dgm:forEach name="Name10" axis="ch" ptType="node" cnt="1">
                <dgm:layoutNode name="bullet2a" styleLbl="node1">
                  <dgm:alg type="sp"/>
                  <dgm:shape xmlns:r="http://schemas.openxmlformats.org/officeDocument/2006/relationships" type="ellipse" r:blip="">
                    <dgm:adjLst/>
                  </dgm:shape>
                  <dgm:presOf/>
                  <dgm:constrLst/>
                  <dgm:ruleLst/>
                </dgm:layoutNode>
                <dgm:layoutNode name="textBox2a" styleLbl="revTx">
                  <dgm:varLst>
                    <dgm:bulletEnabled val="1"/>
                  </dgm:varLst>
                  <dgm:choose name="Name11">
                    <dgm:if name="Name12" func="var" arg="dir" op="equ" val="norm">
                      <dgm:choose name="Name13">
                        <dgm:if name="Name14" axis="root des" ptType="all node" func="maxDepth" op="gt" val="1">
                          <dgm:alg type="tx">
                            <dgm:param type="txAnchorVert" val="t"/>
                            <dgm:param type="parTxLTRAlign" val="l"/>
                            <dgm:param type="parTxRTLAlign" val="r"/>
                          </dgm:alg>
                        </dgm:if>
                        <dgm:else name="Name15">
                          <dgm:alg type="tx">
                            <dgm:param type="txAnchorVert" val="t"/>
                            <dgm:param type="parTxLTRAlign" val="l"/>
                            <dgm:param type="parTxRTLAlign" val="l"/>
                          </dgm:alg>
                        </dgm:else>
                      </dgm:choose>
                    </dgm:if>
                    <dgm:else name="Name16">
                      <dgm:choose name="Name17">
                        <dgm:if name="Name18" axis="root des" ptType="all node" func="maxDepth" op="gt" val="1">
                          <dgm:alg type="tx">
                            <dgm:param type="txAnchorVert" val="b"/>
                            <dgm:param type="txAnchorVertCh" val="b"/>
                            <dgm:param type="parTxLTRAlign" val="l"/>
                            <dgm:param type="parTxRTLAlign" val="r"/>
                          </dgm:alg>
                        </dgm:if>
                        <dgm:else name="Name1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
                    <dgm:if name="Name21" func="var" arg="dir" op="equ" val="norm">
                      <dgm:constrLst>
                        <dgm:constr type="rMarg"/>
                        <dgm:constr type="tMarg"/>
                        <dgm:constr type="bMarg"/>
                      </dgm:constrLst>
                    </dgm:if>
                    <dgm:else name="Name22">
                      <dgm:constrLst>
                        <dgm:constr type="lMarg"/>
                        <dgm:constr type="tMarg"/>
                        <dgm:constr type="bMarg"/>
                      </dgm:constrLst>
                    </dgm:else>
                  </dgm:choose>
                  <dgm:ruleLst>
                    <dgm:rule type="primFontSz" val="5" fact="NaN" max="NaN"/>
                  </dgm:ruleLst>
                </dgm:layoutNode>
              </dgm:forEach>
              <dgm:forEach name="Name23" axis="ch" ptType="node" st="2" cnt="1">
                <dgm:layoutNode name="bullet2b" styleLbl="node1">
                  <dgm:alg type="sp"/>
                  <dgm:shape xmlns:r="http://schemas.openxmlformats.org/officeDocument/2006/relationships" type="ellipse" r:blip="">
                    <dgm:adjLst/>
                  </dgm:shape>
                  <dgm:presOf/>
                  <dgm:constrLst/>
                  <dgm:ruleLst/>
                </dgm:layoutNode>
                <dgm:layoutNode name="textBox2b" styleLbl="revTx">
                  <dgm:varLst>
                    <dgm:bulletEnabled val="1"/>
                  </dgm:varLst>
                  <dgm:choose name="Name24">
                    <dgm:if name="Name25" func="var" arg="dir" op="equ" val="norm">
                      <dgm:choose name="Name26">
                        <dgm:if name="Name27" axis="root des" ptType="all node" func="maxDepth" op="gt" val="1">
                          <dgm:alg type="tx">
                            <dgm:param type="txAnchorVert" val="t"/>
                            <dgm:param type="parTxLTRAlign" val="l"/>
                            <dgm:param type="parTxRTLAlign" val="r"/>
                          </dgm:alg>
                        </dgm:if>
                        <dgm:else name="Name28">
                          <dgm:alg type="tx">
                            <dgm:param type="txAnchorVert" val="t"/>
                            <dgm:param type="parTxLTRAlign" val="l"/>
                            <dgm:param type="parTxRTLAlign" val="l"/>
                          </dgm:alg>
                        </dgm:else>
                      </dgm:choose>
                    </dgm:if>
                    <dgm:else name="Name29">
                      <dgm:choose name="Name30">
                        <dgm:if name="Name31" axis="root des" ptType="all node" func="maxDepth" op="gt" val="1">
                          <dgm:alg type="tx">
                            <dgm:param type="txAnchorVert" val="b"/>
                            <dgm:param type="txAnchorVertCh" val="b"/>
                            <dgm:param type="parTxLTRAlign" val="l"/>
                            <dgm:param type="parTxRTLAlign" val="r"/>
                          </dgm:alg>
                        </dgm:if>
                        <dgm:else name="Name3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33">
                    <dgm:if name="Name34" func="var" arg="dir" op="equ" val="norm">
                      <dgm:constrLst>
                        <dgm:constr type="rMarg"/>
                        <dgm:constr type="tMarg"/>
                        <dgm:constr type="bMarg"/>
                      </dgm:constrLst>
                    </dgm:if>
                    <dgm:else name="Name35">
                      <dgm:constrLst>
                        <dgm:constr type="lMarg"/>
                        <dgm:constr type="tMarg"/>
                        <dgm:constr type="bMarg"/>
                      </dgm:constrLst>
                    </dgm:else>
                  </dgm:choose>
                  <dgm:ruleLst>
                    <dgm:rule type="primFontSz" val="5" fact="NaN" max="NaN"/>
                  </dgm:ruleLst>
                </dgm:layoutNode>
              </dgm:forEach>
            </dgm:layoutNode>
          </dgm:if>
          <dgm:if name="Name36" axis="ch" ptType="node" func="cnt" op="equ" val="3">
            <dgm:layoutNode name="arrowDiagram3">
              <dgm:alg type="composite">
                <dgm:param type="vertAlign" val="none"/>
                <dgm:param type="horzAlign" val="none"/>
              </dgm:alg>
              <dgm:shape xmlns:r="http://schemas.openxmlformats.org/officeDocument/2006/relationships" r:blip="">
                <dgm:adjLst/>
              </dgm:shape>
              <dgm:presOf/>
              <dgm:choose name="Name37">
                <dgm:if name="Name38" func="var" arg="dir" op="equ" val="norm">
                  <dgm:constrLst>
                    <dgm:constr type="ctrX" for="ch" forName="bullet3a" refType="w" fact="0.14"/>
                    <dgm:constr type="ctrY" for="ch" forName="bullet3a" refType="h" fact="0.711"/>
                    <dgm:constr type="w" for="ch" forName="bullet3a" refType="w" fact="0.026"/>
                    <dgm:constr type="h" for="ch" forName="bullet3a" refType="w" refFor="ch" refForName="bullet3a"/>
                    <dgm:constr type="l" for="ch" forName="textBox3a" refType="ctrX" refFor="ch" refForName="bullet3a"/>
                    <dgm:constr type="t" for="ch" forName="textBox3a" refType="ctrY" refFor="ch" refForName="bullet3a"/>
                    <dgm:constr type="w" for="ch" forName="textBox3a" refType="w" fact="0.233"/>
                    <dgm:constr type="h" for="ch" forName="textBox3a" refType="h" fact="0.289"/>
                    <dgm:constr type="userA" refType="h" refFor="ch" refForName="bullet3a" fact="0.53"/>
                    <dgm:constr type="l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l" for="ch" forName="textBox3b" refType="ctrX" refFor="ch" refForName="bullet3b"/>
                    <dgm:constr type="t" for="ch" forName="textBox3b" refType="ctrY" refFor="ch" refForName="bullet3b"/>
                    <dgm:constr type="w" for="ch" forName="textBox3b" refType="w" fact="0.24"/>
                    <dgm:constr type="h" for="ch" forName="textBox3b" refType="h" fact="0.544"/>
                    <dgm:constr type="userB" refType="h" refFor="ch" refForName="bullet3b" fact="0.53"/>
                    <dgm:constr type="l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l" for="ch" forName="textBox3c" refType="ctrX" refFor="ch" refForName="bullet3c"/>
                    <dgm:constr type="t" for="ch" forName="textBox3c" refType="ctrY" refFor="ch" refForName="bullet3c"/>
                    <dgm:constr type="w" for="ch" forName="textBox3c" refType="w" fact="0.24"/>
                    <dgm:constr type="h" for="ch" forName="textBox3c" refType="h" fact="0.695"/>
                    <dgm:constr type="userC" refType="h" refFor="ch" refForName="bullet3c" fact="0.53"/>
                    <dgm:constr type="lMarg" for="ch" forName="textBox3c" refType="userC" fact="2.834"/>
                    <dgm:constr type="primFontSz" for="ch" ptType="node" op="equ" val="65"/>
                  </dgm:constrLst>
                </dgm:if>
                <dgm:else name="Name39">
                  <dgm:constrLst>
                    <dgm:constr type="ctrX" for="ch" forName="bullet3a" refType="w" fact="0.14"/>
                    <dgm:constr type="ctrY" for="ch" forName="bullet3a" refType="h" fact="0.711"/>
                    <dgm:constr type="w" for="ch" forName="bullet3a" refType="w" fact="0.026"/>
                    <dgm:constr type="h" for="ch" forName="bullet3a" refType="w" refFor="ch" refForName="bullet3a"/>
                    <dgm:constr type="r" for="ch" forName="textBox3a" refType="ctrX" refFor="ch" refForName="bullet3a"/>
                    <dgm:constr type="b" for="ch" forName="textBox3a" refType="ctrY" refFor="ch" refForName="bullet3a"/>
                    <dgm:constr type="w" for="ch" forName="textBox3a" refType="w" fact="0.14"/>
                    <dgm:constr type="h" for="ch" forName="textBox3a" refType="h" fact="0.711"/>
                    <dgm:constr type="userA" refType="h" refFor="ch" refForName="bullet3a" fact="0.53"/>
                    <dgm:constr type="r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r" for="ch" forName="textBox3b" refType="ctrX" refFor="ch" refForName="bullet3b"/>
                    <dgm:constr type="b" for="ch" forName="textBox3b" refType="ctrY" refFor="ch" refForName="bullet3b"/>
                    <dgm:constr type="w" for="ch" forName="textBox3b" refType="w" fact="0.24"/>
                    <dgm:constr type="h" for="ch" forName="textBox3b" refType="h" fact="0.456"/>
                    <dgm:constr type="userB" refType="h" refFor="ch" refForName="bullet3b" fact="0.53"/>
                    <dgm:constr type="r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r" for="ch" forName="textBox3c" refType="ctrX" refFor="ch" refForName="bullet3c"/>
                    <dgm:constr type="b" for="ch" forName="textBox3c" refType="ctrY" refFor="ch" refForName="bullet3c"/>
                    <dgm:constr type="w" for="ch" forName="textBox3c" refType="w" fact="0.24"/>
                    <dgm:constr type="h" for="ch" forName="textBox3c" refType="h" fact="0.305"/>
                    <dgm:constr type="userC" refType="h" refFor="ch" refForName="bullet3c" fact="0.53"/>
                    <dgm:constr type="rMarg" for="ch" forName="textBox3c" refType="userC" fact="2.834"/>
                    <dgm:constr type="primFontSz" for="ch" ptType="node" op="equ" val="65"/>
                  </dgm:constrLst>
                </dgm:else>
              </dgm:choose>
              <dgm:ruleLst/>
              <dgm:forEach name="Name40" axis="ch" ptType="node" cnt="1">
                <dgm:layoutNode name="bullet3a" styleLbl="node1">
                  <dgm:alg type="sp"/>
                  <dgm:shape xmlns:r="http://schemas.openxmlformats.org/officeDocument/2006/relationships" type="ellipse" r:blip="">
                    <dgm:adjLst/>
                  </dgm:shape>
                  <dgm:presOf/>
                  <dgm:constrLst/>
                  <dgm:ruleLst/>
                </dgm:layoutNode>
                <dgm:layoutNode name="textBox3a" styleLbl="revTx">
                  <dgm:varLst>
                    <dgm:bulletEnabled val="1"/>
                  </dgm:varLst>
                  <dgm:choose name="Name41">
                    <dgm:if name="Name42" func="var" arg="dir" op="equ" val="norm">
                      <dgm:choose name="Name43">
                        <dgm:if name="Name44" axis="root des" ptType="all node" func="maxDepth" op="gt" val="1">
                          <dgm:alg type="tx">
                            <dgm:param type="txAnchorVert" val="t"/>
                            <dgm:param type="parTxLTRAlign" val="l"/>
                            <dgm:param type="parTxRTLAlign" val="r"/>
                          </dgm:alg>
                        </dgm:if>
                        <dgm:else name="Name45">
                          <dgm:alg type="tx">
                            <dgm:param type="txAnchorVert" val="t"/>
                            <dgm:param type="parTxLTRAlign" val="l"/>
                            <dgm:param type="parTxRTLAlign" val="l"/>
                          </dgm:alg>
                        </dgm:else>
                      </dgm:choose>
                    </dgm:if>
                    <dgm:else name="Name46">
                      <dgm:choose name="Name47">
                        <dgm:if name="Name48" axis="root des" ptType="all node" func="maxDepth" op="gt" val="1">
                          <dgm:alg type="tx">
                            <dgm:param type="txAnchorVert" val="b"/>
                            <dgm:param type="txAnchorVertCh" val="b"/>
                            <dgm:param type="parTxLTRAlign" val="l"/>
                            <dgm:param type="parTxRTLAlign" val="r"/>
                          </dgm:alg>
                        </dgm:if>
                        <dgm:else name="Name4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50">
                    <dgm:if name="Name51" func="var" arg="dir" op="equ" val="norm">
                      <dgm:constrLst>
                        <dgm:constr type="rMarg"/>
                        <dgm:constr type="tMarg"/>
                        <dgm:constr type="bMarg"/>
                      </dgm:constrLst>
                    </dgm:if>
                    <dgm:else name="Name52">
                      <dgm:constrLst>
                        <dgm:constr type="lMarg"/>
                        <dgm:constr type="tMarg"/>
                        <dgm:constr type="bMarg"/>
                      </dgm:constrLst>
                    </dgm:else>
                  </dgm:choose>
                  <dgm:ruleLst>
                    <dgm:rule type="primFontSz" val="5" fact="NaN" max="NaN"/>
                  </dgm:ruleLst>
                </dgm:layoutNode>
              </dgm:forEach>
              <dgm:forEach name="Name53" axis="ch" ptType="node" st="2" cnt="1">
                <dgm:layoutNode name="bullet3b" styleLbl="node1">
                  <dgm:alg type="sp"/>
                  <dgm:shape xmlns:r="http://schemas.openxmlformats.org/officeDocument/2006/relationships" type="ellipse" r:blip="">
                    <dgm:adjLst/>
                  </dgm:shape>
                  <dgm:presOf/>
                  <dgm:constrLst/>
                  <dgm:ruleLst/>
                </dgm:layoutNode>
                <dgm:layoutNode name="textBox3b" styleLbl="revTx">
                  <dgm:varLst>
                    <dgm:bulletEnabled val="1"/>
                  </dgm:varLst>
                  <dgm:choose name="Name54">
                    <dgm:if name="Name55" func="var" arg="dir" op="equ" val="norm">
                      <dgm:choose name="Name56">
                        <dgm:if name="Name57" axis="root des" ptType="all node" func="maxDepth" op="gt" val="1">
                          <dgm:alg type="tx">
                            <dgm:param type="txAnchorVert" val="t"/>
                            <dgm:param type="parTxLTRAlign" val="l"/>
                            <dgm:param type="parTxRTLAlign" val="r"/>
                          </dgm:alg>
                        </dgm:if>
                        <dgm:else name="Name58">
                          <dgm:alg type="tx">
                            <dgm:param type="txAnchorVert" val="t"/>
                            <dgm:param type="parTxLTRAlign" val="l"/>
                            <dgm:param type="parTxRTLAlign" val="l"/>
                          </dgm:alg>
                        </dgm:else>
                      </dgm:choose>
                    </dgm:if>
                    <dgm:else name="Name59">
                      <dgm:choose name="Name60">
                        <dgm:if name="Name61" axis="root des" ptType="all node" func="maxDepth" op="gt" val="1">
                          <dgm:alg type="tx">
                            <dgm:param type="txAnchorVert" val="b"/>
                            <dgm:param type="txAnchorVertCh" val="b"/>
                            <dgm:param type="parTxLTRAlign" val="l"/>
                            <dgm:param type="parTxRTLAlign" val="r"/>
                          </dgm:alg>
                        </dgm:if>
                        <dgm:else name="Name6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63">
                    <dgm:if name="Name64" func="var" arg="dir" op="equ" val="norm">
                      <dgm:constrLst>
                        <dgm:constr type="rMarg"/>
                        <dgm:constr type="tMarg"/>
                        <dgm:constr type="bMarg"/>
                      </dgm:constrLst>
                    </dgm:if>
                    <dgm:else name="Name65">
                      <dgm:constrLst>
                        <dgm:constr type="lMarg"/>
                        <dgm:constr type="tMarg"/>
                        <dgm:constr type="bMarg"/>
                      </dgm:constrLst>
                    </dgm:else>
                  </dgm:choose>
                  <dgm:ruleLst>
                    <dgm:rule type="primFontSz" val="5" fact="NaN" max="NaN"/>
                  </dgm:ruleLst>
                </dgm:layoutNode>
              </dgm:forEach>
              <dgm:forEach name="Name66" axis="ch" ptType="node" st="3" cnt="1">
                <dgm:layoutNode name="bullet3c" styleLbl="node1">
                  <dgm:alg type="sp"/>
                  <dgm:shape xmlns:r="http://schemas.openxmlformats.org/officeDocument/2006/relationships" type="ellipse" r:blip="">
                    <dgm:adjLst/>
                  </dgm:shape>
                  <dgm:presOf/>
                  <dgm:constrLst/>
                  <dgm:ruleLst/>
                </dgm:layoutNode>
                <dgm:layoutNode name="textBox3c" styleLbl="revTx">
                  <dgm:varLst>
                    <dgm:bulletEnabled val="1"/>
                  </dgm:varLst>
                  <dgm:choose name="Name67">
                    <dgm:if name="Name68" func="var" arg="dir" op="equ" val="norm">
                      <dgm:choose name="Name69">
                        <dgm:if name="Name70" axis="root des" ptType="all node" func="maxDepth" op="gt" val="1">
                          <dgm:alg type="tx">
                            <dgm:param type="txAnchorVert" val="t"/>
                            <dgm:param type="parTxLTRAlign" val="l"/>
                            <dgm:param type="parTxRTLAlign" val="r"/>
                          </dgm:alg>
                        </dgm:if>
                        <dgm:else name="Name71">
                          <dgm:alg type="tx">
                            <dgm:param type="txAnchorVert" val="t"/>
                            <dgm:param type="parTxLTRAlign" val="l"/>
                            <dgm:param type="parTxRTLAlign" val="l"/>
                          </dgm:alg>
                        </dgm:else>
                      </dgm:choose>
                    </dgm:if>
                    <dgm:else name="Name72">
                      <dgm:choose name="Name73">
                        <dgm:if name="Name74" axis="root des" ptType="all node" func="maxDepth" op="gt" val="1">
                          <dgm:alg type="tx">
                            <dgm:param type="txAnchorVert" val="b"/>
                            <dgm:param type="txAnchorVertCh" val="b"/>
                            <dgm:param type="parTxLTRAlign" val="l"/>
                            <dgm:param type="parTxRTLAlign" val="r"/>
                          </dgm:alg>
                        </dgm:if>
                        <dgm:else name="Name7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76">
                    <dgm:if name="Name77" func="var" arg="dir" op="equ" val="norm">
                      <dgm:constrLst>
                        <dgm:constr type="rMarg"/>
                        <dgm:constr type="tMarg"/>
                        <dgm:constr type="bMarg"/>
                      </dgm:constrLst>
                    </dgm:if>
                    <dgm:else name="Name78">
                      <dgm:constrLst>
                        <dgm:constr type="lMarg"/>
                        <dgm:constr type="tMarg"/>
                        <dgm:constr type="bMarg"/>
                      </dgm:constrLst>
                    </dgm:else>
                  </dgm:choose>
                  <dgm:ruleLst>
                    <dgm:rule type="primFontSz" val="5" fact="NaN" max="NaN"/>
                  </dgm:ruleLst>
                </dgm:layoutNode>
              </dgm:forEach>
            </dgm:layoutNode>
          </dgm:if>
          <dgm:if name="Name79" axis="ch" ptType="node" func="cnt" op="equ" val="4">
            <dgm:layoutNode name="arrowDiagram4">
              <dgm:alg type="composite">
                <dgm:param type="vertAlign" val="none"/>
                <dgm:param type="horzAlign" val="none"/>
              </dgm:alg>
              <dgm:shape xmlns:r="http://schemas.openxmlformats.org/officeDocument/2006/relationships" r:blip="">
                <dgm:adjLst/>
              </dgm:shape>
              <dgm:presOf/>
              <dgm:choose name="Name80">
                <dgm:if name="Name81" func="var" arg="dir" op="equ" val="norm">
                  <dgm:constrLst>
                    <dgm:constr type="ctrX" for="ch" forName="bullet4a" refType="w" fact="0.11"/>
                    <dgm:constr type="ctrY" for="ch" forName="bullet4a" refType="h" fact="0.762"/>
                    <dgm:constr type="w" for="ch" forName="bullet4a" refType="w" fact="0.023"/>
                    <dgm:constr type="h" for="ch" forName="bullet4a" refType="w" refFor="ch" refForName="bullet4a"/>
                    <dgm:constr type="l" for="ch" forName="textBox4a" refType="ctrX" refFor="ch" refForName="bullet4a"/>
                    <dgm:constr type="t" for="ch" forName="textBox4a" refType="ctrY" refFor="ch" refForName="bullet4a"/>
                    <dgm:constr type="w" for="ch" forName="textBox4a" refType="w" fact="0.171"/>
                    <dgm:constr type="h" for="ch" forName="textBox4a" refType="h" fact="0.238"/>
                    <dgm:constr type="userA" refType="h" refFor="ch" refForName="bullet4a" fact="0.53"/>
                    <dgm:constr type="l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l" for="ch" forName="textBox4b" refType="ctrX" refFor="ch" refForName="bullet4b"/>
                    <dgm:constr type="t" for="ch" forName="textBox4b" refType="ctrY" refFor="ch" refForName="bullet4b"/>
                    <dgm:constr type="w" for="ch" forName="textBox4b" refType="w" fact="0.21"/>
                    <dgm:constr type="h" for="ch" forName="textBox4b" refType="h" fact="0.457"/>
                    <dgm:constr type="userB" refType="h" refFor="ch" refForName="bullet4b" fact="0.53"/>
                    <dgm:constr type="l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l" for="ch" forName="textBox4c" refType="ctrX" refFor="ch" refForName="bullet4c"/>
                    <dgm:constr type="t" for="ch" forName="textBox4c" refType="ctrY" refFor="ch" refForName="bullet4c"/>
                    <dgm:constr type="w" for="ch" forName="textBox4c" refType="w" fact="0.21"/>
                    <dgm:constr type="h" for="ch" forName="textBox4c" refType="h" fact="0.618"/>
                    <dgm:constr type="userC" refType="h" refFor="ch" refForName="bullet4c" fact="0.53"/>
                    <dgm:constr type="l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l" for="ch" forName="textBox4d" refType="ctrX" refFor="ch" refForName="bullet4d"/>
                    <dgm:constr type="t" for="ch" forName="textBox4d" refType="ctrY" refFor="ch" refForName="bullet4d"/>
                    <dgm:constr type="w" for="ch" forName="textBox4d" refType="w" fact="0.21"/>
                    <dgm:constr type="h" for="ch" forName="textBox4d" refType="h" fact="0.717"/>
                    <dgm:constr type="userD" refType="h" refFor="ch" refForName="bullet4d" fact="0.53"/>
                    <dgm:constr type="lMarg" for="ch" forName="textBox4d" refType="userD" fact="2.834"/>
                    <dgm:constr type="primFontSz" for="ch" ptType="node" op="equ" val="65"/>
                  </dgm:constrLst>
                </dgm:if>
                <dgm:else name="Name82">
                  <dgm:constrLst>
                    <dgm:constr type="ctrX" for="ch" forName="bullet4a" refType="w" fact="0.11"/>
                    <dgm:constr type="ctrY" for="ch" forName="bullet4a" refType="h" fact="0.762"/>
                    <dgm:constr type="w" for="ch" forName="bullet4a" refType="w" fact="0.023"/>
                    <dgm:constr type="h" for="ch" forName="bullet4a" refType="w" refFor="ch" refForName="bullet4a"/>
                    <dgm:constr type="r" for="ch" forName="textBox4a" refType="ctrX" refFor="ch" refForName="bullet4a"/>
                    <dgm:constr type="b" for="ch" forName="textBox4a" refType="ctrY" refFor="ch" refForName="bullet4a"/>
                    <dgm:constr type="w" for="ch" forName="textBox4a" refType="w" fact="0.11"/>
                    <dgm:constr type="h" for="ch" forName="textBox4a" refType="h" fact="0.762"/>
                    <dgm:constr type="userA" refType="h" refFor="ch" refForName="bullet4a" fact="0.53"/>
                    <dgm:constr type="r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r" for="ch" forName="textBox4b" refType="ctrX" refFor="ch" refForName="bullet4b"/>
                    <dgm:constr type="b" for="ch" forName="textBox4b" refType="ctrY" refFor="ch" refForName="bullet4b"/>
                    <dgm:constr type="w" for="ch" forName="textBox4b" refType="w" fact="0.171"/>
                    <dgm:constr type="h" for="ch" forName="textBox4b" refType="h" fact="0.543"/>
                    <dgm:constr type="userB" refType="h" refFor="ch" refForName="bullet4b" fact="0.53"/>
                    <dgm:constr type="r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r" for="ch" forName="textBox4c" refType="ctrX" refFor="ch" refForName="bullet4c"/>
                    <dgm:constr type="b" for="ch" forName="textBox4c" refType="ctrY" refFor="ch" refForName="bullet4c"/>
                    <dgm:constr type="w" for="ch" forName="textBox4c" refType="w" fact="0.21"/>
                    <dgm:constr type="h" for="ch" forName="textBox4c" refType="h" fact="0.382"/>
                    <dgm:constr type="userC" refType="h" refFor="ch" refForName="bullet4c" fact="0.53"/>
                    <dgm:constr type="r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r" for="ch" forName="textBox4d" refType="ctrX" refFor="ch" refForName="bullet4d"/>
                    <dgm:constr type="b" for="ch" forName="textBox4d" refType="ctrY" refFor="ch" refForName="bullet4d"/>
                    <dgm:constr type="w" for="ch" forName="textBox4d" refType="w" fact="0.21"/>
                    <dgm:constr type="h" for="ch" forName="textBox4d" refType="h" fact="0.283"/>
                    <dgm:constr type="userD" refType="h" refFor="ch" refForName="bullet4d" fact="0.53"/>
                    <dgm:constr type="rMarg" for="ch" forName="textBox4d" refType="userD" fact="2.834"/>
                    <dgm:constr type="primFontSz" for="ch" ptType="node" op="equ" val="65"/>
                  </dgm:constrLst>
                </dgm:else>
              </dgm:choose>
              <dgm:ruleLst/>
              <dgm:forEach name="Name83" axis="ch" ptType="node" cnt="1">
                <dgm:layoutNode name="bullet4a" styleLbl="node1">
                  <dgm:alg type="sp"/>
                  <dgm:shape xmlns:r="http://schemas.openxmlformats.org/officeDocument/2006/relationships" type="ellipse" r:blip="">
                    <dgm:adjLst/>
                  </dgm:shape>
                  <dgm:presOf/>
                  <dgm:constrLst/>
                  <dgm:ruleLst/>
                </dgm:layoutNode>
                <dgm:layoutNode name="textBox4a" styleLbl="revTx">
                  <dgm:varLst>
                    <dgm:bulletEnabled val="1"/>
                  </dgm:varLst>
                  <dgm:choose name="Name84">
                    <dgm:if name="Name85" func="var" arg="dir" op="equ" val="norm">
                      <dgm:choose name="Name86">
                        <dgm:if name="Name87" axis="root des" ptType="all node" func="maxDepth" op="gt" val="1">
                          <dgm:alg type="tx">
                            <dgm:param type="txAnchorVert" val="t"/>
                            <dgm:param type="parTxLTRAlign" val="l"/>
                            <dgm:param type="parTxRTLAlign" val="r"/>
                          </dgm:alg>
                        </dgm:if>
                        <dgm:else name="Name88">
                          <dgm:alg type="tx">
                            <dgm:param type="txAnchorVert" val="t"/>
                            <dgm:param type="parTxLTRAlign" val="l"/>
                            <dgm:param type="parTxRTLAlign" val="l"/>
                          </dgm:alg>
                        </dgm:else>
                      </dgm:choose>
                    </dgm:if>
                    <dgm:else name="Name89">
                      <dgm:choose name="Name90">
                        <dgm:if name="Name91" axis="root des" ptType="all node" func="maxDepth" op="gt" val="1">
                          <dgm:alg type="tx">
                            <dgm:param type="txAnchorVert" val="b"/>
                            <dgm:param type="txAnchorVertCh" val="b"/>
                            <dgm:param type="parTxLTRAlign" val="l"/>
                            <dgm:param type="parTxRTLAlign" val="r"/>
                          </dgm:alg>
                        </dgm:if>
                        <dgm:else name="Name9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rMarg"/>
                        <dgm:constr type="tMarg"/>
                        <dgm:constr type="bMarg"/>
                      </dgm:constrLst>
                    </dgm:if>
                    <dgm:else name="Name95">
                      <dgm:constrLst>
                        <dgm:constr type="lMarg"/>
                        <dgm:constr type="tMarg"/>
                        <dgm:constr type="bMarg"/>
                      </dgm:constrLst>
                    </dgm:else>
                  </dgm:choose>
                  <dgm:ruleLst>
                    <dgm:rule type="primFontSz" val="5" fact="NaN" max="NaN"/>
                  </dgm:ruleLst>
                </dgm:layoutNode>
              </dgm:forEach>
              <dgm:forEach name="Name96" axis="ch" ptType="node" st="2" cnt="1">
                <dgm:layoutNode name="bullet4b" styleLbl="node1">
                  <dgm:alg type="sp"/>
                  <dgm:shape xmlns:r="http://schemas.openxmlformats.org/officeDocument/2006/relationships" type="ellipse" r:blip="">
                    <dgm:adjLst/>
                  </dgm:shape>
                  <dgm:presOf/>
                  <dgm:constrLst/>
                  <dgm:ruleLst/>
                </dgm:layoutNode>
                <dgm:layoutNode name="textBox4b" styleLbl="revTx">
                  <dgm:varLst>
                    <dgm:bulletEnabled val="1"/>
                  </dgm:varLst>
                  <dgm:choose name="Name97">
                    <dgm:if name="Name98" func="var" arg="dir" op="equ" val="norm">
                      <dgm:choose name="Name99">
                        <dgm:if name="Name100" axis="root des" ptType="all node" func="maxDepth" op="gt" val="1">
                          <dgm:alg type="tx">
                            <dgm:param type="txAnchorVert" val="t"/>
                            <dgm:param type="parTxLTRAlign" val="l"/>
                            <dgm:param type="parTxRTLAlign" val="r"/>
                          </dgm:alg>
                        </dgm:if>
                        <dgm:else name="Name101">
                          <dgm:alg type="tx">
                            <dgm:param type="txAnchorVert" val="t"/>
                            <dgm:param type="parTxLTRAlign" val="l"/>
                            <dgm:param type="parTxRTLAlign" val="l"/>
                          </dgm:alg>
                        </dgm:else>
                      </dgm:choose>
                    </dgm:if>
                    <dgm:else name="Name102">
                      <dgm:choose name="Name103">
                        <dgm:if name="Name104" axis="root des" ptType="all node" func="maxDepth" op="gt" val="1">
                          <dgm:alg type="tx">
                            <dgm:param type="txAnchorVert" val="b"/>
                            <dgm:param type="txAnchorVertCh" val="b"/>
                            <dgm:param type="parTxLTRAlign" val="l"/>
                            <dgm:param type="parTxRTLAlign" val="r"/>
                          </dgm:alg>
                        </dgm:if>
                        <dgm:else name="Name10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06">
                    <dgm:if name="Name107" func="var" arg="dir" op="equ" val="norm">
                      <dgm:constrLst>
                        <dgm:constr type="rMarg"/>
                        <dgm:constr type="tMarg"/>
                        <dgm:constr type="bMarg"/>
                      </dgm:constrLst>
                    </dgm:if>
                    <dgm:else name="Name108">
                      <dgm:constrLst>
                        <dgm:constr type="lMarg"/>
                        <dgm:constr type="tMarg"/>
                        <dgm:constr type="bMarg"/>
                      </dgm:constrLst>
                    </dgm:else>
                  </dgm:choose>
                  <dgm:ruleLst>
                    <dgm:rule type="primFontSz" val="5" fact="NaN" max="NaN"/>
                  </dgm:ruleLst>
                </dgm:layoutNode>
              </dgm:forEach>
              <dgm:forEach name="Name109" axis="ch" ptType="node" st="3" cnt="1">
                <dgm:layoutNode name="bullet4c" styleLbl="node1">
                  <dgm:alg type="sp"/>
                  <dgm:shape xmlns:r="http://schemas.openxmlformats.org/officeDocument/2006/relationships" type="ellipse" r:blip="">
                    <dgm:adjLst/>
                  </dgm:shape>
                  <dgm:presOf/>
                  <dgm:constrLst/>
                  <dgm:ruleLst/>
                </dgm:layoutNode>
                <dgm:layoutNode name="textBox4c" styleLbl="revTx">
                  <dgm:varLst>
                    <dgm:bulletEnabled val="1"/>
                  </dgm:varLst>
                  <dgm:choose name="Name110">
                    <dgm:if name="Name111" func="var" arg="dir" op="equ" val="norm">
                      <dgm:choose name="Name112">
                        <dgm:if name="Name113" axis="root des" ptType="all node" func="maxDepth" op="gt" val="1">
                          <dgm:alg type="tx">
                            <dgm:param type="txAnchorVert" val="t"/>
                            <dgm:param type="parTxLTRAlign" val="l"/>
                            <dgm:param type="parTxRTLAlign" val="r"/>
                          </dgm:alg>
                        </dgm:if>
                        <dgm:else name="Name114">
                          <dgm:alg type="tx">
                            <dgm:param type="txAnchorVert" val="t"/>
                            <dgm:param type="parTxLTRAlign" val="l"/>
                            <dgm:param type="parTxRTLAlign" val="l"/>
                          </dgm:alg>
                        </dgm:else>
                      </dgm:choose>
                    </dgm:if>
                    <dgm:else name="Name115">
                      <dgm:choose name="Name116">
                        <dgm:if name="Name117" axis="root des" ptType="all node" func="maxDepth" op="gt" val="1">
                          <dgm:alg type="tx">
                            <dgm:param type="txAnchorVert" val="b"/>
                            <dgm:param type="txAnchorVertCh" val="b"/>
                            <dgm:param type="parTxLTRAlign" val="l"/>
                            <dgm:param type="parTxRTLAlign" val="r"/>
                          </dgm:alg>
                        </dgm:if>
                        <dgm:else name="Name11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19">
                    <dgm:if name="Name120" func="var" arg="dir" op="equ" val="norm">
                      <dgm:constrLst>
                        <dgm:constr type="rMarg"/>
                        <dgm:constr type="tMarg"/>
                        <dgm:constr type="bMarg"/>
                      </dgm:constrLst>
                    </dgm:if>
                    <dgm:else name="Name121">
                      <dgm:constrLst>
                        <dgm:constr type="lMarg"/>
                        <dgm:constr type="tMarg"/>
                        <dgm:constr type="bMarg"/>
                      </dgm:constrLst>
                    </dgm:else>
                  </dgm:choose>
                  <dgm:ruleLst>
                    <dgm:rule type="primFontSz" val="5" fact="NaN" max="NaN"/>
                  </dgm:ruleLst>
                </dgm:layoutNode>
              </dgm:forEach>
              <dgm:forEach name="Name122" axis="ch" ptType="node" st="4" cnt="1">
                <dgm:layoutNode name="bullet4d" styleLbl="node1">
                  <dgm:alg type="sp"/>
                  <dgm:shape xmlns:r="http://schemas.openxmlformats.org/officeDocument/2006/relationships" type="ellipse" r:blip="">
                    <dgm:adjLst/>
                  </dgm:shape>
                  <dgm:presOf/>
                  <dgm:constrLst/>
                  <dgm:ruleLst/>
                </dgm:layoutNode>
                <dgm:layoutNode name="textBox4d" styleLbl="revTx">
                  <dgm:varLst>
                    <dgm:bulletEnabled val="1"/>
                  </dgm:varLst>
                  <dgm:choose name="Name123">
                    <dgm:if name="Name124" func="var" arg="dir" op="equ" val="norm">
                      <dgm:choose name="Name125">
                        <dgm:if name="Name126" axis="root des" ptType="all node" func="maxDepth" op="gt" val="1">
                          <dgm:alg type="tx">
                            <dgm:param type="txAnchorVert" val="t"/>
                            <dgm:param type="parTxLTRAlign" val="l"/>
                            <dgm:param type="parTxRTLAlign" val="r"/>
                          </dgm:alg>
                        </dgm:if>
                        <dgm:else name="Name127">
                          <dgm:alg type="tx">
                            <dgm:param type="txAnchorVert" val="t"/>
                            <dgm:param type="parTxLTRAlign" val="l"/>
                            <dgm:param type="parTxRTLAlign" val="l"/>
                          </dgm:alg>
                        </dgm:else>
                      </dgm:choose>
                    </dgm:if>
                    <dgm:else name="Name128">
                      <dgm:choose name="Name129">
                        <dgm:if name="Name130" axis="root des" ptType="all node" func="maxDepth" op="gt" val="1">
                          <dgm:alg type="tx">
                            <dgm:param type="txAnchorVert" val="b"/>
                            <dgm:param type="txAnchorVertCh" val="b"/>
                            <dgm:param type="parTxLTRAlign" val="l"/>
                            <dgm:param type="parTxRTLAlign" val="r"/>
                          </dgm:alg>
                        </dgm:if>
                        <dgm:else name="Name13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32">
                    <dgm:if name="Name133" func="var" arg="dir" op="equ" val="norm">
                      <dgm:constrLst>
                        <dgm:constr type="rMarg"/>
                        <dgm:constr type="tMarg"/>
                        <dgm:constr type="bMarg"/>
                      </dgm:constrLst>
                    </dgm:if>
                    <dgm:else name="Name134">
                      <dgm:constrLst>
                        <dgm:constr type="lMarg"/>
                        <dgm:constr type="tMarg"/>
                        <dgm:constr type="bMarg"/>
                      </dgm:constrLst>
                    </dgm:else>
                  </dgm:choose>
                  <dgm:ruleLst>
                    <dgm:rule type="primFontSz" val="5" fact="NaN" max="NaN"/>
                  </dgm:ruleLst>
                </dgm:layoutNode>
              </dgm:forEach>
            </dgm:layoutNode>
          </dgm:if>
          <dgm:else name="Name135">
            <dgm:layoutNode name="arrowDiagram5">
              <dgm:alg type="composite">
                <dgm:param type="vertAlign" val="none"/>
                <dgm:param type="horzAlign" val="none"/>
              </dgm:alg>
              <dgm:shape xmlns:r="http://schemas.openxmlformats.org/officeDocument/2006/relationships" r:blip="">
                <dgm:adjLst/>
              </dgm:shape>
              <dgm:presOf/>
              <dgm:choose name="Name136">
                <dgm:if name="Name137" func="var" arg="dir" op="equ" val="norm">
                  <dgm:constrLst>
                    <dgm:constr type="ctrX" for="ch" forName="bullet5a" refType="w" fact="0.11"/>
                    <dgm:constr type="ctrY" for="ch" forName="bullet5a" refType="h" fact="0.762"/>
                    <dgm:constr type="w" for="ch" forName="bullet5a" refType="w" fact="0.023"/>
                    <dgm:constr type="h" for="ch" forName="bullet5a" refType="w" refFor="ch" refForName="bullet5a"/>
                    <dgm:constr type="l" for="ch" forName="textBox5a" refType="ctrX" refFor="ch" refForName="bullet5a"/>
                    <dgm:constr type="t" for="ch" forName="textBox5a" refType="ctrY" refFor="ch" refForName="bullet5a"/>
                    <dgm:constr type="w" for="ch" forName="textBox5a" refType="w" fact="0.131"/>
                    <dgm:constr type="h" for="ch" forName="textBox5a" refType="h" fact="0.238"/>
                    <dgm:constr type="userA" refType="h" refFor="ch" refForName="bullet5a" fact="0.53"/>
                    <dgm:constr type="l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l" for="ch" forName="textBox5b" refType="ctrX" refFor="ch" refForName="bullet5b"/>
                    <dgm:constr type="t" for="ch" forName="textBox5b" refType="ctrY" refFor="ch" refForName="bullet5b"/>
                    <dgm:constr type="w" for="ch" forName="textBox5b" refType="w" fact="0.166"/>
                    <dgm:constr type="h" for="ch" forName="textBox5b" refType="h" fact="0.419"/>
                    <dgm:constr type="userB" refType="h" refFor="ch" refForName="bullet5b" fact="0.53"/>
                    <dgm:constr type="l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l" for="ch" forName="textBox5c" refType="ctrX" refFor="ch" refForName="bullet5c"/>
                    <dgm:constr type="t" for="ch" forName="textBox5c" refType="ctrY" refFor="ch" refForName="bullet5c"/>
                    <dgm:constr type="w" for="ch" forName="textBox5c" refType="w" fact="0.193"/>
                    <dgm:constr type="h" for="ch" forName="textBox5c" refType="h" fact="0.562"/>
                    <dgm:constr type="userC" refType="h" refFor="ch" refForName="bullet5c" fact="0.53"/>
                    <dgm:constr type="l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l" for="ch" forName="textBox5d" refType="ctrX" refFor="ch" refForName="bullet5d"/>
                    <dgm:constr type="t" for="ch" forName="textBox5d" refType="ctrY" refFor="ch" refForName="bullet5d"/>
                    <dgm:constr type="w" for="ch" forName="textBox5d" refType="w" fact="0.2"/>
                    <dgm:constr type="h" for="ch" forName="textBox5d" refType="h" fact="0.67"/>
                    <dgm:constr type="userD" refType="h" refFor="ch" refForName="bullet5d" fact="0.53"/>
                    <dgm:constr type="l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l" for="ch" forName="textBox5e" refType="ctrX" refFor="ch" refForName="bullet5e"/>
                    <dgm:constr type="t" for="ch" forName="textBox5e" refType="ctrY" refFor="ch" refForName="bullet5e"/>
                    <dgm:constr type="w" for="ch" forName="textBox5e" refType="w" fact="0.2"/>
                    <dgm:constr type="h" for="ch" forName="textBox5e" refType="h" fact="0.736"/>
                    <dgm:constr type="userE" refType="h" refFor="ch" refForName="bullet5e" fact="0.53"/>
                    <dgm:constr type="lMarg" for="ch" forName="textBox5e" refType="userE" fact="2.834"/>
                    <dgm:constr type="primFontSz" for="ch" ptType="node" op="equ" val="65"/>
                  </dgm:constrLst>
                </dgm:if>
                <dgm:else name="Name138">
                  <dgm:constrLst>
                    <dgm:constr type="ctrX" for="ch" forName="bullet5a" refType="w" fact="0.11"/>
                    <dgm:constr type="ctrY" for="ch" forName="bullet5a" refType="h" fact="0.762"/>
                    <dgm:constr type="w" for="ch" forName="bullet5a" refType="w" fact="0.023"/>
                    <dgm:constr type="h" for="ch" forName="bullet5a" refType="w" refFor="ch" refForName="bullet5a"/>
                    <dgm:constr type="r" for="ch" forName="textBox5a" refType="ctrX" refFor="ch" refForName="bullet5a"/>
                    <dgm:constr type="b" for="ch" forName="textBox5a" refType="ctrY" refFor="ch" refForName="bullet5a"/>
                    <dgm:constr type="w" for="ch" forName="textBox5a" refType="w" fact="0.11"/>
                    <dgm:constr type="h" for="ch" forName="textBox5a" refType="h" fact="0.762"/>
                    <dgm:constr type="userA" refType="h" refFor="ch" refForName="bullet5a" fact="0.53"/>
                    <dgm:constr type="r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r" for="ch" forName="textBox5b" refType="ctrX" refFor="ch" refForName="bullet5b"/>
                    <dgm:constr type="b" for="ch" forName="textBox5b" refType="ctrY" refFor="ch" refForName="bullet5b"/>
                    <dgm:constr type="w" for="ch" forName="textBox5b" refType="w" fact="0.131"/>
                    <dgm:constr type="h" for="ch" forName="textBox5b" refType="h" fact="0.581"/>
                    <dgm:constr type="userB" refType="h" refFor="ch" refForName="bullet5b" fact="0.53"/>
                    <dgm:constr type="r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r" for="ch" forName="textBox5c" refType="ctrX" refFor="ch" refForName="bullet5c"/>
                    <dgm:constr type="b" for="ch" forName="textBox5c" refType="ctrY" refFor="ch" refForName="bullet5c"/>
                    <dgm:constr type="w" for="ch" forName="textBox5c" refType="w" fact="0.166"/>
                    <dgm:constr type="h" for="ch" forName="textBox5c" refType="h" fact="0.438"/>
                    <dgm:constr type="userC" refType="h" refFor="ch" refForName="bullet5c" fact="0.53"/>
                    <dgm:constr type="r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r" for="ch" forName="textBox5d" refType="ctrX" refFor="ch" refForName="bullet5d"/>
                    <dgm:constr type="b" for="ch" forName="textBox5d" refType="ctrY" refFor="ch" refForName="bullet5d"/>
                    <dgm:constr type="w" for="ch" forName="textBox5d" refType="w" fact="0.193"/>
                    <dgm:constr type="h" for="ch" forName="textBox5d" refType="h" fact="0.33"/>
                    <dgm:constr type="userD" refType="h" refFor="ch" refForName="bullet5d" fact="0.53"/>
                    <dgm:constr type="r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r" for="ch" forName="textBox5e" refType="ctrX" refFor="ch" refForName="bullet5e"/>
                    <dgm:constr type="b" for="ch" forName="textBox5e" refType="ctrY" refFor="ch" refForName="bullet5e"/>
                    <dgm:constr type="w" for="ch" forName="textBox5e" refType="w" fact="0.2"/>
                    <dgm:constr type="h" for="ch" forName="textBox5e" refType="h" fact="0.264"/>
                    <dgm:constr type="userE" refType="h" refFor="ch" refForName="bullet5e" fact="0.53"/>
                    <dgm:constr type="rMarg" for="ch" forName="textBox5e" refType="userE" fact="2.834"/>
                    <dgm:constr type="primFontSz" for="ch" ptType="node" op="equ" val="65"/>
                  </dgm:constrLst>
                </dgm:else>
              </dgm:choose>
              <dgm:ruleLst/>
              <dgm:forEach name="Name139" axis="ch" ptType="node" cnt="1">
                <dgm:layoutNode name="bullet5a" styleLbl="node1">
                  <dgm:alg type="sp"/>
                  <dgm:shape xmlns:r="http://schemas.openxmlformats.org/officeDocument/2006/relationships" type="ellipse" r:blip="">
                    <dgm:adjLst/>
                  </dgm:shape>
                  <dgm:presOf/>
                  <dgm:constrLst/>
                  <dgm:ruleLst/>
                </dgm:layoutNode>
                <dgm:layoutNode name="textBox5a" styleLbl="revTx">
                  <dgm:varLst>
                    <dgm:bulletEnabled val="1"/>
                  </dgm:varLst>
                  <dgm:choose name="Name140">
                    <dgm:if name="Name141" func="var" arg="dir" op="equ" val="norm">
                      <dgm:choose name="Name142">
                        <dgm:if name="Name143" axis="root des" ptType="all node" func="maxDepth" op="gt" val="1">
                          <dgm:alg type="tx">
                            <dgm:param type="txAnchorVert" val="t"/>
                            <dgm:param type="parTxLTRAlign" val="l"/>
                            <dgm:param type="parTxRTLAlign" val="r"/>
                          </dgm:alg>
                        </dgm:if>
                        <dgm:else name="Name144">
                          <dgm:alg type="tx">
                            <dgm:param type="txAnchorVert" val="t"/>
                            <dgm:param type="parTxLTRAlign" val="l"/>
                            <dgm:param type="parTxRTLAlign" val="l"/>
                          </dgm:alg>
                        </dgm:else>
                      </dgm:choose>
                    </dgm:if>
                    <dgm:else name="Name145">
                      <dgm:choose name="Name146">
                        <dgm:if name="Name147" axis="root des" ptType="all node" func="maxDepth" op="gt" val="1">
                          <dgm:alg type="tx">
                            <dgm:param type="txAnchorVert" val="b"/>
                            <dgm:param type="txAnchorVertCh" val="b"/>
                            <dgm:param type="parTxLTRAlign" val="l"/>
                            <dgm:param type="parTxRTLAlign" val="r"/>
                          </dgm:alg>
                        </dgm:if>
                        <dgm:else name="Name14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49">
                    <dgm:if name="Name150" func="var" arg="dir" op="equ" val="norm">
                      <dgm:constrLst>
                        <dgm:constr type="rMarg"/>
                        <dgm:constr type="tMarg"/>
                        <dgm:constr type="bMarg"/>
                      </dgm:constrLst>
                    </dgm:if>
                    <dgm:else name="Name151">
                      <dgm:constrLst>
                        <dgm:constr type="lMarg"/>
                        <dgm:constr type="tMarg"/>
                        <dgm:constr type="bMarg"/>
                      </dgm:constrLst>
                    </dgm:else>
                  </dgm:choose>
                  <dgm:ruleLst>
                    <dgm:rule type="primFontSz" val="5" fact="NaN" max="NaN"/>
                  </dgm:ruleLst>
                </dgm:layoutNode>
              </dgm:forEach>
              <dgm:forEach name="Name152" axis="ch" ptType="node" st="2" cnt="1">
                <dgm:layoutNode name="bullet5b" styleLbl="node1">
                  <dgm:alg type="sp"/>
                  <dgm:shape xmlns:r="http://schemas.openxmlformats.org/officeDocument/2006/relationships" type="ellipse" r:blip="">
                    <dgm:adjLst/>
                  </dgm:shape>
                  <dgm:presOf/>
                  <dgm:constrLst/>
                  <dgm:ruleLst/>
                </dgm:layoutNode>
                <dgm:layoutNode name="textBox5b" styleLbl="revTx">
                  <dgm:varLst>
                    <dgm:bulletEnabled val="1"/>
                  </dgm:varLst>
                  <dgm:choose name="Name153">
                    <dgm:if name="Name154" func="var" arg="dir" op="equ" val="norm">
                      <dgm:choose name="Name155">
                        <dgm:if name="Name156" axis="root des" ptType="all node" func="maxDepth" op="gt" val="1">
                          <dgm:alg type="tx">
                            <dgm:param type="txAnchorVert" val="t"/>
                            <dgm:param type="parTxLTRAlign" val="l"/>
                            <dgm:param type="parTxRTLAlign" val="r"/>
                          </dgm:alg>
                        </dgm:if>
                        <dgm:else name="Name157">
                          <dgm:alg type="tx">
                            <dgm:param type="txAnchorVert" val="t"/>
                            <dgm:param type="parTxLTRAlign" val="l"/>
                            <dgm:param type="parTxRTLAlign" val="l"/>
                          </dgm:alg>
                        </dgm:else>
                      </dgm:choose>
                    </dgm:if>
                    <dgm:else name="Name158">
                      <dgm:choose name="Name159">
                        <dgm:if name="Name160" axis="root des" ptType="all node" func="maxDepth" op="gt" val="1">
                          <dgm:alg type="tx">
                            <dgm:param type="txAnchorVert" val="b"/>
                            <dgm:param type="txAnchorVertCh" val="b"/>
                            <dgm:param type="parTxLTRAlign" val="l"/>
                            <dgm:param type="parTxRTLAlign" val="r"/>
                          </dgm:alg>
                        </dgm:if>
                        <dgm:else name="Name16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62">
                    <dgm:if name="Name163" func="var" arg="dir" op="equ" val="norm">
                      <dgm:constrLst>
                        <dgm:constr type="rMarg"/>
                        <dgm:constr type="tMarg"/>
                        <dgm:constr type="bMarg"/>
                      </dgm:constrLst>
                    </dgm:if>
                    <dgm:else name="Name164">
                      <dgm:constrLst>
                        <dgm:constr type="lMarg"/>
                        <dgm:constr type="tMarg"/>
                        <dgm:constr type="bMarg"/>
                      </dgm:constrLst>
                    </dgm:else>
                  </dgm:choose>
                  <dgm:ruleLst>
                    <dgm:rule type="primFontSz" val="5" fact="NaN" max="NaN"/>
                  </dgm:ruleLst>
                </dgm:layoutNode>
              </dgm:forEach>
              <dgm:forEach name="Name165" axis="ch" ptType="node" st="3" cnt="1">
                <dgm:layoutNode name="bullet5c" styleLbl="node1">
                  <dgm:alg type="sp"/>
                  <dgm:shape xmlns:r="http://schemas.openxmlformats.org/officeDocument/2006/relationships" type="ellipse" r:blip="">
                    <dgm:adjLst/>
                  </dgm:shape>
                  <dgm:presOf/>
                  <dgm:constrLst/>
                  <dgm:ruleLst/>
                </dgm:layoutNode>
                <dgm:layoutNode name="textBox5c" styleLbl="revTx">
                  <dgm:varLst>
                    <dgm:bulletEnabled val="1"/>
                  </dgm:varLst>
                  <dgm:choose name="Name166">
                    <dgm:if name="Name167" func="var" arg="dir" op="equ" val="norm">
                      <dgm:choose name="Name168">
                        <dgm:if name="Name169" axis="root des" ptType="all node" func="maxDepth" op="gt" val="1">
                          <dgm:alg type="tx">
                            <dgm:param type="txAnchorVert" val="t"/>
                            <dgm:param type="parTxLTRAlign" val="l"/>
                            <dgm:param type="parTxRTLAlign" val="r"/>
                          </dgm:alg>
                        </dgm:if>
                        <dgm:else name="Name170">
                          <dgm:alg type="tx">
                            <dgm:param type="txAnchorVert" val="t"/>
                            <dgm:param type="parTxLTRAlign" val="l"/>
                            <dgm:param type="parTxRTLAlign" val="l"/>
                          </dgm:alg>
                        </dgm:else>
                      </dgm:choose>
                    </dgm:if>
                    <dgm:else name="Name171">
                      <dgm:choose name="Name172">
                        <dgm:if name="Name173" axis="root des" ptType="all node" func="maxDepth" op="gt" val="1">
                          <dgm:alg type="tx">
                            <dgm:param type="txAnchorVert" val="b"/>
                            <dgm:param type="txAnchorVertCh" val="b"/>
                            <dgm:param type="parTxLTRAlign" val="l"/>
                            <dgm:param type="parTxRTLAlign" val="r"/>
                          </dgm:alg>
                        </dgm:if>
                        <dgm:else name="Name174">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75">
                    <dgm:if name="Name176" func="var" arg="dir" op="equ" val="norm">
                      <dgm:constrLst>
                        <dgm:constr type="rMarg"/>
                        <dgm:constr type="tMarg"/>
                        <dgm:constr type="bMarg"/>
                      </dgm:constrLst>
                    </dgm:if>
                    <dgm:else name="Name177">
                      <dgm:constrLst>
                        <dgm:constr type="lMarg"/>
                        <dgm:constr type="tMarg"/>
                        <dgm:constr type="bMarg"/>
                      </dgm:constrLst>
                    </dgm:else>
                  </dgm:choose>
                  <dgm:ruleLst>
                    <dgm:rule type="primFontSz" val="5" fact="NaN" max="NaN"/>
                  </dgm:ruleLst>
                </dgm:layoutNode>
              </dgm:forEach>
              <dgm:forEach name="Name178" axis="ch" ptType="node" st="4" cnt="1">
                <dgm:layoutNode name="bullet5d" styleLbl="node1">
                  <dgm:alg type="sp"/>
                  <dgm:shape xmlns:r="http://schemas.openxmlformats.org/officeDocument/2006/relationships" type="ellipse" r:blip="">
                    <dgm:adjLst/>
                  </dgm:shape>
                  <dgm:presOf/>
                  <dgm:constrLst/>
                  <dgm:ruleLst/>
                </dgm:layoutNode>
                <dgm:layoutNode name="textBox5d" styleLbl="revTx">
                  <dgm:varLst>
                    <dgm:bulletEnabled val="1"/>
                  </dgm:varLst>
                  <dgm:choose name="Name179">
                    <dgm:if name="Name180" func="var" arg="dir" op="equ" val="norm">
                      <dgm:choose name="Name181">
                        <dgm:if name="Name182" axis="root des" ptType="all node" func="maxDepth" op="gt" val="1">
                          <dgm:alg type="tx">
                            <dgm:param type="txAnchorVert" val="t"/>
                            <dgm:param type="parTxLTRAlign" val="l"/>
                            <dgm:param type="parTxRTLAlign" val="r"/>
                          </dgm:alg>
                        </dgm:if>
                        <dgm:else name="Name183">
                          <dgm:alg type="tx">
                            <dgm:param type="txAnchorVert" val="t"/>
                            <dgm:param type="parTxLTRAlign" val="l"/>
                            <dgm:param type="parTxRTLAlign" val="l"/>
                          </dgm:alg>
                        </dgm:else>
                      </dgm:choose>
                    </dgm:if>
                    <dgm:else name="Name184">
                      <dgm:choose name="Name185">
                        <dgm:if name="Name186" axis="root des" ptType="all node" func="maxDepth" op="gt" val="1">
                          <dgm:alg type="tx">
                            <dgm:param type="txAnchorVert" val="b"/>
                            <dgm:param type="txAnchorVertCh" val="b"/>
                            <dgm:param type="parTxLTRAlign" val="l"/>
                            <dgm:param type="parTxRTLAlign" val="r"/>
                          </dgm:alg>
                        </dgm:if>
                        <dgm:else name="Name187">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88">
                    <dgm:if name="Name189" func="var" arg="dir" op="equ" val="norm">
                      <dgm:constrLst>
                        <dgm:constr type="rMarg"/>
                        <dgm:constr type="tMarg"/>
                        <dgm:constr type="bMarg"/>
                      </dgm:constrLst>
                    </dgm:if>
                    <dgm:else name="Name190">
                      <dgm:constrLst>
                        <dgm:constr type="lMarg"/>
                        <dgm:constr type="tMarg"/>
                        <dgm:constr type="bMarg"/>
                      </dgm:constrLst>
                    </dgm:else>
                  </dgm:choose>
                  <dgm:ruleLst>
                    <dgm:rule type="primFontSz" val="5" fact="NaN" max="NaN"/>
                  </dgm:ruleLst>
                </dgm:layoutNode>
              </dgm:forEach>
              <dgm:forEach name="Name191" axis="ch" ptType="node" st="5" cnt="1">
                <dgm:layoutNode name="bullet5e" styleLbl="node1">
                  <dgm:alg type="sp"/>
                  <dgm:shape xmlns:r="http://schemas.openxmlformats.org/officeDocument/2006/relationships" type="ellipse" r:blip="">
                    <dgm:adjLst/>
                  </dgm:shape>
                  <dgm:presOf/>
                  <dgm:constrLst/>
                  <dgm:ruleLst/>
                </dgm:layoutNode>
                <dgm:layoutNode name="textBox5e" styleLbl="revTx">
                  <dgm:varLst>
                    <dgm:bulletEnabled val="1"/>
                  </dgm:varLst>
                  <dgm:choose name="Name192">
                    <dgm:if name="Name193" func="var" arg="dir" op="equ" val="norm">
                      <dgm:choose name="Name194">
                        <dgm:if name="Name195" axis="root des" ptType="all node" func="maxDepth" op="gt" val="1">
                          <dgm:alg type="tx">
                            <dgm:param type="txAnchorVert" val="t"/>
                            <dgm:param type="parTxLTRAlign" val="l"/>
                            <dgm:param type="parTxRTLAlign" val="r"/>
                          </dgm:alg>
                        </dgm:if>
                        <dgm:else name="Name196">
                          <dgm:alg type="tx">
                            <dgm:param type="txAnchorVert" val="t"/>
                            <dgm:param type="parTxLTRAlign" val="l"/>
                            <dgm:param type="parTxRTLAlign" val="l"/>
                          </dgm:alg>
                        </dgm:else>
                      </dgm:choose>
                    </dgm:if>
                    <dgm:else name="Name197">
                      <dgm:choose name="Name198">
                        <dgm:if name="Name199" axis="root des" ptType="all node" func="maxDepth" op="gt" val="1">
                          <dgm:alg type="tx">
                            <dgm:param type="txAnchorVert" val="b"/>
                            <dgm:param type="txAnchorVertCh" val="b"/>
                            <dgm:param type="parTxLTRAlign" val="l"/>
                            <dgm:param type="parTxRTLAlign" val="r"/>
                          </dgm:alg>
                        </dgm:if>
                        <dgm:else name="Name200">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1">
                    <dgm:if name="Name202" func="var" arg="dir" op="equ" val="norm">
                      <dgm:constrLst>
                        <dgm:constr type="rMarg"/>
                        <dgm:constr type="tMarg"/>
                        <dgm:constr type="bMarg"/>
                      </dgm:constrLst>
                    </dgm:if>
                    <dgm:else name="Name203">
                      <dgm:constrLst>
                        <dgm:constr type="lMarg"/>
                        <dgm:constr type="tMarg"/>
                        <dgm:constr type="bMarg"/>
                      </dgm:constrLst>
                    </dgm:else>
                  </dgm:choose>
                  <dgm:ruleLst>
                    <dgm:rule type="primFontSz" val="5" fact="NaN" max="NaN"/>
                  </dgm:ruleLst>
                </dgm:layoutNode>
              </dgm:forEach>
            </dgm:layoutNode>
          </dgm:else>
        </dgm:choose>
      </dgm:if>
      <dgm:else name="Name204"/>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ssholder for top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b-NO"/>
          </a:p>
        </p:txBody>
      </p:sp>
      <p:sp>
        <p:nvSpPr>
          <p:cNvPr id="3" name="Plassholder for dato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83A206C-C815-4899-BA4F-FCB107BF5EC0}" type="datetimeFigureOut">
              <a:rPr lang="nb-NO" smtClean="0"/>
              <a:t>20.02.2022</a:t>
            </a:fld>
            <a:endParaRPr lang="nb-NO"/>
          </a:p>
        </p:txBody>
      </p:sp>
      <p:sp>
        <p:nvSpPr>
          <p:cNvPr id="4" name="Plassholder for lysbild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b-NO"/>
          </a:p>
        </p:txBody>
      </p:sp>
      <p:sp>
        <p:nvSpPr>
          <p:cNvPr id="5" name="Plassholder for nota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b-NO" smtClean="0"/>
              <a:t>Rediger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a:p>
        </p:txBody>
      </p:sp>
      <p:sp>
        <p:nvSpPr>
          <p:cNvPr id="6" name="Plassholder for bunn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b-NO"/>
          </a:p>
        </p:txBody>
      </p:sp>
      <p:sp>
        <p:nvSpPr>
          <p:cNvPr id="7" name="Plassholder for lysbilde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1E4C65B-5A29-49BD-804F-9D4E8A0102B1}" type="slidenum">
              <a:rPr lang="nb-NO" smtClean="0"/>
              <a:t>‹#›</a:t>
            </a:fld>
            <a:endParaRPr lang="nb-NO"/>
          </a:p>
        </p:txBody>
      </p:sp>
    </p:spTree>
    <p:extLst>
      <p:ext uri="{BB962C8B-B14F-4D97-AF65-F5344CB8AC3E}">
        <p14:creationId xmlns:p14="http://schemas.microsoft.com/office/powerpoint/2010/main" val="392955853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10"/>
          </p:nvPr>
        </p:nvSpPr>
        <p:spPr/>
        <p:txBody>
          <a:bodyPr/>
          <a:lstStyle/>
          <a:p>
            <a:pPr>
              <a:defRPr/>
            </a:pPr>
            <a:fld id="{2B0E4702-1A31-4C46-95E0-E9906A1BEB7C}" type="slidenum">
              <a:rPr lang="nb-NO" smtClean="0"/>
              <a:pPr>
                <a:defRPr/>
              </a:pPr>
              <a:t>3</a:t>
            </a:fld>
            <a:endParaRPr lang="nb-NO"/>
          </a:p>
        </p:txBody>
      </p:sp>
    </p:spTree>
    <p:extLst>
      <p:ext uri="{BB962C8B-B14F-4D97-AF65-F5344CB8AC3E}">
        <p14:creationId xmlns:p14="http://schemas.microsoft.com/office/powerpoint/2010/main" val="201016176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a:xfrm>
            <a:off x="90488" y="742950"/>
            <a:ext cx="6604000" cy="3714750"/>
          </a:xfrm>
        </p:spPr>
      </p:sp>
      <p:sp>
        <p:nvSpPr>
          <p:cNvPr id="3" name="Plassholder for notater 2"/>
          <p:cNvSpPr>
            <a:spLocks noGrp="1"/>
          </p:cNvSpPr>
          <p:nvPr>
            <p:ph type="body" idx="1"/>
          </p:nvPr>
        </p:nvSpPr>
        <p:spPr/>
        <p:txBody>
          <a:bodyPr/>
          <a:lstStyle/>
          <a:p>
            <a:r>
              <a:rPr lang="nb-NO" dirty="0" smtClean="0"/>
              <a:t>Har lagt denne</a:t>
            </a:r>
            <a:r>
              <a:rPr lang="nb-NO" baseline="0" dirty="0" smtClean="0"/>
              <a:t> til.</a:t>
            </a:r>
          </a:p>
          <a:p>
            <a:r>
              <a:rPr lang="nb-NO" baseline="0" dirty="0" smtClean="0"/>
              <a:t>Mulig skal legge til risikoleddene i SARA også, eller forvirrer det bare? </a:t>
            </a:r>
          </a:p>
          <a:p>
            <a:endParaRPr lang="nb-NO" dirty="0"/>
          </a:p>
        </p:txBody>
      </p:sp>
      <p:sp>
        <p:nvSpPr>
          <p:cNvPr id="4" name="Plassholder for lysbildenummer 3"/>
          <p:cNvSpPr>
            <a:spLocks noGrp="1"/>
          </p:cNvSpPr>
          <p:nvPr>
            <p:ph type="sldNum" sz="quarter" idx="10"/>
          </p:nvPr>
        </p:nvSpPr>
        <p:spPr/>
        <p:txBody>
          <a:bodyPr/>
          <a:lstStyle/>
          <a:p>
            <a:pPr>
              <a:defRPr/>
            </a:pPr>
            <a:fld id="{2B0E4702-1A31-4C46-95E0-E9906A1BEB7C}" type="slidenum">
              <a:rPr lang="nb-NO">
                <a:solidFill>
                  <a:prstClr val="black"/>
                </a:solidFill>
              </a:rPr>
              <a:pPr>
                <a:defRPr/>
              </a:pPr>
              <a:t>30</a:t>
            </a:fld>
            <a:endParaRPr lang="nb-NO">
              <a:solidFill>
                <a:prstClr val="black"/>
              </a:solidFill>
            </a:endParaRPr>
          </a:p>
        </p:txBody>
      </p:sp>
    </p:spTree>
    <p:extLst>
      <p:ext uri="{BB962C8B-B14F-4D97-AF65-F5344CB8AC3E}">
        <p14:creationId xmlns:p14="http://schemas.microsoft.com/office/powerpoint/2010/main" val="160607519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a:xfrm>
            <a:off x="90488" y="742950"/>
            <a:ext cx="6604000" cy="3714750"/>
          </a:xfrm>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10"/>
          </p:nvPr>
        </p:nvSpPr>
        <p:spPr/>
        <p:txBody>
          <a:bodyPr/>
          <a:lstStyle/>
          <a:p>
            <a:fld id="{49135088-80C7-4077-964D-E8322F50F1D3}" type="slidenum">
              <a:rPr lang="nb-NO" smtClean="0">
                <a:solidFill>
                  <a:prstClr val="black"/>
                </a:solidFill>
              </a:rPr>
              <a:pPr/>
              <a:t>37</a:t>
            </a:fld>
            <a:endParaRPr lang="nb-NO">
              <a:solidFill>
                <a:prstClr val="black"/>
              </a:solidFill>
            </a:endParaRPr>
          </a:p>
        </p:txBody>
      </p:sp>
    </p:spTree>
    <p:extLst>
      <p:ext uri="{BB962C8B-B14F-4D97-AF65-F5344CB8AC3E}">
        <p14:creationId xmlns:p14="http://schemas.microsoft.com/office/powerpoint/2010/main" val="134522440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a:xfrm>
            <a:off x="90488" y="742950"/>
            <a:ext cx="6604000" cy="3714750"/>
          </a:xfrm>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49F586B0-14FD-436C-B98E-E141061FF951}" type="slidenum">
              <a:rPr kumimoji="0" lang="nb-NO" sz="1200" b="0" i="0" u="none" strike="noStrike" kern="1200" cap="none" spc="0" normalizeH="0" baseline="0" noProof="0">
                <a:ln>
                  <a:noFill/>
                </a:ln>
                <a:solidFill>
                  <a:prstClr val="black"/>
                </a:solidFill>
                <a:effectLst/>
                <a:uLnTx/>
                <a:uFillTx/>
                <a:latin typeface="Arial" charset="0"/>
                <a:ea typeface="+mn-ea"/>
                <a:cs typeface="Arial" charset="0"/>
              </a:rPr>
              <a:pPr marL="0" marR="0" lvl="0" indent="0" algn="r" defTabSz="914400" rtl="0" eaLnBrk="0" fontAlgn="base" latinLnBrk="0" hangingPunct="0">
                <a:lnSpc>
                  <a:spcPct val="100000"/>
                </a:lnSpc>
                <a:spcBef>
                  <a:spcPct val="0"/>
                </a:spcBef>
                <a:spcAft>
                  <a:spcPct val="0"/>
                </a:spcAft>
                <a:buClrTx/>
                <a:buSzTx/>
                <a:buFontTx/>
                <a:buNone/>
                <a:tabLst/>
                <a:defRPr/>
              </a:pPr>
              <a:t>40</a:t>
            </a:fld>
            <a:endParaRPr kumimoji="0" lang="nb-NO" sz="1200" b="0" i="0" u="none" strike="noStrike" kern="1200" cap="none" spc="0" normalizeH="0" baseline="0" noProof="0">
              <a:ln>
                <a:noFill/>
              </a:ln>
              <a:solidFill>
                <a:prstClr val="black"/>
              </a:solidFill>
              <a:effectLst/>
              <a:uLnTx/>
              <a:uFillTx/>
              <a:latin typeface="Arial" charset="0"/>
              <a:ea typeface="+mn-ea"/>
              <a:cs typeface="Arial" charset="0"/>
            </a:endParaRPr>
          </a:p>
        </p:txBody>
      </p:sp>
    </p:spTree>
    <p:extLst>
      <p:ext uri="{BB962C8B-B14F-4D97-AF65-F5344CB8AC3E}">
        <p14:creationId xmlns:p14="http://schemas.microsoft.com/office/powerpoint/2010/main" val="422200850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a:xfrm>
            <a:off x="90488" y="742950"/>
            <a:ext cx="6604000" cy="3714750"/>
          </a:xfrm>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49F586B0-14FD-436C-B98E-E141061FF951}" type="slidenum">
              <a:rPr kumimoji="0" lang="nb-NO" sz="1200" b="0" i="0" u="none" strike="noStrike" kern="1200" cap="none" spc="0" normalizeH="0" baseline="0" noProof="0">
                <a:ln>
                  <a:noFill/>
                </a:ln>
                <a:solidFill>
                  <a:prstClr val="black"/>
                </a:solidFill>
                <a:effectLst/>
                <a:uLnTx/>
                <a:uFillTx/>
                <a:latin typeface="Arial" charset="0"/>
                <a:ea typeface="+mn-ea"/>
                <a:cs typeface="Arial" charset="0"/>
              </a:rPr>
              <a:pPr marL="0" marR="0" lvl="0" indent="0" algn="r" defTabSz="914400" rtl="0" eaLnBrk="0" fontAlgn="base" latinLnBrk="0" hangingPunct="0">
                <a:lnSpc>
                  <a:spcPct val="100000"/>
                </a:lnSpc>
                <a:spcBef>
                  <a:spcPct val="0"/>
                </a:spcBef>
                <a:spcAft>
                  <a:spcPct val="0"/>
                </a:spcAft>
                <a:buClrTx/>
                <a:buSzTx/>
                <a:buFontTx/>
                <a:buNone/>
                <a:tabLst/>
                <a:defRPr/>
              </a:pPr>
              <a:t>41</a:t>
            </a:fld>
            <a:endParaRPr kumimoji="0" lang="nb-NO" sz="1200" b="0" i="0" u="none" strike="noStrike" kern="1200" cap="none" spc="0" normalizeH="0" baseline="0" noProof="0">
              <a:ln>
                <a:noFill/>
              </a:ln>
              <a:solidFill>
                <a:prstClr val="black"/>
              </a:solidFill>
              <a:effectLst/>
              <a:uLnTx/>
              <a:uFillTx/>
              <a:latin typeface="Arial" charset="0"/>
              <a:ea typeface="+mn-ea"/>
              <a:cs typeface="Arial" charset="0"/>
            </a:endParaRPr>
          </a:p>
        </p:txBody>
      </p:sp>
    </p:spTree>
    <p:extLst>
      <p:ext uri="{BB962C8B-B14F-4D97-AF65-F5344CB8AC3E}">
        <p14:creationId xmlns:p14="http://schemas.microsoft.com/office/powerpoint/2010/main" val="211961471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a:xfrm>
            <a:off x="90488" y="742950"/>
            <a:ext cx="6604000" cy="3714750"/>
          </a:xfrm>
        </p:spPr>
      </p:sp>
      <p:sp>
        <p:nvSpPr>
          <p:cNvPr id="3" name="Plassholder for notater 2"/>
          <p:cNvSpPr>
            <a:spLocks noGrp="1"/>
          </p:cNvSpPr>
          <p:nvPr>
            <p:ph type="body" idx="1"/>
          </p:nvPr>
        </p:nvSpPr>
        <p:spPr/>
        <p:txBody>
          <a:bodyPr/>
          <a:lstStyle/>
          <a:p>
            <a:r>
              <a:rPr lang="nb-NO" dirty="0" smtClean="0"/>
              <a:t>SKBV: Mangler det innhold i viften?</a:t>
            </a:r>
            <a:endParaRPr lang="nb-NO" dirty="0"/>
          </a:p>
        </p:txBody>
      </p:sp>
      <p:sp>
        <p:nvSpPr>
          <p:cNvPr id="4" name="Plassholder for lysbildenummer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49135088-80C7-4077-964D-E8322F50F1D3}" type="slidenum">
              <a:rPr kumimoji="0" lang="nb-NO" sz="1200" b="0" i="0" u="none" strike="noStrike" kern="1200" cap="none" spc="0" normalizeH="0" baseline="0" noProof="0">
                <a:ln>
                  <a:noFill/>
                </a:ln>
                <a:solidFill>
                  <a:prstClr val="black"/>
                </a:solidFill>
                <a:effectLst/>
                <a:uLnTx/>
                <a:uFillTx/>
                <a:latin typeface="Arial" charset="0"/>
                <a:ea typeface="+mn-ea"/>
                <a:cs typeface="Arial" charset="0"/>
              </a:rPr>
              <a:pPr marL="0" marR="0" lvl="0" indent="0" algn="r" defTabSz="914400" rtl="0" eaLnBrk="0" fontAlgn="base" latinLnBrk="0" hangingPunct="0">
                <a:lnSpc>
                  <a:spcPct val="100000"/>
                </a:lnSpc>
                <a:spcBef>
                  <a:spcPct val="0"/>
                </a:spcBef>
                <a:spcAft>
                  <a:spcPct val="0"/>
                </a:spcAft>
                <a:buClrTx/>
                <a:buSzTx/>
                <a:buFontTx/>
                <a:buNone/>
                <a:tabLst/>
                <a:defRPr/>
              </a:pPr>
              <a:t>42</a:t>
            </a:fld>
            <a:endParaRPr kumimoji="0" lang="nb-NO" sz="1200" b="0" i="0" u="none" strike="noStrike" kern="1200" cap="none" spc="0" normalizeH="0" baseline="0" noProof="0">
              <a:ln>
                <a:noFill/>
              </a:ln>
              <a:solidFill>
                <a:prstClr val="black"/>
              </a:solidFill>
              <a:effectLst/>
              <a:uLnTx/>
              <a:uFillTx/>
              <a:latin typeface="Arial" charset="0"/>
              <a:ea typeface="+mn-ea"/>
              <a:cs typeface="Arial" charset="0"/>
            </a:endParaRPr>
          </a:p>
        </p:txBody>
      </p:sp>
    </p:spTree>
    <p:extLst>
      <p:ext uri="{BB962C8B-B14F-4D97-AF65-F5344CB8AC3E}">
        <p14:creationId xmlns:p14="http://schemas.microsoft.com/office/powerpoint/2010/main" val="138449534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a:xfrm>
            <a:off x="90488" y="742950"/>
            <a:ext cx="6604000" cy="3714750"/>
          </a:xfrm>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10"/>
          </p:nvPr>
        </p:nvSpPr>
        <p:spPr/>
        <p:txBody>
          <a:bodyPr/>
          <a:lstStyle/>
          <a:p>
            <a:fld id="{49135088-80C7-4077-964D-E8322F50F1D3}" type="slidenum">
              <a:rPr lang="nb-NO" smtClean="0"/>
              <a:t>55</a:t>
            </a:fld>
            <a:endParaRPr lang="nb-NO"/>
          </a:p>
        </p:txBody>
      </p:sp>
    </p:spTree>
    <p:extLst>
      <p:ext uri="{BB962C8B-B14F-4D97-AF65-F5344CB8AC3E}">
        <p14:creationId xmlns:p14="http://schemas.microsoft.com/office/powerpoint/2010/main" val="32956935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sz="800" b="1" kern="1200" dirty="0" smtClean="0">
                <a:solidFill>
                  <a:schemeClr val="tx1"/>
                </a:solidFill>
                <a:effectLst/>
                <a:latin typeface="+mn-lt"/>
                <a:ea typeface="+mn-ea"/>
                <a:cs typeface="+mn-cs"/>
              </a:rPr>
              <a:t>LM 0-4: Forstå den overordnete prosessen og hva VRT hjelper med:</a:t>
            </a:r>
          </a:p>
          <a:p>
            <a:r>
              <a:rPr lang="nb-NO" sz="800" b="1" kern="1200" dirty="0" smtClean="0">
                <a:solidFill>
                  <a:schemeClr val="tx1"/>
                </a:solidFill>
                <a:effectLst/>
                <a:latin typeface="+mn-lt"/>
                <a:ea typeface="+mn-ea"/>
                <a:cs typeface="+mn-cs"/>
              </a:rPr>
              <a:t> </a:t>
            </a:r>
            <a:endParaRPr lang="nb-NO" sz="800" kern="1200" dirty="0" smtClean="0">
              <a:solidFill>
                <a:schemeClr val="tx1"/>
              </a:solidFill>
              <a:effectLst/>
              <a:latin typeface="+mn-lt"/>
              <a:ea typeface="+mn-ea"/>
              <a:cs typeface="+mn-cs"/>
            </a:endParaRPr>
          </a:p>
          <a:p>
            <a:r>
              <a:rPr lang="nb-NO" sz="800" b="1" kern="1200" dirty="0" smtClean="0">
                <a:solidFill>
                  <a:schemeClr val="tx1"/>
                </a:solidFill>
                <a:effectLst/>
                <a:latin typeface="+mn-lt"/>
                <a:ea typeface="+mn-ea"/>
                <a:cs typeface="+mn-cs"/>
              </a:rPr>
              <a:t>LM 0-4-1: Forstå den overordnete prosessen </a:t>
            </a:r>
          </a:p>
          <a:p>
            <a:r>
              <a:rPr lang="nb-NO" sz="800" b="1" kern="1200" dirty="0" smtClean="0">
                <a:solidFill>
                  <a:schemeClr val="tx1"/>
                </a:solidFill>
                <a:effectLst/>
                <a:latin typeface="+mn-lt"/>
                <a:ea typeface="+mn-ea"/>
                <a:cs typeface="+mn-cs"/>
              </a:rPr>
              <a:t> </a:t>
            </a:r>
            <a:endParaRPr lang="nb-NO" sz="800" kern="1200" dirty="0" smtClean="0">
              <a:solidFill>
                <a:schemeClr val="tx1"/>
              </a:solidFill>
              <a:effectLst/>
              <a:latin typeface="+mn-lt"/>
              <a:ea typeface="+mn-ea"/>
              <a:cs typeface="+mn-cs"/>
            </a:endParaRPr>
          </a:p>
          <a:p>
            <a:endParaRPr lang="nb-NO" sz="800" b="1" kern="1200" dirty="0" smtClean="0">
              <a:solidFill>
                <a:schemeClr val="tx1"/>
              </a:solidFill>
              <a:effectLst/>
              <a:latin typeface="+mn-lt"/>
              <a:ea typeface="+mn-ea"/>
              <a:cs typeface="+mn-cs"/>
            </a:endParaRPr>
          </a:p>
          <a:p>
            <a:r>
              <a:rPr lang="nb-NO" sz="800" b="1" kern="1200" dirty="0" smtClean="0">
                <a:solidFill>
                  <a:schemeClr val="tx1"/>
                </a:solidFill>
                <a:effectLst/>
                <a:latin typeface="+mn-lt"/>
                <a:ea typeface="+mn-ea"/>
                <a:cs typeface="+mn-cs"/>
              </a:rPr>
              <a:t> </a:t>
            </a:r>
            <a:r>
              <a:rPr lang="nb-NO" sz="1200" b="1" kern="1200" dirty="0" smtClean="0">
                <a:solidFill>
                  <a:schemeClr val="tx1"/>
                </a:solidFill>
                <a:effectLst/>
                <a:latin typeface="+mn-lt"/>
                <a:ea typeface="+mn-ea"/>
                <a:cs typeface="+mn-cs"/>
              </a:rPr>
              <a:t>MANUS:</a:t>
            </a:r>
            <a:endParaRPr lang="nb-NO" sz="1200" kern="1200" dirty="0" smtClean="0">
              <a:solidFill>
                <a:schemeClr val="tx1"/>
              </a:solidFill>
              <a:effectLst/>
              <a:latin typeface="+mn-lt"/>
              <a:ea typeface="+mn-ea"/>
              <a:cs typeface="+mn-cs"/>
            </a:endParaRPr>
          </a:p>
          <a:p>
            <a:r>
              <a:rPr lang="nb-NO" sz="1200" kern="1200" dirty="0" smtClean="0">
                <a:solidFill>
                  <a:schemeClr val="tx1"/>
                </a:solidFill>
                <a:effectLst/>
                <a:latin typeface="+mn-lt"/>
                <a:ea typeface="+mn-ea"/>
                <a:cs typeface="+mn-cs"/>
              </a:rPr>
              <a:t>Kort fortalt handler VRT om å </a:t>
            </a:r>
          </a:p>
          <a:p>
            <a:pPr lvl="0"/>
            <a:r>
              <a:rPr lang="nb-NO" sz="1200" kern="1200" dirty="0" smtClean="0">
                <a:solidFill>
                  <a:schemeClr val="tx1"/>
                </a:solidFill>
                <a:effectLst/>
                <a:latin typeface="+mn-lt"/>
                <a:ea typeface="+mn-ea"/>
                <a:cs typeface="+mn-cs"/>
              </a:rPr>
              <a:t>Sikre at man </a:t>
            </a:r>
            <a:r>
              <a:rPr lang="nb-NO" sz="1200" b="1" kern="1200" dirty="0" smtClean="0">
                <a:solidFill>
                  <a:schemeClr val="tx1"/>
                </a:solidFill>
                <a:effectLst/>
                <a:latin typeface="+mn-lt"/>
                <a:ea typeface="+mn-ea"/>
                <a:cs typeface="+mn-cs"/>
              </a:rPr>
              <a:t>identifiserer</a:t>
            </a:r>
            <a:r>
              <a:rPr lang="nb-NO" sz="1200" kern="1200" dirty="0" smtClean="0">
                <a:solidFill>
                  <a:schemeClr val="tx1"/>
                </a:solidFill>
                <a:effectLst/>
                <a:latin typeface="+mn-lt"/>
                <a:ea typeface="+mn-ea"/>
                <a:cs typeface="+mn-cs"/>
              </a:rPr>
              <a:t> (eller ser etter) viktige varselsignaler på voldsrisiko</a:t>
            </a:r>
          </a:p>
          <a:p>
            <a:pPr lvl="0"/>
            <a:r>
              <a:rPr lang="nb-NO" sz="1200" b="1" kern="1200" dirty="0" smtClean="0">
                <a:solidFill>
                  <a:schemeClr val="tx1"/>
                </a:solidFill>
                <a:effectLst/>
                <a:latin typeface="+mn-lt"/>
                <a:ea typeface="+mn-ea"/>
                <a:cs typeface="+mn-cs"/>
              </a:rPr>
              <a:t>Sortere</a:t>
            </a:r>
            <a:r>
              <a:rPr lang="nb-NO" sz="1200" kern="1200" dirty="0" smtClean="0">
                <a:solidFill>
                  <a:schemeClr val="tx1"/>
                </a:solidFill>
                <a:effectLst/>
                <a:latin typeface="+mn-lt"/>
                <a:ea typeface="+mn-ea"/>
                <a:cs typeface="+mn-cs"/>
              </a:rPr>
              <a:t> sakene etter grad av bekymring </a:t>
            </a:r>
            <a:br>
              <a:rPr lang="nb-NO" sz="1200" kern="1200" dirty="0" smtClean="0">
                <a:solidFill>
                  <a:schemeClr val="tx1"/>
                </a:solidFill>
                <a:effectLst/>
                <a:latin typeface="+mn-lt"/>
                <a:ea typeface="+mn-ea"/>
                <a:cs typeface="+mn-cs"/>
              </a:rPr>
            </a:br>
            <a:r>
              <a:rPr lang="nb-NO" sz="1200" kern="1200" dirty="0" smtClean="0">
                <a:solidFill>
                  <a:schemeClr val="tx1"/>
                </a:solidFill>
                <a:effectLst/>
                <a:latin typeface="+mn-lt"/>
                <a:ea typeface="+mn-ea"/>
                <a:cs typeface="+mn-cs"/>
              </a:rPr>
              <a:t>              – ikke minst utelukke saker der det ikke er (faglig) grunn til bekymring</a:t>
            </a:r>
          </a:p>
          <a:p>
            <a:pPr lvl="0"/>
            <a:r>
              <a:rPr lang="nb-NO" sz="1200" b="1" kern="1200" dirty="0" smtClean="0">
                <a:solidFill>
                  <a:schemeClr val="tx1"/>
                </a:solidFill>
                <a:effectLst/>
                <a:latin typeface="+mn-lt"/>
                <a:ea typeface="+mn-ea"/>
                <a:cs typeface="+mn-cs"/>
              </a:rPr>
              <a:t>Prioritere</a:t>
            </a:r>
            <a:r>
              <a:rPr lang="nb-NO" sz="1200" kern="1200" dirty="0" smtClean="0">
                <a:solidFill>
                  <a:schemeClr val="tx1"/>
                </a:solidFill>
                <a:effectLst/>
                <a:latin typeface="+mn-lt"/>
                <a:ea typeface="+mn-ea"/>
                <a:cs typeface="+mn-cs"/>
              </a:rPr>
              <a:t> sakene med bekymring etter hvor akutt og alvorlig de framstår </a:t>
            </a:r>
          </a:p>
          <a:p>
            <a:pPr lvl="0"/>
            <a:r>
              <a:rPr lang="nb-NO" sz="1200" b="1" kern="1200" dirty="0" smtClean="0">
                <a:solidFill>
                  <a:schemeClr val="tx1"/>
                </a:solidFill>
                <a:effectLst/>
                <a:latin typeface="+mn-lt"/>
                <a:ea typeface="+mn-ea"/>
                <a:cs typeface="+mn-cs"/>
              </a:rPr>
              <a:t>Planlegge</a:t>
            </a:r>
            <a:r>
              <a:rPr lang="nb-NO" sz="1200" kern="1200" dirty="0" smtClean="0">
                <a:solidFill>
                  <a:schemeClr val="tx1"/>
                </a:solidFill>
                <a:effectLst/>
                <a:latin typeface="+mn-lt"/>
                <a:ea typeface="+mn-ea"/>
                <a:cs typeface="+mn-cs"/>
              </a:rPr>
              <a:t> og iverksette forebyggende tiltak</a:t>
            </a:r>
          </a:p>
          <a:p>
            <a:r>
              <a:rPr lang="nb-NO" sz="1200" kern="1200" dirty="0" smtClean="0">
                <a:solidFill>
                  <a:schemeClr val="tx1"/>
                </a:solidFill>
                <a:effectLst/>
                <a:latin typeface="+mn-lt"/>
                <a:ea typeface="+mn-ea"/>
                <a:cs typeface="+mn-cs"/>
              </a:rPr>
              <a:t> </a:t>
            </a:r>
          </a:p>
          <a:p>
            <a:endParaRPr lang="nb-NO" sz="800" kern="1200" dirty="0" smtClean="0">
              <a:solidFill>
                <a:schemeClr val="tx1"/>
              </a:solidFill>
              <a:effectLst/>
              <a:latin typeface="+mn-lt"/>
              <a:ea typeface="+mn-ea"/>
              <a:cs typeface="+mn-cs"/>
            </a:endParaRPr>
          </a:p>
          <a:p>
            <a:endParaRPr lang="nb-NO" dirty="0"/>
          </a:p>
        </p:txBody>
      </p:sp>
      <p:sp>
        <p:nvSpPr>
          <p:cNvPr id="4" name="Plassholder for lysbildenummer 3"/>
          <p:cNvSpPr>
            <a:spLocks noGrp="1"/>
          </p:cNvSpPr>
          <p:nvPr>
            <p:ph type="sldNum" sz="quarter" idx="10"/>
          </p:nvPr>
        </p:nvSpPr>
        <p:spPr/>
        <p:txBody>
          <a:bodyPr/>
          <a:lstStyle/>
          <a:p>
            <a:fld id="{7CC345E1-DCBD-4DA9-9856-D2928D1A0BFC}" type="slidenum">
              <a:rPr lang="nb-NO" smtClean="0"/>
              <a:t>71</a:t>
            </a:fld>
            <a:endParaRPr lang="nb-NO"/>
          </a:p>
        </p:txBody>
      </p:sp>
    </p:spTree>
    <p:extLst>
      <p:ext uri="{BB962C8B-B14F-4D97-AF65-F5344CB8AC3E}">
        <p14:creationId xmlns:p14="http://schemas.microsoft.com/office/powerpoint/2010/main" val="76918824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sz="1200" b="1" kern="1200" dirty="0" smtClean="0">
                <a:solidFill>
                  <a:schemeClr val="tx1"/>
                </a:solidFill>
                <a:effectLst/>
                <a:latin typeface="+mn-lt"/>
                <a:ea typeface="+mn-ea"/>
                <a:cs typeface="+mn-cs"/>
              </a:rPr>
              <a:t>LM 0-4-2: Forstå fordelen med VRT (innsalg)</a:t>
            </a:r>
          </a:p>
          <a:p>
            <a:r>
              <a:rPr lang="nb-NO" sz="1200" i="1" kern="1200" dirty="0" smtClean="0">
                <a:solidFill>
                  <a:schemeClr val="tx1"/>
                </a:solidFill>
                <a:effectLst/>
                <a:latin typeface="+mn-lt"/>
                <a:ea typeface="+mn-ea"/>
                <a:cs typeface="+mn-cs"/>
              </a:rPr>
              <a:t>- Vis figur overordnet prosess med sortering</a:t>
            </a:r>
            <a:endParaRPr lang="nb-NO" sz="1200" kern="1200" dirty="0" smtClean="0">
              <a:solidFill>
                <a:schemeClr val="tx1"/>
              </a:solidFill>
              <a:effectLst/>
              <a:latin typeface="+mn-lt"/>
              <a:ea typeface="+mn-ea"/>
              <a:cs typeface="+mn-cs"/>
            </a:endParaRPr>
          </a:p>
          <a:p>
            <a:r>
              <a:rPr lang="nb-NO" sz="1200" i="1" kern="1200" dirty="0" smtClean="0">
                <a:solidFill>
                  <a:schemeClr val="tx1"/>
                </a:solidFill>
                <a:effectLst/>
                <a:latin typeface="+mn-lt"/>
                <a:ea typeface="+mn-ea"/>
                <a:cs typeface="+mn-cs"/>
              </a:rPr>
              <a:t>- Forstå nytten av sorteringen!! </a:t>
            </a:r>
            <a:r>
              <a:rPr lang="nb-NO" sz="1200" i="1" kern="1200" dirty="0" smtClean="0">
                <a:solidFill>
                  <a:schemeClr val="tx1"/>
                </a:solidFill>
                <a:effectLst/>
                <a:latin typeface="+mn-lt"/>
                <a:ea typeface="+mn-ea"/>
                <a:cs typeface="+mn-cs"/>
                <a:sym typeface="Wingdings" panose="05000000000000000000" pitchFamily="2" charset="2"/>
              </a:rPr>
              <a:t></a:t>
            </a:r>
            <a:r>
              <a:rPr lang="nb-NO" sz="1200" i="1" kern="1200" dirty="0" smtClean="0">
                <a:solidFill>
                  <a:schemeClr val="tx1"/>
                </a:solidFill>
                <a:effectLst/>
                <a:latin typeface="+mn-lt"/>
                <a:ea typeface="+mn-ea"/>
                <a:cs typeface="+mn-cs"/>
              </a:rPr>
              <a:t> negative saker….</a:t>
            </a:r>
            <a:endParaRPr lang="nb-NO" sz="1200" kern="1200" dirty="0" smtClean="0">
              <a:solidFill>
                <a:schemeClr val="tx1"/>
              </a:solidFill>
              <a:effectLst/>
              <a:latin typeface="+mn-lt"/>
              <a:ea typeface="+mn-ea"/>
              <a:cs typeface="+mn-cs"/>
            </a:endParaRPr>
          </a:p>
          <a:p>
            <a:r>
              <a:rPr lang="nb-NO" sz="1200" kern="1200" dirty="0" smtClean="0">
                <a:solidFill>
                  <a:schemeClr val="tx1"/>
                </a:solidFill>
                <a:effectLst/>
                <a:latin typeface="+mn-lt"/>
                <a:ea typeface="+mn-ea"/>
                <a:cs typeface="+mn-cs"/>
              </a:rPr>
              <a:t> </a:t>
            </a:r>
          </a:p>
          <a:p>
            <a:r>
              <a:rPr lang="nb-NO" sz="1200" b="1" kern="1200" dirty="0" smtClean="0">
                <a:solidFill>
                  <a:schemeClr val="tx1"/>
                </a:solidFill>
                <a:effectLst/>
                <a:latin typeface="+mn-lt"/>
                <a:ea typeface="+mn-ea"/>
                <a:cs typeface="+mn-cs"/>
              </a:rPr>
              <a:t>MANUS</a:t>
            </a:r>
            <a:r>
              <a:rPr lang="nb-NO" sz="1200" kern="1200" dirty="0" smtClean="0">
                <a:solidFill>
                  <a:schemeClr val="tx1"/>
                </a:solidFill>
                <a:effectLst/>
                <a:latin typeface="+mn-lt"/>
                <a:ea typeface="+mn-ea"/>
                <a:cs typeface="+mn-cs"/>
              </a:rPr>
              <a:t>: </a:t>
            </a:r>
          </a:p>
          <a:p>
            <a:r>
              <a:rPr lang="nb-NO" sz="1200" kern="1200" dirty="0" smtClean="0">
                <a:solidFill>
                  <a:schemeClr val="tx1"/>
                </a:solidFill>
                <a:effectLst/>
                <a:latin typeface="+mn-lt"/>
                <a:ea typeface="+mn-ea"/>
                <a:cs typeface="+mn-cs"/>
              </a:rPr>
              <a:t>Allerede ved gjennomgang av varselsignal så kan det være klart at det er en negativ </a:t>
            </a:r>
            <a:r>
              <a:rPr lang="nb-NO" sz="1200" kern="1200" dirty="0" err="1" smtClean="0">
                <a:solidFill>
                  <a:schemeClr val="tx1"/>
                </a:solidFill>
                <a:effectLst/>
                <a:latin typeface="+mn-lt"/>
                <a:ea typeface="+mn-ea"/>
                <a:cs typeface="+mn-cs"/>
              </a:rPr>
              <a:t>Triage</a:t>
            </a:r>
            <a:r>
              <a:rPr lang="nb-NO" sz="1200" kern="1200" dirty="0" smtClean="0">
                <a:solidFill>
                  <a:schemeClr val="tx1"/>
                </a:solidFill>
                <a:effectLst/>
                <a:latin typeface="+mn-lt"/>
                <a:ea typeface="+mn-ea"/>
                <a:cs typeface="+mn-cs"/>
              </a:rPr>
              <a:t>. I så fall kan en gå kjapt videre til siste del av prosessen som er planlegge og handle. (Se eksempel/alternativ tekst).</a:t>
            </a:r>
          </a:p>
          <a:p>
            <a:r>
              <a:rPr lang="nb-NO" sz="1200" kern="1200" dirty="0" smtClean="0">
                <a:solidFill>
                  <a:schemeClr val="tx1"/>
                </a:solidFill>
                <a:effectLst/>
                <a:latin typeface="+mn-lt"/>
                <a:ea typeface="+mn-ea"/>
                <a:cs typeface="+mn-cs"/>
              </a:rPr>
              <a:t>I de andre tilfellene går man videre til </a:t>
            </a:r>
            <a:r>
              <a:rPr lang="nb-NO" sz="1200" b="1" u="sng" kern="1200" dirty="0" smtClean="0">
                <a:solidFill>
                  <a:schemeClr val="tx1"/>
                </a:solidFill>
                <a:effectLst/>
                <a:latin typeface="+mn-lt"/>
                <a:ea typeface="+mn-ea"/>
                <a:cs typeface="+mn-cs"/>
              </a:rPr>
              <a:t>sorteringen</a:t>
            </a:r>
            <a:r>
              <a:rPr lang="nb-NO" sz="1200" kern="1200" dirty="0" smtClean="0">
                <a:solidFill>
                  <a:schemeClr val="tx1"/>
                </a:solidFill>
                <a:effectLst/>
                <a:latin typeface="+mn-lt"/>
                <a:ea typeface="+mn-ea"/>
                <a:cs typeface="+mn-cs"/>
              </a:rPr>
              <a:t>, som er det sentrale med </a:t>
            </a:r>
            <a:r>
              <a:rPr lang="nb-NO" sz="1200" kern="1200" dirty="0" err="1" smtClean="0">
                <a:solidFill>
                  <a:schemeClr val="tx1"/>
                </a:solidFill>
                <a:effectLst/>
                <a:latin typeface="+mn-lt"/>
                <a:ea typeface="+mn-ea"/>
                <a:cs typeface="+mn-cs"/>
              </a:rPr>
              <a:t>triagering</a:t>
            </a:r>
            <a:r>
              <a:rPr lang="nb-NO" sz="1200" kern="1200" dirty="0" smtClean="0">
                <a:solidFill>
                  <a:schemeClr val="tx1"/>
                </a:solidFill>
                <a:effectLst/>
                <a:latin typeface="+mn-lt"/>
                <a:ea typeface="+mn-ea"/>
                <a:cs typeface="+mn-cs"/>
              </a:rPr>
              <a:t>! Utfallene her kan være </a:t>
            </a:r>
            <a:r>
              <a:rPr lang="nb-NO" sz="1200" b="1" kern="1200" dirty="0" smtClean="0">
                <a:solidFill>
                  <a:schemeClr val="tx1"/>
                </a:solidFill>
                <a:effectLst/>
                <a:latin typeface="+mn-lt"/>
                <a:ea typeface="+mn-ea"/>
                <a:cs typeface="+mn-cs"/>
              </a:rPr>
              <a:t>grønn - gul - rød</a:t>
            </a:r>
            <a:r>
              <a:rPr lang="nb-NO" sz="1200" kern="1200" dirty="0" smtClean="0">
                <a:solidFill>
                  <a:schemeClr val="tx1"/>
                </a:solidFill>
                <a:effectLst/>
                <a:latin typeface="+mn-lt"/>
                <a:ea typeface="+mn-ea"/>
                <a:cs typeface="+mn-cs"/>
              </a:rPr>
              <a:t> (eller negativ – mulig - positiv). </a:t>
            </a:r>
          </a:p>
          <a:p>
            <a:r>
              <a:rPr lang="nb-NO" sz="1200" kern="1200" dirty="0" smtClean="0">
                <a:solidFill>
                  <a:schemeClr val="tx1"/>
                </a:solidFill>
                <a:effectLst/>
                <a:latin typeface="+mn-lt"/>
                <a:ea typeface="+mn-ea"/>
                <a:cs typeface="+mn-cs"/>
              </a:rPr>
              <a:t>For de grønne sakene går man direkte videre til planlegge og handle (eventuelt avslutte sakene med en gang).</a:t>
            </a:r>
          </a:p>
          <a:p>
            <a:r>
              <a:rPr lang="nb-NO" sz="1200" kern="1200" dirty="0" smtClean="0">
                <a:solidFill>
                  <a:schemeClr val="tx1"/>
                </a:solidFill>
                <a:effectLst/>
                <a:latin typeface="+mn-lt"/>
                <a:ea typeface="+mn-ea"/>
                <a:cs typeface="+mn-cs"/>
              </a:rPr>
              <a:t>For de gule og røde sakene går man videre til </a:t>
            </a:r>
            <a:r>
              <a:rPr lang="nb-NO" sz="1200" b="1" kern="1200" dirty="0" smtClean="0">
                <a:solidFill>
                  <a:schemeClr val="tx1"/>
                </a:solidFill>
                <a:effectLst/>
                <a:latin typeface="+mn-lt"/>
                <a:ea typeface="+mn-ea"/>
                <a:cs typeface="+mn-cs"/>
              </a:rPr>
              <a:t>prioritering</a:t>
            </a:r>
            <a:r>
              <a:rPr lang="nb-NO" sz="1200" kern="1200" dirty="0" smtClean="0">
                <a:solidFill>
                  <a:schemeClr val="tx1"/>
                </a:solidFill>
                <a:effectLst/>
                <a:latin typeface="+mn-lt"/>
                <a:ea typeface="+mn-ea"/>
                <a:cs typeface="+mn-cs"/>
              </a:rPr>
              <a:t> for å avklare hvilke saker man skal følge opp først, eller om saken må tas med en gang.</a:t>
            </a:r>
          </a:p>
          <a:p>
            <a:r>
              <a:rPr lang="nb-NO" sz="1200" kern="1200" dirty="0" smtClean="0">
                <a:solidFill>
                  <a:schemeClr val="tx1"/>
                </a:solidFill>
                <a:effectLst/>
                <a:latin typeface="+mn-lt"/>
                <a:ea typeface="+mn-ea"/>
                <a:cs typeface="+mn-cs"/>
              </a:rPr>
              <a:t>Til slutt planlegges tiltak og ansvar fordeles for hva som skal gjøres og av hvem (som dekkes av handle) </a:t>
            </a:r>
          </a:p>
          <a:p>
            <a:r>
              <a:rPr lang="nb-NO" sz="1200" kern="1200" dirty="0" smtClean="0">
                <a:solidFill>
                  <a:schemeClr val="tx1"/>
                </a:solidFill>
                <a:effectLst/>
                <a:latin typeface="+mn-lt"/>
                <a:ea typeface="+mn-ea"/>
                <a:cs typeface="+mn-cs"/>
              </a:rPr>
              <a:t>Som dere ser er kanskje en av de største nyttene ved å bruke VRT at du får sortert ut de pasientsakene der det ikke er klar grunn til bekymring for voldsrisiko, som er de aller fleste.</a:t>
            </a:r>
          </a:p>
          <a:p>
            <a:r>
              <a:rPr lang="nb-NO" sz="1200" kern="1200" dirty="0" smtClean="0">
                <a:solidFill>
                  <a:schemeClr val="tx1"/>
                </a:solidFill>
                <a:effectLst/>
                <a:latin typeface="+mn-lt"/>
                <a:ea typeface="+mn-ea"/>
                <a:cs typeface="+mn-cs"/>
              </a:rPr>
              <a:t>Og som vi skal se etter hvert kan VRT hjelpe deg til dokumentere at du har «tenkt tanken», men ikke funnet grunn til bekymring på en rask, men også systematisk måte som er i tråd med faglige anbefalinger.</a:t>
            </a:r>
          </a:p>
          <a:p>
            <a:endParaRPr lang="nb-NO" sz="1200" kern="1200" dirty="0" smtClean="0">
              <a:solidFill>
                <a:schemeClr val="tx1"/>
              </a:solidFill>
              <a:effectLst/>
              <a:latin typeface="+mn-lt"/>
              <a:ea typeface="+mn-ea"/>
              <a:cs typeface="+mn-cs"/>
            </a:endParaRPr>
          </a:p>
          <a:p>
            <a:r>
              <a:rPr lang="nb-NO" sz="1200" b="1" kern="1200" dirty="0" smtClean="0">
                <a:solidFill>
                  <a:schemeClr val="tx1"/>
                </a:solidFill>
                <a:effectLst/>
                <a:latin typeface="+mn-lt"/>
                <a:ea typeface="+mn-ea"/>
                <a:cs typeface="+mn-cs"/>
              </a:rPr>
              <a:t>Alternativ tekst:</a:t>
            </a:r>
            <a:endParaRPr lang="nb-NO" sz="1200" kern="1200" dirty="0" smtClean="0">
              <a:solidFill>
                <a:schemeClr val="tx1"/>
              </a:solidFill>
              <a:effectLst/>
              <a:latin typeface="+mn-lt"/>
              <a:ea typeface="+mn-ea"/>
              <a:cs typeface="+mn-cs"/>
            </a:endParaRPr>
          </a:p>
          <a:p>
            <a:r>
              <a:rPr lang="nb-NO" sz="1200" kern="1200" dirty="0" smtClean="0">
                <a:solidFill>
                  <a:schemeClr val="tx1"/>
                </a:solidFill>
                <a:effectLst/>
                <a:latin typeface="+mn-lt"/>
                <a:ea typeface="+mn-ea"/>
                <a:cs typeface="+mn-cs"/>
              </a:rPr>
              <a:t>(Man kan velge å dele prosessen i 2 nivå - kartlegge varselsignal og </a:t>
            </a:r>
            <a:r>
              <a:rPr lang="nb-NO" sz="1200" kern="1200" dirty="0" err="1" smtClean="0">
                <a:solidFill>
                  <a:schemeClr val="tx1"/>
                </a:solidFill>
                <a:effectLst/>
                <a:latin typeface="+mn-lt"/>
                <a:ea typeface="+mn-ea"/>
                <a:cs typeface="+mn-cs"/>
              </a:rPr>
              <a:t>triagering</a:t>
            </a:r>
            <a:r>
              <a:rPr lang="nb-NO" sz="1200" kern="1200" dirty="0" smtClean="0">
                <a:solidFill>
                  <a:schemeClr val="tx1"/>
                </a:solidFill>
                <a:effectLst/>
                <a:latin typeface="+mn-lt"/>
                <a:ea typeface="+mn-ea"/>
                <a:cs typeface="+mn-cs"/>
              </a:rPr>
              <a:t> – for å fordele oppgaver på ulike faggrupper og redusere andelen som </a:t>
            </a:r>
            <a:r>
              <a:rPr lang="nb-NO" sz="1200" kern="1200" dirty="0" err="1" smtClean="0">
                <a:solidFill>
                  <a:schemeClr val="tx1"/>
                </a:solidFill>
                <a:effectLst/>
                <a:latin typeface="+mn-lt"/>
                <a:ea typeface="+mn-ea"/>
                <a:cs typeface="+mn-cs"/>
              </a:rPr>
              <a:t>triageres</a:t>
            </a:r>
            <a:r>
              <a:rPr lang="nb-NO" sz="1200" kern="1200" dirty="0" smtClean="0">
                <a:solidFill>
                  <a:schemeClr val="tx1"/>
                </a:solidFill>
                <a:effectLst/>
                <a:latin typeface="+mn-lt"/>
                <a:ea typeface="+mn-ea"/>
                <a:cs typeface="+mn-cs"/>
              </a:rPr>
              <a:t>).</a:t>
            </a:r>
          </a:p>
          <a:p>
            <a:r>
              <a:rPr lang="nb-NO" sz="1200" kern="1200" dirty="0" smtClean="0">
                <a:solidFill>
                  <a:schemeClr val="tx1"/>
                </a:solidFill>
                <a:effectLst/>
                <a:latin typeface="+mn-lt"/>
                <a:ea typeface="+mn-ea"/>
                <a:cs typeface="+mn-cs"/>
              </a:rPr>
              <a:t> </a:t>
            </a:r>
          </a:p>
          <a:p>
            <a:endParaRPr lang="nb-NO" baseline="0" dirty="0" smtClean="0"/>
          </a:p>
          <a:p>
            <a:r>
              <a:rPr lang="nb-NO" baseline="0" dirty="0" smtClean="0"/>
              <a:t> </a:t>
            </a:r>
            <a:endParaRPr lang="nb-NO" dirty="0"/>
          </a:p>
        </p:txBody>
      </p:sp>
      <p:sp>
        <p:nvSpPr>
          <p:cNvPr id="4" name="Plassholder for lysbildenummer 3"/>
          <p:cNvSpPr>
            <a:spLocks noGrp="1"/>
          </p:cNvSpPr>
          <p:nvPr>
            <p:ph type="sldNum" sz="quarter" idx="10"/>
          </p:nvPr>
        </p:nvSpPr>
        <p:spPr/>
        <p:txBody>
          <a:bodyPr/>
          <a:lstStyle/>
          <a:p>
            <a:fld id="{7CC345E1-DCBD-4DA9-9856-D2928D1A0BFC}" type="slidenum">
              <a:rPr lang="nb-NO" smtClean="0"/>
              <a:t>72</a:t>
            </a:fld>
            <a:endParaRPr lang="nb-NO"/>
          </a:p>
        </p:txBody>
      </p:sp>
    </p:spTree>
    <p:extLst>
      <p:ext uri="{BB962C8B-B14F-4D97-AF65-F5344CB8AC3E}">
        <p14:creationId xmlns:p14="http://schemas.microsoft.com/office/powerpoint/2010/main" val="388633195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sz="1200" b="1" kern="1200" dirty="0" smtClean="0">
                <a:solidFill>
                  <a:schemeClr val="tx1"/>
                </a:solidFill>
                <a:effectLst/>
                <a:latin typeface="+mn-lt"/>
                <a:ea typeface="+mn-ea"/>
                <a:cs typeface="+mn-cs"/>
              </a:rPr>
              <a:t>LM 3-1: Kunne forstå (den prinsipielle) forskjellen mellom primære og sekundære varselsignaler</a:t>
            </a:r>
          </a:p>
          <a:p>
            <a:r>
              <a:rPr lang="nb-NO" sz="1200" b="1" kern="1200" dirty="0" smtClean="0">
                <a:solidFill>
                  <a:schemeClr val="tx1"/>
                </a:solidFill>
                <a:effectLst/>
                <a:latin typeface="+mn-lt"/>
                <a:ea typeface="+mn-ea"/>
                <a:cs typeface="+mn-cs"/>
              </a:rPr>
              <a:t/>
            </a:r>
            <a:br>
              <a:rPr lang="nb-NO" sz="1200" b="1" kern="1200" dirty="0" smtClean="0">
                <a:solidFill>
                  <a:schemeClr val="tx1"/>
                </a:solidFill>
                <a:effectLst/>
                <a:latin typeface="+mn-lt"/>
                <a:ea typeface="+mn-ea"/>
                <a:cs typeface="+mn-cs"/>
              </a:rPr>
            </a:br>
            <a:r>
              <a:rPr lang="nb-NO" sz="1200" b="1" kern="1200" dirty="0" smtClean="0">
                <a:solidFill>
                  <a:schemeClr val="tx1"/>
                </a:solidFill>
                <a:effectLst/>
                <a:latin typeface="+mn-lt"/>
                <a:ea typeface="+mn-ea"/>
                <a:cs typeface="+mn-cs"/>
              </a:rPr>
              <a:t>MANUS: </a:t>
            </a:r>
            <a:endParaRPr lang="nb-NO" sz="1200" kern="1200" dirty="0" smtClean="0">
              <a:solidFill>
                <a:schemeClr val="tx1"/>
              </a:solidFill>
              <a:effectLst/>
              <a:latin typeface="+mn-lt"/>
              <a:ea typeface="+mn-ea"/>
              <a:cs typeface="+mn-cs"/>
            </a:endParaRPr>
          </a:p>
          <a:p>
            <a:r>
              <a:rPr lang="nb-NO" sz="1200" b="1" kern="1200" dirty="0" smtClean="0">
                <a:solidFill>
                  <a:schemeClr val="tx1"/>
                </a:solidFill>
                <a:effectLst/>
                <a:latin typeface="+mn-lt"/>
                <a:ea typeface="+mn-ea"/>
                <a:cs typeface="+mn-cs"/>
              </a:rPr>
              <a:t>Primære varselsignaler</a:t>
            </a:r>
            <a:r>
              <a:rPr lang="nb-NO" sz="1200" kern="1200" dirty="0" smtClean="0">
                <a:solidFill>
                  <a:schemeClr val="tx1"/>
                </a:solidFill>
                <a:effectLst/>
                <a:latin typeface="+mn-lt"/>
                <a:ea typeface="+mn-ea"/>
                <a:cs typeface="+mn-cs"/>
              </a:rPr>
              <a:t> er klare eller spesifikke indikasjoner på en person har et voldsproblem. Dette er tegn en </a:t>
            </a:r>
            <a:r>
              <a:rPr lang="nb-NO" sz="1200" i="1" kern="1200" dirty="0" smtClean="0">
                <a:solidFill>
                  <a:schemeClr val="tx1"/>
                </a:solidFill>
                <a:effectLst/>
                <a:latin typeface="+mn-lt"/>
                <a:ea typeface="+mn-ea"/>
                <a:cs typeface="+mn-cs"/>
              </a:rPr>
              <a:t>må</a:t>
            </a:r>
            <a:r>
              <a:rPr lang="nb-NO" sz="1200" kern="1200" dirty="0" smtClean="0">
                <a:solidFill>
                  <a:schemeClr val="tx1"/>
                </a:solidFill>
                <a:effectLst/>
                <a:latin typeface="+mn-lt"/>
                <a:ea typeface="+mn-ea"/>
                <a:cs typeface="+mn-cs"/>
              </a:rPr>
              <a:t> ta hensyn til. </a:t>
            </a:r>
          </a:p>
          <a:p>
            <a:r>
              <a:rPr lang="nb-NO" sz="1200" kern="1200" dirty="0" smtClean="0">
                <a:solidFill>
                  <a:schemeClr val="tx1"/>
                </a:solidFill>
                <a:effectLst/>
                <a:latin typeface="+mn-lt"/>
                <a:ea typeface="+mn-ea"/>
                <a:cs typeface="+mn-cs"/>
              </a:rPr>
              <a:t>Dette gjelder uavhengig av om sekundære risikofaktorer er tilstede eller ikke. </a:t>
            </a:r>
          </a:p>
          <a:p>
            <a:r>
              <a:rPr lang="nb-NO" sz="1200" b="1" kern="1200" dirty="0" smtClean="0">
                <a:solidFill>
                  <a:schemeClr val="tx1"/>
                </a:solidFill>
                <a:effectLst/>
                <a:latin typeface="+mn-lt"/>
                <a:ea typeface="+mn-ea"/>
                <a:cs typeface="+mn-cs"/>
              </a:rPr>
              <a:t> </a:t>
            </a:r>
            <a:endParaRPr lang="nb-NO" sz="1200" kern="1200" dirty="0" smtClean="0">
              <a:solidFill>
                <a:schemeClr val="tx1"/>
              </a:solidFill>
              <a:effectLst/>
              <a:latin typeface="+mn-lt"/>
              <a:ea typeface="+mn-ea"/>
              <a:cs typeface="+mn-cs"/>
            </a:endParaRPr>
          </a:p>
          <a:p>
            <a:r>
              <a:rPr lang="nb-NO" sz="1200" b="1" kern="1200" dirty="0" smtClean="0">
                <a:solidFill>
                  <a:schemeClr val="tx1"/>
                </a:solidFill>
                <a:effectLst/>
                <a:latin typeface="+mn-lt"/>
                <a:ea typeface="+mn-ea"/>
                <a:cs typeface="+mn-cs"/>
              </a:rPr>
              <a:t>Sekundære varselsignal</a:t>
            </a:r>
            <a:r>
              <a:rPr lang="nb-NO" sz="1200" kern="1200" dirty="0" smtClean="0">
                <a:solidFill>
                  <a:schemeClr val="tx1"/>
                </a:solidFill>
                <a:effectLst/>
                <a:latin typeface="+mn-lt"/>
                <a:ea typeface="+mn-ea"/>
                <a:cs typeface="+mn-cs"/>
              </a:rPr>
              <a:t> derimot gir i seg selv ikke grunn til bekymring for at en pasient har et voldsproblem.  De sekundære varselsignalene er tydelig tegn på at pasienten er i en vanskelig livssituasjon eller tilstand som setter den vanlige prososiale mestringsevnen (eller mestringsstrategier) under press, eller har en generelt problematisk samhandlingsstil. </a:t>
            </a:r>
          </a:p>
          <a:p>
            <a:r>
              <a:rPr lang="nb-NO" sz="1200" kern="1200" dirty="0" smtClean="0">
                <a:solidFill>
                  <a:schemeClr val="tx1"/>
                </a:solidFill>
                <a:effectLst/>
                <a:latin typeface="+mn-lt"/>
                <a:ea typeface="+mn-ea"/>
                <a:cs typeface="+mn-cs"/>
              </a:rPr>
              <a:t>Selv om de sekundære varselsignalene i seg selv </a:t>
            </a:r>
            <a:r>
              <a:rPr lang="nb-NO" sz="1200" i="1" kern="1200" dirty="0" smtClean="0">
                <a:solidFill>
                  <a:schemeClr val="tx1"/>
                </a:solidFill>
                <a:effectLst/>
                <a:latin typeface="+mn-lt"/>
                <a:ea typeface="+mn-ea"/>
                <a:cs typeface="+mn-cs"/>
              </a:rPr>
              <a:t>ikke</a:t>
            </a:r>
            <a:r>
              <a:rPr lang="nb-NO" sz="1200" kern="1200" dirty="0" smtClean="0">
                <a:solidFill>
                  <a:schemeClr val="tx1"/>
                </a:solidFill>
                <a:effectLst/>
                <a:latin typeface="+mn-lt"/>
                <a:ea typeface="+mn-ea"/>
                <a:cs typeface="+mn-cs"/>
              </a:rPr>
              <a:t> gir grunn til bekymring for at personen har et voldsproblem, bruker vi denne informasjonen (sammen med primære varselsignal) når vi skal ta stilling til prioritering av denne pasienten (sammenlignet med andre), og planlegging av tiltak.  Dette kommer vi tilbake til i detalj når vi går igjennom steg 4, 5 og 6. </a:t>
            </a:r>
          </a:p>
          <a:p>
            <a:endParaRPr lang="nb-NO" sz="1200" kern="1200" dirty="0" smtClean="0">
              <a:solidFill>
                <a:schemeClr val="tx1"/>
              </a:solidFill>
              <a:effectLst/>
              <a:latin typeface="+mn-lt"/>
              <a:ea typeface="+mn-ea"/>
              <a:cs typeface="+mn-cs"/>
            </a:endParaRPr>
          </a:p>
          <a:p>
            <a:endParaRPr lang="nb-NO" sz="1200" kern="1200" dirty="0" smtClean="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nb-NO" sz="1200" baseline="0"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nb-NO" sz="1200" baseline="0" dirty="0" smtClean="0"/>
              <a:t> </a:t>
            </a:r>
            <a:endParaRPr lang="nb-NO" dirty="0"/>
          </a:p>
        </p:txBody>
      </p:sp>
      <p:sp>
        <p:nvSpPr>
          <p:cNvPr id="4" name="Plassholder for lysbilde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CC345E1-DCBD-4DA9-9856-D2928D1A0BFC}" type="slidenum">
              <a:rPr kumimoji="0" lang="nb-NO"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73</a:t>
            </a:fld>
            <a:endParaRPr kumimoji="0" lang="nb-NO"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2014841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sz="1200" b="1" kern="1200" dirty="0" smtClean="0">
                <a:solidFill>
                  <a:schemeClr val="tx1"/>
                </a:solidFill>
                <a:effectLst/>
                <a:latin typeface="+mn-lt"/>
                <a:ea typeface="+mn-ea"/>
                <a:cs typeface="+mn-cs"/>
              </a:rPr>
              <a:t>LM 3-2: forstå hva primære varselsignaler er</a:t>
            </a:r>
          </a:p>
          <a:p>
            <a:pPr lvl="0"/>
            <a:r>
              <a:rPr lang="nb-NO" sz="1200" kern="1200" dirty="0" smtClean="0">
                <a:solidFill>
                  <a:schemeClr val="tx1"/>
                </a:solidFill>
                <a:effectLst/>
                <a:latin typeface="+mn-lt"/>
                <a:ea typeface="+mn-ea"/>
                <a:cs typeface="+mn-cs"/>
              </a:rPr>
              <a:t>Voldstanker (m kulepunkter)</a:t>
            </a:r>
          </a:p>
          <a:p>
            <a:pPr lvl="0"/>
            <a:r>
              <a:rPr lang="nb-NO" sz="1200" kern="1200" dirty="0" smtClean="0">
                <a:solidFill>
                  <a:schemeClr val="tx1"/>
                </a:solidFill>
                <a:effectLst/>
                <a:latin typeface="+mn-lt"/>
                <a:ea typeface="+mn-ea"/>
                <a:cs typeface="+mn-cs"/>
              </a:rPr>
              <a:t>Trusler om vold (m kulepunkter)</a:t>
            </a:r>
          </a:p>
          <a:p>
            <a:pPr lvl="0"/>
            <a:r>
              <a:rPr lang="nb-NO" sz="1200" kern="1200" dirty="0" smtClean="0">
                <a:solidFill>
                  <a:schemeClr val="tx1"/>
                </a:solidFill>
                <a:effectLst/>
                <a:latin typeface="+mn-lt"/>
                <a:ea typeface="+mn-ea"/>
                <a:cs typeface="+mn-cs"/>
              </a:rPr>
              <a:t>Voldshandlinger (m kulepunkter)</a:t>
            </a:r>
          </a:p>
          <a:p>
            <a:pPr lvl="0"/>
            <a:r>
              <a:rPr lang="nb-NO" sz="1200" kern="1200" dirty="0" smtClean="0">
                <a:solidFill>
                  <a:schemeClr val="tx1"/>
                </a:solidFill>
                <a:effectLst/>
                <a:latin typeface="+mn-lt"/>
                <a:ea typeface="+mn-ea"/>
                <a:cs typeface="+mn-cs"/>
              </a:rPr>
              <a:t>Annet. </a:t>
            </a:r>
          </a:p>
          <a:p>
            <a:pPr lvl="0"/>
            <a:endParaRPr lang="nb-NO" sz="1200" kern="1200" dirty="0" smtClean="0">
              <a:solidFill>
                <a:schemeClr val="tx1"/>
              </a:solidFill>
              <a:effectLst/>
              <a:latin typeface="+mn-lt"/>
              <a:ea typeface="+mn-ea"/>
              <a:cs typeface="+mn-cs"/>
            </a:endParaRPr>
          </a:p>
          <a:p>
            <a:r>
              <a:rPr lang="nb-NO" sz="1200" b="1" kern="1200" dirty="0" smtClean="0">
                <a:solidFill>
                  <a:schemeClr val="tx1"/>
                </a:solidFill>
                <a:effectLst/>
                <a:latin typeface="+mn-lt"/>
                <a:ea typeface="+mn-ea"/>
                <a:cs typeface="+mn-cs"/>
              </a:rPr>
              <a:t>MANUS:</a:t>
            </a:r>
            <a:endParaRPr lang="nb-NO" sz="1200" kern="1200" dirty="0" smtClean="0">
              <a:solidFill>
                <a:schemeClr val="tx1"/>
              </a:solidFill>
              <a:effectLst/>
              <a:latin typeface="+mn-lt"/>
              <a:ea typeface="+mn-ea"/>
              <a:cs typeface="+mn-cs"/>
            </a:endParaRPr>
          </a:p>
          <a:p>
            <a:r>
              <a:rPr lang="nb-NO" sz="1200" kern="1200" dirty="0" smtClean="0">
                <a:solidFill>
                  <a:schemeClr val="tx1"/>
                </a:solidFill>
                <a:effectLst/>
                <a:latin typeface="+mn-lt"/>
                <a:ea typeface="+mn-ea"/>
                <a:cs typeface="+mn-cs"/>
              </a:rPr>
              <a:t>Her ser dere en oversikt over de primære varselsignalene i VRT (gi god nok tid til at deltagerne kan lese gjennom disse). </a:t>
            </a:r>
          </a:p>
          <a:p>
            <a:r>
              <a:rPr lang="nb-NO" sz="1200" i="1" kern="1200" dirty="0" smtClean="0">
                <a:solidFill>
                  <a:schemeClr val="tx1"/>
                </a:solidFill>
                <a:effectLst/>
                <a:latin typeface="+mn-lt"/>
                <a:ea typeface="+mn-ea"/>
                <a:cs typeface="+mn-cs"/>
              </a:rPr>
              <a:t>Før vi skal jobbe med </a:t>
            </a:r>
            <a:r>
              <a:rPr lang="nb-NO" sz="1200" i="1" kern="1200" dirty="0" err="1" smtClean="0">
                <a:solidFill>
                  <a:schemeClr val="tx1"/>
                </a:solidFill>
                <a:effectLst/>
                <a:latin typeface="+mn-lt"/>
                <a:ea typeface="+mn-ea"/>
                <a:cs typeface="+mn-cs"/>
              </a:rPr>
              <a:t>treningscaset</a:t>
            </a:r>
            <a:r>
              <a:rPr lang="nb-NO" sz="1200" i="1" kern="1200" dirty="0" smtClean="0">
                <a:solidFill>
                  <a:schemeClr val="tx1"/>
                </a:solidFill>
                <a:effectLst/>
                <a:latin typeface="+mn-lt"/>
                <a:ea typeface="+mn-ea"/>
                <a:cs typeface="+mn-cs"/>
              </a:rPr>
              <a:t> vil dere få utlevert en liste med definisjoner og eksempler på de primære varselsignalene.</a:t>
            </a:r>
            <a:endParaRPr lang="nb-NO" sz="1200" kern="1200" dirty="0" smtClean="0">
              <a:solidFill>
                <a:schemeClr val="tx1"/>
              </a:solidFill>
              <a:effectLst/>
              <a:latin typeface="+mn-lt"/>
              <a:ea typeface="+mn-ea"/>
              <a:cs typeface="+mn-cs"/>
            </a:endParaRPr>
          </a:p>
          <a:p>
            <a:r>
              <a:rPr lang="nb-NO" sz="1200" b="1" kern="1200" dirty="0" smtClean="0">
                <a:solidFill>
                  <a:schemeClr val="tx1"/>
                </a:solidFill>
                <a:effectLst/>
                <a:latin typeface="+mn-lt"/>
                <a:ea typeface="+mn-ea"/>
                <a:cs typeface="+mn-cs"/>
              </a:rPr>
              <a:t>Voldstanker</a:t>
            </a:r>
            <a:r>
              <a:rPr lang="nb-NO" sz="1200" kern="1200" dirty="0" smtClean="0">
                <a:solidFill>
                  <a:schemeClr val="tx1"/>
                </a:solidFill>
                <a:effectLst/>
                <a:latin typeface="+mn-lt"/>
                <a:ea typeface="+mn-ea"/>
                <a:cs typeface="+mn-cs"/>
              </a:rPr>
              <a:t>: Dette handler om å fange opp ting som personen formidler eller gjør som tyder på at han eller hun </a:t>
            </a:r>
            <a:r>
              <a:rPr lang="nb-NO" sz="1200" u="sng" kern="1200" dirty="0" smtClean="0">
                <a:solidFill>
                  <a:schemeClr val="tx1"/>
                </a:solidFill>
                <a:effectLst/>
                <a:latin typeface="+mn-lt"/>
                <a:ea typeface="+mn-ea"/>
                <a:cs typeface="+mn-cs"/>
              </a:rPr>
              <a:t>tenker på</a:t>
            </a:r>
            <a:r>
              <a:rPr lang="nb-NO" sz="1200" kern="1200" dirty="0" smtClean="0">
                <a:solidFill>
                  <a:schemeClr val="tx1"/>
                </a:solidFill>
                <a:effectLst/>
                <a:latin typeface="+mn-lt"/>
                <a:ea typeface="+mn-ea"/>
                <a:cs typeface="+mn-cs"/>
              </a:rPr>
              <a:t> vold.</a:t>
            </a:r>
          </a:p>
          <a:p>
            <a:r>
              <a:rPr lang="nb-NO" sz="1200" b="1" kern="1200" dirty="0" smtClean="0">
                <a:solidFill>
                  <a:schemeClr val="tx1"/>
                </a:solidFill>
                <a:effectLst/>
                <a:latin typeface="+mn-lt"/>
                <a:ea typeface="+mn-ea"/>
                <a:cs typeface="+mn-cs"/>
              </a:rPr>
              <a:t>Trusler om vold: </a:t>
            </a:r>
            <a:r>
              <a:rPr lang="nb-NO" sz="1200" kern="1200" dirty="0" smtClean="0">
                <a:solidFill>
                  <a:schemeClr val="tx1"/>
                </a:solidFill>
                <a:effectLst/>
                <a:latin typeface="+mn-lt"/>
                <a:ea typeface="+mn-ea"/>
                <a:cs typeface="+mn-cs"/>
              </a:rPr>
              <a:t>Dette handler om å fange opp ting som personen formidler eller gjør som tyder på at han eller hun </a:t>
            </a:r>
            <a:r>
              <a:rPr lang="nb-NO" sz="1200" u="sng" kern="1200" dirty="0" smtClean="0">
                <a:solidFill>
                  <a:schemeClr val="tx1"/>
                </a:solidFill>
                <a:effectLst/>
                <a:latin typeface="+mn-lt"/>
                <a:ea typeface="+mn-ea"/>
                <a:cs typeface="+mn-cs"/>
              </a:rPr>
              <a:t>overveier å utøve</a:t>
            </a:r>
            <a:r>
              <a:rPr lang="nb-NO" sz="1200" kern="1200" dirty="0" smtClean="0">
                <a:solidFill>
                  <a:schemeClr val="tx1"/>
                </a:solidFill>
                <a:effectLst/>
                <a:latin typeface="+mn-lt"/>
                <a:ea typeface="+mn-ea"/>
                <a:cs typeface="+mn-cs"/>
              </a:rPr>
              <a:t> vold eller har til intensjon å utøve vold, det vil si formidler en (også indirekte?) trussel.</a:t>
            </a:r>
          </a:p>
          <a:p>
            <a:r>
              <a:rPr lang="nb-NO" sz="1200" b="1" kern="1200" dirty="0" smtClean="0">
                <a:solidFill>
                  <a:schemeClr val="tx1"/>
                </a:solidFill>
                <a:effectLst/>
                <a:latin typeface="+mn-lt"/>
                <a:ea typeface="+mn-ea"/>
                <a:cs typeface="+mn-cs"/>
              </a:rPr>
              <a:t>Voldshandlinger: </a:t>
            </a:r>
            <a:r>
              <a:rPr lang="nb-NO" sz="1200" kern="1200" dirty="0" smtClean="0">
                <a:solidFill>
                  <a:schemeClr val="tx1"/>
                </a:solidFill>
                <a:effectLst/>
                <a:latin typeface="+mn-lt"/>
                <a:ea typeface="+mn-ea"/>
                <a:cs typeface="+mn-cs"/>
              </a:rPr>
              <a:t>Dette handler om </a:t>
            </a:r>
            <a:r>
              <a:rPr lang="nb-NO" sz="1200" u="sng" kern="1200" dirty="0" smtClean="0">
                <a:solidFill>
                  <a:schemeClr val="tx1"/>
                </a:solidFill>
                <a:effectLst/>
                <a:latin typeface="+mn-lt"/>
                <a:ea typeface="+mn-ea"/>
                <a:cs typeface="+mn-cs"/>
              </a:rPr>
              <a:t>faktisk eller forsøk</a:t>
            </a:r>
            <a:r>
              <a:rPr lang="nb-NO" sz="1200" kern="1200" dirty="0" smtClean="0">
                <a:solidFill>
                  <a:schemeClr val="tx1"/>
                </a:solidFill>
                <a:effectLst/>
                <a:latin typeface="+mn-lt"/>
                <a:ea typeface="+mn-ea"/>
                <a:cs typeface="+mn-cs"/>
              </a:rPr>
              <a:t> på uønsket fysisk kontakt med en annen person.</a:t>
            </a:r>
          </a:p>
          <a:p>
            <a:r>
              <a:rPr lang="nb-NO" sz="1200" b="1" kern="1200" dirty="0" smtClean="0">
                <a:solidFill>
                  <a:schemeClr val="tx1"/>
                </a:solidFill>
                <a:effectLst/>
                <a:latin typeface="+mn-lt"/>
                <a:ea typeface="+mn-ea"/>
                <a:cs typeface="+mn-cs"/>
              </a:rPr>
              <a:t>Kategorien annet: </a:t>
            </a:r>
            <a:r>
              <a:rPr lang="nb-NO" sz="1200" kern="1200" dirty="0" smtClean="0">
                <a:solidFill>
                  <a:schemeClr val="tx1"/>
                </a:solidFill>
                <a:effectLst/>
                <a:latin typeface="+mn-lt"/>
                <a:ea typeface="+mn-ea"/>
                <a:cs typeface="+mn-cs"/>
              </a:rPr>
              <a:t>Denne kategorien inkluder særegne, sjeldne eller personspesifikke varselsignaler.</a:t>
            </a:r>
          </a:p>
          <a:p>
            <a:r>
              <a:rPr lang="nb-NO" sz="1200" b="1" kern="1200" dirty="0" smtClean="0">
                <a:solidFill>
                  <a:schemeClr val="tx1"/>
                </a:solidFill>
                <a:effectLst/>
                <a:latin typeface="+mn-lt"/>
                <a:ea typeface="+mn-ea"/>
                <a:cs typeface="+mn-cs"/>
              </a:rPr>
              <a:t>THREATS</a:t>
            </a:r>
            <a:r>
              <a:rPr lang="nb-NO" sz="1200" kern="1200" dirty="0" smtClean="0">
                <a:solidFill>
                  <a:schemeClr val="tx1"/>
                </a:solidFill>
                <a:effectLst/>
                <a:latin typeface="+mn-lt"/>
                <a:ea typeface="+mn-ea"/>
                <a:cs typeface="+mn-cs"/>
              </a:rPr>
              <a:t> er et hjelpemiddel som kan gjøre det lettere for dere å ta stilling til hvor bekymret dere bør være i møte med voldstanker. Dere vil få utdelt THREATS før i skal jobbe med </a:t>
            </a:r>
            <a:r>
              <a:rPr lang="nb-NO" sz="1200" kern="1200" dirty="0" err="1" smtClean="0">
                <a:solidFill>
                  <a:schemeClr val="tx1"/>
                </a:solidFill>
                <a:effectLst/>
                <a:latin typeface="+mn-lt"/>
                <a:ea typeface="+mn-ea"/>
                <a:cs typeface="+mn-cs"/>
              </a:rPr>
              <a:t>treningscaset</a:t>
            </a:r>
            <a:r>
              <a:rPr lang="nb-NO" sz="1200" kern="1200" dirty="0" smtClean="0">
                <a:solidFill>
                  <a:schemeClr val="tx1"/>
                </a:solidFill>
                <a:effectLst/>
                <a:latin typeface="+mn-lt"/>
                <a:ea typeface="+mn-ea"/>
                <a:cs typeface="+mn-cs"/>
              </a:rPr>
              <a:t>.</a:t>
            </a:r>
          </a:p>
          <a:p>
            <a:r>
              <a:rPr lang="nb-NO" sz="1200" kern="1200" dirty="0" smtClean="0">
                <a:solidFill>
                  <a:schemeClr val="tx1"/>
                </a:solidFill>
                <a:effectLst/>
                <a:latin typeface="+mn-lt"/>
                <a:ea typeface="+mn-ea"/>
                <a:cs typeface="+mn-cs"/>
              </a:rPr>
              <a:t/>
            </a:r>
            <a:br>
              <a:rPr lang="nb-NO" sz="1200" kern="1200" dirty="0" smtClean="0">
                <a:solidFill>
                  <a:schemeClr val="tx1"/>
                </a:solidFill>
                <a:effectLst/>
                <a:latin typeface="+mn-lt"/>
                <a:ea typeface="+mn-ea"/>
                <a:cs typeface="+mn-cs"/>
              </a:rPr>
            </a:br>
            <a:r>
              <a:rPr lang="nb-NO" sz="1200" b="1" kern="1200" dirty="0" smtClean="0">
                <a:solidFill>
                  <a:schemeClr val="tx1"/>
                </a:solidFill>
                <a:effectLst/>
                <a:latin typeface="+mn-lt"/>
                <a:ea typeface="+mn-ea"/>
                <a:cs typeface="+mn-cs"/>
              </a:rPr>
              <a:t>Alternativ tekst:</a:t>
            </a:r>
            <a:endParaRPr lang="nb-NO" sz="1200" kern="1200" dirty="0" smtClean="0">
              <a:solidFill>
                <a:schemeClr val="tx1"/>
              </a:solidFill>
              <a:effectLst/>
              <a:latin typeface="+mn-lt"/>
              <a:ea typeface="+mn-ea"/>
              <a:cs typeface="+mn-cs"/>
            </a:endParaRPr>
          </a:p>
          <a:p>
            <a:r>
              <a:rPr lang="nb-NO" sz="1200" kern="1200" dirty="0" smtClean="0">
                <a:solidFill>
                  <a:schemeClr val="tx1"/>
                </a:solidFill>
                <a:effectLst/>
                <a:latin typeface="+mn-lt"/>
                <a:ea typeface="+mn-ea"/>
                <a:cs typeface="+mn-cs"/>
              </a:rPr>
              <a:t>Det er viktig å huske på at det ikke er mulig å definere helt klart hva som er voldstanker, trusler og voldshandlinger. </a:t>
            </a:r>
          </a:p>
          <a:p>
            <a:r>
              <a:rPr lang="nb-NO" sz="1200" kern="1200" dirty="0" smtClean="0">
                <a:solidFill>
                  <a:schemeClr val="tx1"/>
                </a:solidFill>
                <a:effectLst/>
                <a:latin typeface="+mn-lt"/>
                <a:ea typeface="+mn-ea"/>
                <a:cs typeface="+mn-cs"/>
              </a:rPr>
              <a:t>Her må en bruke skjønn, og ta hensyn til i hvilken kontekst handlingen eller det som formidles skjer. </a:t>
            </a:r>
          </a:p>
          <a:p>
            <a:r>
              <a:rPr lang="nb-NO" sz="1200" kern="1200" dirty="0" smtClean="0">
                <a:solidFill>
                  <a:schemeClr val="tx1"/>
                </a:solidFill>
                <a:effectLst/>
                <a:latin typeface="+mn-lt"/>
                <a:ea typeface="+mn-ea"/>
                <a:cs typeface="+mn-cs"/>
              </a:rPr>
              <a:t>Under de rette omstendighetene kan mange ulike typer atferd eller væremåte utgjøre eller falle inn under voldsdefinisjonen. En måte å ta stiling til dette på er å spørre seg om personen eller personene som er mål for tankene, truslene eller voldshandlingene opplever et betydelig ubehag, frykter for sin egen sikkerhet, eller burde gjøre det </a:t>
            </a:r>
            <a:br>
              <a:rPr lang="nb-NO" sz="1200" kern="1200" dirty="0" smtClean="0">
                <a:solidFill>
                  <a:schemeClr val="tx1"/>
                </a:solidFill>
                <a:effectLst/>
                <a:latin typeface="+mn-lt"/>
                <a:ea typeface="+mn-ea"/>
                <a:cs typeface="+mn-cs"/>
              </a:rPr>
            </a:br>
            <a:r>
              <a:rPr lang="nb-NO" sz="1200" kern="1200" dirty="0" smtClean="0">
                <a:solidFill>
                  <a:schemeClr val="tx1"/>
                </a:solidFill>
                <a:effectLst/>
                <a:latin typeface="+mn-lt"/>
                <a:ea typeface="+mn-ea"/>
                <a:cs typeface="+mn-cs"/>
              </a:rPr>
              <a:t>(det som på engelsk heter </a:t>
            </a:r>
            <a:r>
              <a:rPr lang="nb-NO" sz="1200" kern="1200" dirty="0" err="1" smtClean="0">
                <a:solidFill>
                  <a:schemeClr val="tx1"/>
                </a:solidFill>
                <a:effectLst/>
                <a:latin typeface="+mn-lt"/>
                <a:ea typeface="+mn-ea"/>
                <a:cs typeface="+mn-cs"/>
              </a:rPr>
              <a:t>reasonable</a:t>
            </a:r>
            <a:r>
              <a:rPr lang="nb-NO" sz="1200" kern="1200" dirty="0" smtClean="0">
                <a:solidFill>
                  <a:schemeClr val="tx1"/>
                </a:solidFill>
                <a:effectLst/>
                <a:latin typeface="+mn-lt"/>
                <a:ea typeface="+mn-ea"/>
                <a:cs typeface="+mn-cs"/>
              </a:rPr>
              <a:t> </a:t>
            </a:r>
            <a:r>
              <a:rPr lang="nb-NO" sz="1200" kern="1200" dirty="0" err="1" smtClean="0">
                <a:solidFill>
                  <a:schemeClr val="tx1"/>
                </a:solidFill>
                <a:effectLst/>
                <a:latin typeface="+mn-lt"/>
                <a:ea typeface="+mn-ea"/>
                <a:cs typeface="+mn-cs"/>
              </a:rPr>
              <a:t>grounds</a:t>
            </a:r>
            <a:r>
              <a:rPr lang="nb-NO" sz="1200" kern="1200" dirty="0" smtClean="0">
                <a:solidFill>
                  <a:schemeClr val="tx1"/>
                </a:solidFill>
                <a:effectLst/>
                <a:latin typeface="+mn-lt"/>
                <a:ea typeface="+mn-ea"/>
                <a:cs typeface="+mn-cs"/>
              </a:rPr>
              <a:t> to be </a:t>
            </a:r>
            <a:r>
              <a:rPr lang="nb-NO" sz="1200" kern="1200" dirty="0" err="1" smtClean="0">
                <a:solidFill>
                  <a:schemeClr val="tx1"/>
                </a:solidFill>
                <a:effectLst/>
                <a:latin typeface="+mn-lt"/>
                <a:ea typeface="+mn-ea"/>
                <a:cs typeface="+mn-cs"/>
              </a:rPr>
              <a:t>fearful</a:t>
            </a:r>
            <a:r>
              <a:rPr lang="nb-NO" sz="1200" kern="1200" dirty="0" smtClean="0">
                <a:solidFill>
                  <a:schemeClr val="tx1"/>
                </a:solidFill>
                <a:effectLst/>
                <a:latin typeface="+mn-lt"/>
                <a:ea typeface="+mn-ea"/>
                <a:cs typeface="+mn-cs"/>
              </a:rPr>
              <a:t>). </a:t>
            </a:r>
          </a:p>
          <a:p>
            <a:endParaRPr lang="nb-NO" sz="1200" kern="1200" dirty="0" smtClean="0">
              <a:solidFill>
                <a:schemeClr val="tx1"/>
              </a:solidFill>
              <a:effectLst/>
              <a:latin typeface="+mn-lt"/>
              <a:ea typeface="+mn-ea"/>
              <a:cs typeface="+mn-cs"/>
            </a:endParaRPr>
          </a:p>
          <a:p>
            <a:r>
              <a:rPr lang="nb-NO" sz="1200" kern="1200" dirty="0" smtClean="0">
                <a:solidFill>
                  <a:srgbClr val="FF0000"/>
                </a:solidFill>
                <a:effectLst/>
                <a:latin typeface="+mn-lt"/>
                <a:ea typeface="+mn-ea"/>
                <a:cs typeface="+mn-cs"/>
              </a:rPr>
              <a:t>SKAL VI TA INN ALLE DEFINISJONENE</a:t>
            </a:r>
            <a:r>
              <a:rPr lang="nb-NO" sz="1200" kern="1200" baseline="0" dirty="0" smtClean="0">
                <a:solidFill>
                  <a:srgbClr val="FF0000"/>
                </a:solidFill>
                <a:effectLst/>
                <a:latin typeface="+mn-lt"/>
                <a:ea typeface="+mn-ea"/>
                <a:cs typeface="+mn-cs"/>
              </a:rPr>
              <a:t> HER B</a:t>
            </a:r>
            <a:r>
              <a:rPr lang="nb-NO" sz="1200" kern="1200" dirty="0" smtClean="0">
                <a:solidFill>
                  <a:srgbClr val="FF0000"/>
                </a:solidFill>
                <a:effectLst/>
                <a:latin typeface="+mn-lt"/>
                <a:ea typeface="+mn-ea"/>
                <a:cs typeface="+mn-cs"/>
              </a:rPr>
              <a:t>LIR</a:t>
            </a:r>
            <a:r>
              <a:rPr lang="nb-NO" sz="1200" kern="1200" baseline="0" dirty="0" smtClean="0">
                <a:solidFill>
                  <a:srgbClr val="FF0000"/>
                </a:solidFill>
                <a:effectLst/>
                <a:latin typeface="+mn-lt"/>
                <a:ea typeface="+mn-ea"/>
                <a:cs typeface="+mn-cs"/>
              </a:rPr>
              <a:t> DET VELDIG MYE TEKST!</a:t>
            </a:r>
          </a:p>
          <a:p>
            <a:endParaRPr lang="nb-NO" sz="1200" kern="1200" baseline="0" dirty="0" smtClean="0">
              <a:solidFill>
                <a:srgbClr val="FF0000"/>
              </a:solidFill>
              <a:effectLst/>
              <a:latin typeface="+mn-lt"/>
              <a:ea typeface="+mn-ea"/>
              <a:cs typeface="+mn-cs"/>
            </a:endParaRPr>
          </a:p>
          <a:p>
            <a:endParaRPr lang="nb-NO" sz="1200" kern="1200" dirty="0" smtClean="0">
              <a:solidFill>
                <a:srgbClr val="FF0000"/>
              </a:solidFill>
              <a:effectLst/>
              <a:latin typeface="+mn-lt"/>
              <a:ea typeface="+mn-ea"/>
              <a:cs typeface="+mn-cs"/>
            </a:endParaRPr>
          </a:p>
          <a:p>
            <a:endParaRPr lang="nb-NO" sz="1200" kern="1200" dirty="0" smtClean="0">
              <a:solidFill>
                <a:schemeClr val="tx1"/>
              </a:solidFill>
              <a:effectLst/>
              <a:latin typeface="+mn-lt"/>
              <a:ea typeface="+mn-ea"/>
              <a:cs typeface="+mn-cs"/>
            </a:endParaRPr>
          </a:p>
          <a:p>
            <a:endParaRPr lang="en-US" sz="1200" dirty="0" smtClean="0"/>
          </a:p>
        </p:txBody>
      </p:sp>
      <p:sp>
        <p:nvSpPr>
          <p:cNvPr id="4" name="Plassholder for lysbilde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CC345E1-DCBD-4DA9-9856-D2928D1A0BFC}" type="slidenum">
              <a:rPr kumimoji="0" lang="nb-NO"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74</a:t>
            </a:fld>
            <a:endParaRPr kumimoji="0" lang="nb-NO"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592022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dirty="0" smtClean="0"/>
              <a:t>Den andre: </a:t>
            </a:r>
          </a:p>
          <a:p>
            <a:r>
              <a:rPr lang="nb-NO" dirty="0" smtClean="0"/>
              <a:t>Traumer/livserfaringer</a:t>
            </a:r>
          </a:p>
          <a:p>
            <a:r>
              <a:rPr lang="nb-NO" dirty="0" smtClean="0"/>
              <a:t>Risikofaktorer</a:t>
            </a:r>
          </a:p>
          <a:p>
            <a:endParaRPr lang="nb-NO" dirty="0" smtClean="0"/>
          </a:p>
          <a:p>
            <a:r>
              <a:rPr lang="nb-NO" dirty="0" smtClean="0"/>
              <a:t>Oss: </a:t>
            </a:r>
          </a:p>
          <a:p>
            <a:r>
              <a:rPr lang="nb-NO" dirty="0" smtClean="0"/>
              <a:t>Risikofaktorer hos oss</a:t>
            </a:r>
          </a:p>
          <a:p>
            <a:r>
              <a:rPr lang="nb-NO" dirty="0" smtClean="0"/>
              <a:t>Vårt toleransevindu</a:t>
            </a:r>
          </a:p>
          <a:p>
            <a:r>
              <a:rPr lang="nb-NO" dirty="0" smtClean="0"/>
              <a:t>Vann og bensin</a:t>
            </a:r>
          </a:p>
          <a:p>
            <a:r>
              <a:rPr lang="nb-NO" dirty="0" smtClean="0"/>
              <a:t>Eks: skjerming og vi tar</a:t>
            </a:r>
            <a:r>
              <a:rPr lang="nb-NO" baseline="0" dirty="0" smtClean="0"/>
              <a:t> tak</a:t>
            </a:r>
          </a:p>
          <a:p>
            <a:endParaRPr lang="nb-NO" baseline="0" dirty="0" smtClean="0"/>
          </a:p>
          <a:p>
            <a:r>
              <a:rPr lang="nb-NO" baseline="0" dirty="0" smtClean="0"/>
              <a:t>Systemiske faktorer: </a:t>
            </a:r>
          </a:p>
          <a:p>
            <a:r>
              <a:rPr lang="nb-NO" baseline="0" dirty="0" err="1" smtClean="0"/>
              <a:t>Avmaktsgenererende</a:t>
            </a:r>
            <a:r>
              <a:rPr lang="nb-NO" baseline="0" dirty="0" smtClean="0"/>
              <a:t> maskiner</a:t>
            </a:r>
          </a:p>
          <a:p>
            <a:r>
              <a:rPr lang="nb-NO" baseline="0" dirty="0" smtClean="0"/>
              <a:t>Husordensregler</a:t>
            </a:r>
          </a:p>
          <a:p>
            <a:r>
              <a:rPr lang="nb-NO" baseline="0" dirty="0" smtClean="0"/>
              <a:t>Mobiltelefon</a:t>
            </a:r>
            <a:endParaRPr lang="nb-NO" dirty="0" smtClean="0"/>
          </a:p>
          <a:p>
            <a:endParaRPr lang="nb-NO" dirty="0" smtClean="0"/>
          </a:p>
          <a:p>
            <a:endParaRPr lang="nb-NO" dirty="0" smtClean="0"/>
          </a:p>
          <a:p>
            <a:r>
              <a:rPr lang="nb-NO" dirty="0" smtClean="0"/>
              <a:t>Eksempel grensesetting: hva handler det om? </a:t>
            </a:r>
          </a:p>
          <a:p>
            <a:endParaRPr lang="nb-NO" dirty="0"/>
          </a:p>
        </p:txBody>
      </p:sp>
      <p:sp>
        <p:nvSpPr>
          <p:cNvPr id="4" name="Plassholder for lysbildenummer 3"/>
          <p:cNvSpPr>
            <a:spLocks noGrp="1"/>
          </p:cNvSpPr>
          <p:nvPr>
            <p:ph type="sldNum" sz="quarter" idx="10"/>
          </p:nvPr>
        </p:nvSpPr>
        <p:spPr/>
        <p:txBody>
          <a:bodyPr/>
          <a:lstStyle/>
          <a:p>
            <a:fld id="{CFDE933C-F039-46CE-819E-ADE8B1BFB7E0}" type="slidenum">
              <a:rPr lang="nb-NO" smtClean="0"/>
              <a:t>12</a:t>
            </a:fld>
            <a:endParaRPr lang="nb-NO"/>
          </a:p>
        </p:txBody>
      </p:sp>
    </p:spTree>
    <p:extLst>
      <p:ext uri="{BB962C8B-B14F-4D97-AF65-F5344CB8AC3E}">
        <p14:creationId xmlns:p14="http://schemas.microsoft.com/office/powerpoint/2010/main" val="141856562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sz="1200" b="1" kern="1200" dirty="0" smtClean="0">
                <a:solidFill>
                  <a:schemeClr val="tx1"/>
                </a:solidFill>
                <a:effectLst/>
                <a:latin typeface="+mn-lt"/>
                <a:ea typeface="+mn-ea"/>
                <a:cs typeface="+mn-cs"/>
              </a:rPr>
              <a:t>LM 4-1: Forstå flytskjema for å gjøre en sortering. </a:t>
            </a:r>
          </a:p>
          <a:p>
            <a:r>
              <a:rPr lang="nb-NO" sz="1200" b="1" kern="1200" dirty="0" smtClean="0">
                <a:solidFill>
                  <a:schemeClr val="tx1"/>
                </a:solidFill>
                <a:effectLst/>
                <a:latin typeface="+mn-lt"/>
                <a:ea typeface="+mn-ea"/>
                <a:cs typeface="+mn-cs"/>
              </a:rPr>
              <a:t/>
            </a:r>
            <a:br>
              <a:rPr lang="nb-NO" sz="1200" b="1" kern="1200" dirty="0" smtClean="0">
                <a:solidFill>
                  <a:schemeClr val="tx1"/>
                </a:solidFill>
                <a:effectLst/>
                <a:latin typeface="+mn-lt"/>
                <a:ea typeface="+mn-ea"/>
                <a:cs typeface="+mn-cs"/>
              </a:rPr>
            </a:br>
            <a:r>
              <a:rPr lang="nb-NO" sz="1200" b="1" kern="1200" dirty="0" smtClean="0">
                <a:solidFill>
                  <a:schemeClr val="tx1"/>
                </a:solidFill>
                <a:effectLst/>
                <a:latin typeface="+mn-lt"/>
                <a:ea typeface="+mn-ea"/>
                <a:cs typeface="+mn-cs"/>
              </a:rPr>
              <a:t>MANUS:</a:t>
            </a:r>
            <a:endParaRPr lang="nb-NO" sz="1200" kern="1200" dirty="0" smtClean="0">
              <a:solidFill>
                <a:schemeClr val="tx1"/>
              </a:solidFill>
              <a:effectLst/>
              <a:latin typeface="+mn-lt"/>
              <a:ea typeface="+mn-ea"/>
              <a:cs typeface="+mn-cs"/>
            </a:endParaRPr>
          </a:p>
          <a:p>
            <a:r>
              <a:rPr lang="nb-NO" sz="1200" kern="1200" dirty="0" smtClean="0">
                <a:solidFill>
                  <a:schemeClr val="tx1"/>
                </a:solidFill>
                <a:effectLst/>
                <a:latin typeface="+mn-lt"/>
                <a:ea typeface="+mn-ea"/>
                <a:cs typeface="+mn-cs"/>
              </a:rPr>
              <a:t>Her ser dere flytskjemaet vi bruker når vi sorterer pasientsakene. Sagt på en annen måte bruker vi flytskjemaet til å komme fram til en sortering. </a:t>
            </a:r>
          </a:p>
          <a:p>
            <a:r>
              <a:rPr lang="nb-NO" sz="1200" kern="1200" dirty="0" smtClean="0">
                <a:solidFill>
                  <a:schemeClr val="tx1"/>
                </a:solidFill>
                <a:effectLst/>
                <a:latin typeface="+mn-lt"/>
                <a:ea typeface="+mn-ea"/>
                <a:cs typeface="+mn-cs"/>
              </a:rPr>
              <a:t>Det er dette mange forbinder med å gjøre en </a:t>
            </a:r>
            <a:r>
              <a:rPr lang="nb-NO" sz="1200" kern="1200" dirty="0" err="1" smtClean="0">
                <a:solidFill>
                  <a:schemeClr val="tx1"/>
                </a:solidFill>
                <a:effectLst/>
                <a:latin typeface="+mn-lt"/>
                <a:ea typeface="+mn-ea"/>
                <a:cs typeface="+mn-cs"/>
              </a:rPr>
              <a:t>triagering</a:t>
            </a:r>
            <a:r>
              <a:rPr lang="nb-NO" sz="1200" kern="1200" dirty="0" smtClean="0">
                <a:solidFill>
                  <a:schemeClr val="tx1"/>
                </a:solidFill>
                <a:effectLst/>
                <a:latin typeface="+mn-lt"/>
                <a:ea typeface="+mn-ea"/>
                <a:cs typeface="+mn-cs"/>
              </a:rPr>
              <a:t>. </a:t>
            </a:r>
          </a:p>
          <a:p>
            <a:r>
              <a:rPr lang="nb-NO" sz="1200" kern="1200" dirty="0" smtClean="0">
                <a:solidFill>
                  <a:schemeClr val="tx1"/>
                </a:solidFill>
                <a:effectLst/>
                <a:latin typeface="+mn-lt"/>
                <a:ea typeface="+mn-ea"/>
                <a:cs typeface="+mn-cs"/>
              </a:rPr>
              <a:t>Dersom en pasient </a:t>
            </a:r>
            <a:r>
              <a:rPr lang="nb-NO" sz="1200" b="1" kern="1200" dirty="0" smtClean="0">
                <a:solidFill>
                  <a:schemeClr val="tx1"/>
                </a:solidFill>
                <a:effectLst/>
                <a:latin typeface="+mn-lt"/>
                <a:ea typeface="+mn-ea"/>
                <a:cs typeface="+mn-cs"/>
              </a:rPr>
              <a:t>ikke «har»</a:t>
            </a:r>
            <a:r>
              <a:rPr lang="nb-NO" sz="1200" kern="1200" dirty="0" smtClean="0">
                <a:solidFill>
                  <a:schemeClr val="tx1"/>
                </a:solidFill>
                <a:effectLst/>
                <a:latin typeface="+mn-lt"/>
                <a:ea typeface="+mn-ea"/>
                <a:cs typeface="+mn-cs"/>
              </a:rPr>
              <a:t> primære varselsignaler blir det en negativ </a:t>
            </a:r>
            <a:r>
              <a:rPr lang="nb-NO" sz="1200" kern="1200" dirty="0" err="1" smtClean="0">
                <a:solidFill>
                  <a:schemeClr val="tx1"/>
                </a:solidFill>
                <a:effectLst/>
                <a:latin typeface="+mn-lt"/>
                <a:ea typeface="+mn-ea"/>
                <a:cs typeface="+mn-cs"/>
              </a:rPr>
              <a:t>triage</a:t>
            </a:r>
            <a:r>
              <a:rPr lang="nb-NO" sz="1200" kern="1200" dirty="0" smtClean="0">
                <a:solidFill>
                  <a:schemeClr val="tx1"/>
                </a:solidFill>
                <a:effectLst/>
                <a:latin typeface="+mn-lt"/>
                <a:ea typeface="+mn-ea"/>
                <a:cs typeface="+mn-cs"/>
              </a:rPr>
              <a:t>, eller som noen kaller det en grønn </a:t>
            </a:r>
            <a:r>
              <a:rPr lang="nb-NO" sz="1200" kern="1200" dirty="0" err="1" smtClean="0">
                <a:solidFill>
                  <a:schemeClr val="tx1"/>
                </a:solidFill>
                <a:effectLst/>
                <a:latin typeface="+mn-lt"/>
                <a:ea typeface="+mn-ea"/>
                <a:cs typeface="+mn-cs"/>
              </a:rPr>
              <a:t>triage</a:t>
            </a:r>
            <a:r>
              <a:rPr lang="nb-NO" sz="1200" kern="1200" dirty="0" smtClean="0">
                <a:solidFill>
                  <a:schemeClr val="tx1"/>
                </a:solidFill>
                <a:effectLst/>
                <a:latin typeface="+mn-lt"/>
                <a:ea typeface="+mn-ea"/>
                <a:cs typeface="+mn-cs"/>
              </a:rPr>
              <a:t>.</a:t>
            </a:r>
          </a:p>
          <a:p>
            <a:r>
              <a:rPr lang="nb-NO" sz="1200" kern="1200" dirty="0" smtClean="0">
                <a:solidFill>
                  <a:schemeClr val="tx1"/>
                </a:solidFill>
                <a:effectLst/>
                <a:latin typeface="+mn-lt"/>
                <a:ea typeface="+mn-ea"/>
                <a:cs typeface="+mn-cs"/>
              </a:rPr>
              <a:t>Dersom en pasient </a:t>
            </a:r>
            <a:r>
              <a:rPr lang="nb-NO" sz="1200" b="1" kern="1200" dirty="0" smtClean="0">
                <a:solidFill>
                  <a:schemeClr val="tx1"/>
                </a:solidFill>
                <a:effectLst/>
                <a:latin typeface="+mn-lt"/>
                <a:ea typeface="+mn-ea"/>
                <a:cs typeface="+mn-cs"/>
              </a:rPr>
              <a:t>har eller muligens</a:t>
            </a:r>
            <a:r>
              <a:rPr lang="nb-NO" sz="1200" kern="1200" dirty="0" smtClean="0">
                <a:solidFill>
                  <a:schemeClr val="tx1"/>
                </a:solidFill>
                <a:effectLst/>
                <a:latin typeface="+mn-lt"/>
                <a:ea typeface="+mn-ea"/>
                <a:cs typeface="+mn-cs"/>
              </a:rPr>
              <a:t> har et eller flere primære varselsignaler, men ingen av disse er nylig, alvorlig eller eskalerende har vi også en negativ </a:t>
            </a:r>
            <a:r>
              <a:rPr lang="nb-NO" sz="1200" kern="1200" dirty="0" err="1" smtClean="0">
                <a:solidFill>
                  <a:schemeClr val="tx1"/>
                </a:solidFill>
                <a:effectLst/>
                <a:latin typeface="+mn-lt"/>
                <a:ea typeface="+mn-ea"/>
                <a:cs typeface="+mn-cs"/>
              </a:rPr>
              <a:t>triage</a:t>
            </a:r>
            <a:r>
              <a:rPr lang="nb-NO" sz="1200" kern="1200" dirty="0" smtClean="0">
                <a:solidFill>
                  <a:schemeClr val="tx1"/>
                </a:solidFill>
                <a:effectLst/>
                <a:latin typeface="+mn-lt"/>
                <a:ea typeface="+mn-ea"/>
                <a:cs typeface="+mn-cs"/>
              </a:rPr>
              <a:t>. </a:t>
            </a:r>
          </a:p>
          <a:p>
            <a:r>
              <a:rPr lang="nb-NO" sz="1200" kern="1200" dirty="0" smtClean="0">
                <a:solidFill>
                  <a:schemeClr val="tx1"/>
                </a:solidFill>
                <a:effectLst/>
                <a:latin typeface="+mn-lt"/>
                <a:ea typeface="+mn-ea"/>
                <a:cs typeface="+mn-cs"/>
              </a:rPr>
              <a:t>Dersom en pasient </a:t>
            </a:r>
            <a:r>
              <a:rPr lang="nb-NO" sz="1200" b="1" kern="1200" dirty="0" smtClean="0">
                <a:solidFill>
                  <a:schemeClr val="tx1"/>
                </a:solidFill>
                <a:effectLst/>
                <a:latin typeface="+mn-lt"/>
                <a:ea typeface="+mn-ea"/>
                <a:cs typeface="+mn-cs"/>
              </a:rPr>
              <a:t>har eller muligens</a:t>
            </a:r>
            <a:r>
              <a:rPr lang="nb-NO" sz="1200" kern="1200" dirty="0" smtClean="0">
                <a:solidFill>
                  <a:schemeClr val="tx1"/>
                </a:solidFill>
                <a:effectLst/>
                <a:latin typeface="+mn-lt"/>
                <a:ea typeface="+mn-ea"/>
                <a:cs typeface="+mn-cs"/>
              </a:rPr>
              <a:t> har primære varselsignaler, men det er </a:t>
            </a:r>
            <a:r>
              <a:rPr lang="nb-NO" sz="1200" b="1" kern="1200" dirty="0" smtClean="0">
                <a:solidFill>
                  <a:schemeClr val="tx1"/>
                </a:solidFill>
                <a:effectLst/>
                <a:latin typeface="+mn-lt"/>
                <a:ea typeface="+mn-ea"/>
                <a:cs typeface="+mn-cs"/>
              </a:rPr>
              <a:t>usikkert</a:t>
            </a:r>
            <a:r>
              <a:rPr lang="nb-NO" sz="1200" kern="1200" dirty="0" smtClean="0">
                <a:solidFill>
                  <a:schemeClr val="tx1"/>
                </a:solidFill>
                <a:effectLst/>
                <a:latin typeface="+mn-lt"/>
                <a:ea typeface="+mn-ea"/>
                <a:cs typeface="+mn-cs"/>
              </a:rPr>
              <a:t> om disse er nylig, alvorlig eller </a:t>
            </a:r>
            <a:r>
              <a:rPr lang="nb-NO" sz="1200" kern="1200" dirty="0" err="1" smtClean="0">
                <a:solidFill>
                  <a:schemeClr val="tx1"/>
                </a:solidFill>
                <a:effectLst/>
                <a:latin typeface="+mn-lt"/>
                <a:ea typeface="+mn-ea"/>
                <a:cs typeface="+mn-cs"/>
              </a:rPr>
              <a:t>elskalerende</a:t>
            </a:r>
            <a:r>
              <a:rPr lang="nb-NO" sz="1200" kern="1200" dirty="0" smtClean="0">
                <a:solidFill>
                  <a:schemeClr val="tx1"/>
                </a:solidFill>
                <a:effectLst/>
                <a:latin typeface="+mn-lt"/>
                <a:ea typeface="+mn-ea"/>
                <a:cs typeface="+mn-cs"/>
              </a:rPr>
              <a:t> har vi en gul eller mulig (usikker) </a:t>
            </a:r>
            <a:r>
              <a:rPr lang="nb-NO" sz="1200" kern="1200" dirty="0" err="1" smtClean="0">
                <a:solidFill>
                  <a:schemeClr val="tx1"/>
                </a:solidFill>
                <a:effectLst/>
                <a:latin typeface="+mn-lt"/>
                <a:ea typeface="+mn-ea"/>
                <a:cs typeface="+mn-cs"/>
              </a:rPr>
              <a:t>triage</a:t>
            </a:r>
            <a:r>
              <a:rPr lang="nb-NO" sz="1200" kern="1200" dirty="0" smtClean="0">
                <a:solidFill>
                  <a:schemeClr val="tx1"/>
                </a:solidFill>
                <a:effectLst/>
                <a:latin typeface="+mn-lt"/>
                <a:ea typeface="+mn-ea"/>
                <a:cs typeface="+mn-cs"/>
              </a:rPr>
              <a:t>. </a:t>
            </a:r>
          </a:p>
          <a:p>
            <a:r>
              <a:rPr lang="nb-NO" sz="1200" kern="1200" dirty="0" smtClean="0">
                <a:solidFill>
                  <a:schemeClr val="tx1"/>
                </a:solidFill>
                <a:effectLst/>
                <a:latin typeface="+mn-lt"/>
                <a:ea typeface="+mn-ea"/>
                <a:cs typeface="+mn-cs"/>
              </a:rPr>
              <a:t>Dersom en pasient </a:t>
            </a:r>
            <a:r>
              <a:rPr lang="nb-NO" sz="1200" b="1" kern="1200" dirty="0" smtClean="0">
                <a:solidFill>
                  <a:schemeClr val="tx1"/>
                </a:solidFill>
                <a:effectLst/>
                <a:latin typeface="+mn-lt"/>
                <a:ea typeface="+mn-ea"/>
                <a:cs typeface="+mn-cs"/>
              </a:rPr>
              <a:t>har eller muligens</a:t>
            </a:r>
            <a:r>
              <a:rPr lang="nb-NO" sz="1200" kern="1200" dirty="0" smtClean="0">
                <a:solidFill>
                  <a:schemeClr val="tx1"/>
                </a:solidFill>
                <a:effectLst/>
                <a:latin typeface="+mn-lt"/>
                <a:ea typeface="+mn-ea"/>
                <a:cs typeface="+mn-cs"/>
              </a:rPr>
              <a:t> har primære varselsignaler som også </a:t>
            </a:r>
            <a:r>
              <a:rPr lang="nb-NO" sz="1200" b="1" kern="1200" dirty="0" smtClean="0">
                <a:solidFill>
                  <a:schemeClr val="tx1"/>
                </a:solidFill>
                <a:effectLst/>
                <a:latin typeface="+mn-lt"/>
                <a:ea typeface="+mn-ea"/>
                <a:cs typeface="+mn-cs"/>
              </a:rPr>
              <a:t>er</a:t>
            </a:r>
            <a:r>
              <a:rPr lang="nb-NO" sz="1200" kern="1200" dirty="0" smtClean="0">
                <a:solidFill>
                  <a:schemeClr val="tx1"/>
                </a:solidFill>
                <a:effectLst/>
                <a:latin typeface="+mn-lt"/>
                <a:ea typeface="+mn-ea"/>
                <a:cs typeface="+mn-cs"/>
              </a:rPr>
              <a:t> nylig, alvorlig eller eskalerende har vi en positiv </a:t>
            </a:r>
            <a:r>
              <a:rPr lang="nb-NO" sz="1200" kern="1200" dirty="0" err="1" smtClean="0">
                <a:solidFill>
                  <a:schemeClr val="tx1"/>
                </a:solidFill>
                <a:effectLst/>
                <a:latin typeface="+mn-lt"/>
                <a:ea typeface="+mn-ea"/>
                <a:cs typeface="+mn-cs"/>
              </a:rPr>
              <a:t>triage</a:t>
            </a:r>
            <a:r>
              <a:rPr lang="nb-NO" sz="1200" kern="1200" dirty="0" smtClean="0">
                <a:solidFill>
                  <a:schemeClr val="tx1"/>
                </a:solidFill>
                <a:effectLst/>
                <a:latin typeface="+mn-lt"/>
                <a:ea typeface="+mn-ea"/>
                <a:cs typeface="+mn-cs"/>
              </a:rPr>
              <a:t>. </a:t>
            </a:r>
          </a:p>
          <a:p>
            <a:r>
              <a:rPr lang="nb-NO" sz="1200" kern="1200" dirty="0" smtClean="0">
                <a:solidFill>
                  <a:schemeClr val="tx1"/>
                </a:solidFill>
                <a:effectLst/>
                <a:latin typeface="+mn-lt"/>
                <a:ea typeface="+mn-ea"/>
                <a:cs typeface="+mn-cs"/>
              </a:rPr>
              <a:t> </a:t>
            </a:r>
          </a:p>
          <a:p>
            <a:r>
              <a:rPr lang="nb-NO" sz="1200" kern="1200" dirty="0" smtClean="0">
                <a:solidFill>
                  <a:schemeClr val="tx1"/>
                </a:solidFill>
                <a:effectLst/>
                <a:latin typeface="+mn-lt"/>
                <a:ea typeface="+mn-ea"/>
                <a:cs typeface="+mn-cs"/>
              </a:rPr>
              <a:t>&gt;&gt;&gt; Hva betyr de 3 </a:t>
            </a:r>
            <a:r>
              <a:rPr lang="nb-NO" sz="1200" kern="1200" dirty="0" err="1" smtClean="0">
                <a:solidFill>
                  <a:schemeClr val="tx1"/>
                </a:solidFill>
                <a:effectLst/>
                <a:latin typeface="+mn-lt"/>
                <a:ea typeface="+mn-ea"/>
                <a:cs typeface="+mn-cs"/>
              </a:rPr>
              <a:t>triagekategoriene</a:t>
            </a:r>
            <a:r>
              <a:rPr lang="nb-NO" sz="1200" kern="1200" dirty="0" smtClean="0">
                <a:solidFill>
                  <a:schemeClr val="tx1"/>
                </a:solidFill>
                <a:effectLst/>
                <a:latin typeface="+mn-lt"/>
                <a:ea typeface="+mn-ea"/>
                <a:cs typeface="+mn-cs"/>
              </a:rPr>
              <a:t> eller </a:t>
            </a:r>
            <a:r>
              <a:rPr lang="nb-NO" sz="1200" kern="1200" dirty="0" err="1" smtClean="0">
                <a:solidFill>
                  <a:schemeClr val="tx1"/>
                </a:solidFill>
                <a:effectLst/>
                <a:latin typeface="+mn-lt"/>
                <a:ea typeface="+mn-ea"/>
                <a:cs typeface="+mn-cs"/>
              </a:rPr>
              <a:t>triageutfallene</a:t>
            </a:r>
            <a:r>
              <a:rPr lang="nb-NO" sz="1200" kern="1200" dirty="0" smtClean="0">
                <a:solidFill>
                  <a:schemeClr val="tx1"/>
                </a:solidFill>
                <a:effectLst/>
                <a:latin typeface="+mn-lt"/>
                <a:ea typeface="+mn-ea"/>
                <a:cs typeface="+mn-cs"/>
              </a:rPr>
              <a:t>? &gt;&gt;&gt;</a:t>
            </a:r>
          </a:p>
          <a:p>
            <a:endParaRPr lang="nb-NO" baseline="0" dirty="0" smtClean="0"/>
          </a:p>
        </p:txBody>
      </p:sp>
      <p:sp>
        <p:nvSpPr>
          <p:cNvPr id="4" name="Plassholder for lysbilde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CC345E1-DCBD-4DA9-9856-D2928D1A0BFC}" type="slidenum">
              <a:rPr kumimoji="0" lang="nb-NO"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75</a:t>
            </a:fld>
            <a:endParaRPr kumimoji="0" lang="nb-NO"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3660388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sz="1200" b="1" kern="1200" dirty="0" smtClean="0">
                <a:solidFill>
                  <a:schemeClr val="tx1"/>
                </a:solidFill>
                <a:effectLst/>
                <a:latin typeface="+mn-lt"/>
                <a:ea typeface="+mn-ea"/>
                <a:cs typeface="+mn-cs"/>
              </a:rPr>
              <a:t>LM 3-3: forstå hva sekundære varselsignaler er</a:t>
            </a:r>
          </a:p>
          <a:p>
            <a:pPr lvl="0"/>
            <a:r>
              <a:rPr lang="nb-NO" sz="1200" kern="1200" dirty="0" smtClean="0">
                <a:solidFill>
                  <a:schemeClr val="tx1"/>
                </a:solidFill>
                <a:effectLst/>
                <a:latin typeface="+mn-lt"/>
                <a:ea typeface="+mn-ea"/>
                <a:cs typeface="+mn-cs"/>
              </a:rPr>
              <a:t>oppførselsproblemer (m kulepunkter)</a:t>
            </a:r>
          </a:p>
          <a:p>
            <a:pPr lvl="0"/>
            <a:r>
              <a:rPr lang="nb-NO" sz="1200" kern="1200" dirty="0" smtClean="0">
                <a:solidFill>
                  <a:schemeClr val="tx1"/>
                </a:solidFill>
                <a:effectLst/>
                <a:latin typeface="+mn-lt"/>
                <a:ea typeface="+mn-ea"/>
                <a:cs typeface="+mn-cs"/>
              </a:rPr>
              <a:t>tilpasningsproblemer (m kulepunkter)</a:t>
            </a:r>
          </a:p>
          <a:p>
            <a:pPr lvl="0"/>
            <a:r>
              <a:rPr lang="nb-NO" sz="1200" kern="1200" dirty="0" smtClean="0">
                <a:solidFill>
                  <a:schemeClr val="tx1"/>
                </a:solidFill>
                <a:effectLst/>
                <a:latin typeface="+mn-lt"/>
                <a:ea typeface="+mn-ea"/>
                <a:cs typeface="+mn-cs"/>
              </a:rPr>
              <a:t>helseproblemer (m kulepunkter)</a:t>
            </a:r>
          </a:p>
          <a:p>
            <a:r>
              <a:rPr lang="nb-NO" sz="1200" b="1" kern="1200" dirty="0" smtClean="0">
                <a:solidFill>
                  <a:schemeClr val="tx1"/>
                </a:solidFill>
                <a:effectLst/>
                <a:latin typeface="+mn-lt"/>
                <a:ea typeface="+mn-ea"/>
                <a:cs typeface="+mn-cs"/>
              </a:rPr>
              <a:t> </a:t>
            </a:r>
            <a:endParaRPr lang="nb-NO" sz="1200" kern="1200" dirty="0" smtClean="0">
              <a:solidFill>
                <a:schemeClr val="tx1"/>
              </a:solidFill>
              <a:effectLst/>
              <a:latin typeface="+mn-lt"/>
              <a:ea typeface="+mn-ea"/>
              <a:cs typeface="+mn-cs"/>
            </a:endParaRPr>
          </a:p>
          <a:p>
            <a:r>
              <a:rPr lang="nb-NO" sz="1200" b="1" kern="1200" dirty="0" smtClean="0">
                <a:solidFill>
                  <a:schemeClr val="tx1"/>
                </a:solidFill>
                <a:effectLst/>
                <a:latin typeface="+mn-lt"/>
                <a:ea typeface="+mn-ea"/>
                <a:cs typeface="+mn-cs"/>
              </a:rPr>
              <a:t>MANUS:</a:t>
            </a:r>
            <a:endParaRPr lang="nb-NO" sz="1200" kern="1200" dirty="0" smtClean="0">
              <a:solidFill>
                <a:schemeClr val="tx1"/>
              </a:solidFill>
              <a:effectLst/>
              <a:latin typeface="+mn-lt"/>
              <a:ea typeface="+mn-ea"/>
              <a:cs typeface="+mn-cs"/>
            </a:endParaRPr>
          </a:p>
          <a:p>
            <a:r>
              <a:rPr lang="nb-NO" sz="1200" kern="1200" dirty="0" smtClean="0">
                <a:solidFill>
                  <a:schemeClr val="tx1"/>
                </a:solidFill>
                <a:effectLst/>
                <a:latin typeface="+mn-lt"/>
                <a:ea typeface="+mn-ea"/>
                <a:cs typeface="+mn-cs"/>
              </a:rPr>
              <a:t>Her ser dere en oversikt over de sekundære varselsignalene på voldsrisiko. </a:t>
            </a:r>
          </a:p>
          <a:p>
            <a:r>
              <a:rPr lang="nb-NO" sz="1200" b="1" kern="1200" dirty="0" smtClean="0">
                <a:solidFill>
                  <a:schemeClr val="tx1"/>
                </a:solidFill>
                <a:effectLst/>
                <a:latin typeface="+mn-lt"/>
                <a:ea typeface="+mn-ea"/>
                <a:cs typeface="+mn-cs"/>
              </a:rPr>
              <a:t>Oppførsels (eller atferds) problemer: </a:t>
            </a:r>
            <a:endParaRPr lang="nb-NO" sz="1200" kern="1200" dirty="0" smtClean="0">
              <a:solidFill>
                <a:schemeClr val="tx1"/>
              </a:solidFill>
              <a:effectLst/>
              <a:latin typeface="+mn-lt"/>
              <a:ea typeface="+mn-ea"/>
              <a:cs typeface="+mn-cs"/>
            </a:endParaRPr>
          </a:p>
          <a:p>
            <a:r>
              <a:rPr lang="nb-NO" sz="1200" kern="1200" dirty="0" smtClean="0">
                <a:solidFill>
                  <a:schemeClr val="tx1"/>
                </a:solidFill>
                <a:effectLst/>
                <a:latin typeface="+mn-lt"/>
                <a:ea typeface="+mn-ea"/>
                <a:cs typeface="+mn-cs"/>
              </a:rPr>
              <a:t>Dette er ment å dekke væremåter eller utsagn som gjør at personen havner i konflikt med andre, loven, eller forstyrrer hverdagsfungeringen, men som ikke faller inn under voldsdefinisjonen. </a:t>
            </a:r>
          </a:p>
          <a:p>
            <a:r>
              <a:rPr lang="nb-NO" sz="1200" b="1" kern="1200" dirty="0" smtClean="0">
                <a:solidFill>
                  <a:schemeClr val="tx1"/>
                </a:solidFill>
                <a:effectLst/>
                <a:latin typeface="+mn-lt"/>
                <a:ea typeface="+mn-ea"/>
                <a:cs typeface="+mn-cs"/>
              </a:rPr>
              <a:t>Tilpasningsproblemer </a:t>
            </a:r>
            <a:endParaRPr lang="nb-NO" sz="1200" kern="1200" dirty="0" smtClean="0">
              <a:solidFill>
                <a:schemeClr val="tx1"/>
              </a:solidFill>
              <a:effectLst/>
              <a:latin typeface="+mn-lt"/>
              <a:ea typeface="+mn-ea"/>
              <a:cs typeface="+mn-cs"/>
            </a:endParaRPr>
          </a:p>
          <a:p>
            <a:r>
              <a:rPr lang="nb-NO" sz="1200" kern="1200" dirty="0" smtClean="0">
                <a:solidFill>
                  <a:schemeClr val="tx1"/>
                </a:solidFill>
                <a:effectLst/>
                <a:latin typeface="+mn-lt"/>
                <a:ea typeface="+mn-ea"/>
                <a:cs typeface="+mn-cs"/>
              </a:rPr>
              <a:t>Dette omfatter stressende hendelser eller situasjoner som utgjør en betydelig utfordring for </a:t>
            </a:r>
            <a:r>
              <a:rPr lang="nb-NO" sz="1200" kern="1200" dirty="0" err="1" smtClean="0">
                <a:solidFill>
                  <a:schemeClr val="tx1"/>
                </a:solidFill>
                <a:effectLst/>
                <a:latin typeface="+mn-lt"/>
                <a:ea typeface="+mn-ea"/>
                <a:cs typeface="+mn-cs"/>
              </a:rPr>
              <a:t>for</a:t>
            </a:r>
            <a:r>
              <a:rPr lang="nb-NO" sz="1200" kern="1200" dirty="0" smtClean="0">
                <a:solidFill>
                  <a:schemeClr val="tx1"/>
                </a:solidFill>
                <a:effectLst/>
                <a:latin typeface="+mn-lt"/>
                <a:ea typeface="+mn-ea"/>
                <a:cs typeface="+mn-cs"/>
              </a:rPr>
              <a:t> personens daglige fungering.</a:t>
            </a:r>
          </a:p>
          <a:p>
            <a:r>
              <a:rPr lang="nb-NO" sz="1200" b="1" kern="1200" dirty="0" smtClean="0">
                <a:solidFill>
                  <a:schemeClr val="tx1"/>
                </a:solidFill>
                <a:effectLst/>
                <a:latin typeface="+mn-lt"/>
                <a:ea typeface="+mn-ea"/>
                <a:cs typeface="+mn-cs"/>
              </a:rPr>
              <a:t>Helseproblemer </a:t>
            </a:r>
            <a:endParaRPr lang="nb-NO" sz="1200" kern="1200" dirty="0" smtClean="0">
              <a:solidFill>
                <a:schemeClr val="tx1"/>
              </a:solidFill>
              <a:effectLst/>
              <a:latin typeface="+mn-lt"/>
              <a:ea typeface="+mn-ea"/>
              <a:cs typeface="+mn-cs"/>
            </a:endParaRPr>
          </a:p>
          <a:p>
            <a:r>
              <a:rPr lang="nb-NO" sz="1200" kern="1200" dirty="0" smtClean="0">
                <a:solidFill>
                  <a:schemeClr val="tx1"/>
                </a:solidFill>
                <a:effectLst/>
                <a:latin typeface="+mn-lt"/>
                <a:ea typeface="+mn-ea"/>
                <a:cs typeface="+mn-cs"/>
              </a:rPr>
              <a:t>Dette omfatter skader, sykdom eller tilstander som fører til vesentlig ubehag eller funksjonssvikt (sosialt, </a:t>
            </a:r>
            <a:r>
              <a:rPr lang="nb-NO" sz="1200" kern="1200" dirty="0" err="1" smtClean="0">
                <a:solidFill>
                  <a:schemeClr val="tx1"/>
                </a:solidFill>
                <a:effectLst/>
                <a:latin typeface="+mn-lt"/>
                <a:ea typeface="+mn-ea"/>
                <a:cs typeface="+mn-cs"/>
              </a:rPr>
              <a:t>jobbmessig</a:t>
            </a:r>
            <a:r>
              <a:rPr lang="nb-NO" sz="1200" kern="1200" dirty="0" smtClean="0">
                <a:solidFill>
                  <a:schemeClr val="tx1"/>
                </a:solidFill>
                <a:effectLst/>
                <a:latin typeface="+mn-lt"/>
                <a:ea typeface="+mn-ea"/>
                <a:cs typeface="+mn-cs"/>
              </a:rPr>
              <a:t>, eller på annen måte). </a:t>
            </a:r>
          </a:p>
          <a:p>
            <a:r>
              <a:rPr lang="nb-NO" sz="1200" b="1" kern="1200" dirty="0" smtClean="0">
                <a:solidFill>
                  <a:schemeClr val="tx1"/>
                </a:solidFill>
                <a:effectLst/>
                <a:latin typeface="+mn-lt"/>
                <a:ea typeface="+mn-ea"/>
                <a:cs typeface="+mn-cs"/>
              </a:rPr>
              <a:t>Kategorien annet:</a:t>
            </a:r>
            <a:endParaRPr lang="nb-NO" sz="1200" kern="1200" dirty="0" smtClean="0">
              <a:solidFill>
                <a:schemeClr val="tx1"/>
              </a:solidFill>
              <a:effectLst/>
              <a:latin typeface="+mn-lt"/>
              <a:ea typeface="+mn-ea"/>
              <a:cs typeface="+mn-cs"/>
            </a:endParaRPr>
          </a:p>
          <a:p>
            <a:r>
              <a:rPr lang="nb-NO" sz="1200" kern="1200" dirty="0" smtClean="0">
                <a:solidFill>
                  <a:schemeClr val="tx1"/>
                </a:solidFill>
                <a:effectLst/>
                <a:latin typeface="+mn-lt"/>
                <a:ea typeface="+mn-ea"/>
                <a:cs typeface="+mn-cs"/>
              </a:rPr>
              <a:t>Dette inkluder sjeldne, uvanlige eller personspesifikke varselsignaler som tyder på at personen har vansker i hverdagen som setter normale mestringsstrategier under press.</a:t>
            </a:r>
          </a:p>
          <a:p>
            <a:endParaRPr lang="nb-NO" sz="1200" kern="1200" dirty="0" smtClean="0">
              <a:solidFill>
                <a:schemeClr val="tx1"/>
              </a:solidFill>
              <a:effectLst/>
              <a:latin typeface="+mn-lt"/>
              <a:ea typeface="+mn-ea"/>
              <a:cs typeface="+mn-cs"/>
            </a:endParaRPr>
          </a:p>
          <a:p>
            <a:endParaRPr lang="nb-NO" sz="1200" kern="1200" dirty="0" smtClean="0">
              <a:solidFill>
                <a:schemeClr val="tx1"/>
              </a:solidFill>
              <a:effectLst/>
              <a:latin typeface="+mn-lt"/>
              <a:ea typeface="+mn-ea"/>
              <a:cs typeface="+mn-cs"/>
            </a:endParaRPr>
          </a:p>
          <a:p>
            <a:r>
              <a:rPr lang="nb-NO" sz="1200" b="1" kern="1200" dirty="0" smtClean="0">
                <a:solidFill>
                  <a:schemeClr val="tx1"/>
                </a:solidFill>
                <a:effectLst/>
                <a:latin typeface="+mn-lt"/>
                <a:ea typeface="+mn-ea"/>
                <a:cs typeface="+mn-cs"/>
              </a:rPr>
              <a:t>Alternativ tekst:</a:t>
            </a:r>
            <a:endParaRPr lang="nb-NO" sz="1200" kern="1200" dirty="0" smtClean="0">
              <a:solidFill>
                <a:schemeClr val="tx1"/>
              </a:solidFill>
              <a:effectLst/>
              <a:latin typeface="+mn-lt"/>
              <a:ea typeface="+mn-ea"/>
              <a:cs typeface="+mn-cs"/>
            </a:endParaRPr>
          </a:p>
          <a:p>
            <a:r>
              <a:rPr lang="nb-NO" sz="1200" kern="1200" dirty="0" smtClean="0">
                <a:solidFill>
                  <a:schemeClr val="tx1"/>
                </a:solidFill>
                <a:effectLst/>
                <a:latin typeface="+mn-lt"/>
                <a:ea typeface="+mn-ea"/>
                <a:cs typeface="+mn-cs"/>
              </a:rPr>
              <a:t>Vi har utviklet et støtte-ark som beskriver eller definerer hva som menes med de enkelte sekundære varselsignalene. Dette vil dere få utdelt før vi skal gå igjennom treningskasus senere</a:t>
            </a:r>
          </a:p>
          <a:p>
            <a:r>
              <a:rPr lang="nb-NO" sz="1200" kern="1200" dirty="0" smtClean="0">
                <a:solidFill>
                  <a:schemeClr val="tx1"/>
                </a:solidFill>
                <a:effectLst/>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nb-NO" sz="1200" kern="1200" dirty="0" smtClean="0">
                <a:solidFill>
                  <a:srgbClr val="FF0000"/>
                </a:solidFill>
                <a:effectLst/>
                <a:latin typeface="+mn-lt"/>
                <a:ea typeface="+mn-ea"/>
                <a:cs typeface="+mn-cs"/>
              </a:rPr>
              <a:t>SKAL VI TA INN ALLE DEFINISJONENE</a:t>
            </a:r>
            <a:r>
              <a:rPr lang="nb-NO" sz="1200" kern="1200" baseline="0" dirty="0" smtClean="0">
                <a:solidFill>
                  <a:srgbClr val="FF0000"/>
                </a:solidFill>
                <a:effectLst/>
                <a:latin typeface="+mn-lt"/>
                <a:ea typeface="+mn-ea"/>
                <a:cs typeface="+mn-cs"/>
              </a:rPr>
              <a:t> HER B</a:t>
            </a:r>
            <a:r>
              <a:rPr lang="nb-NO" sz="1200" kern="1200" dirty="0" smtClean="0">
                <a:solidFill>
                  <a:srgbClr val="FF0000"/>
                </a:solidFill>
                <a:effectLst/>
                <a:latin typeface="+mn-lt"/>
                <a:ea typeface="+mn-ea"/>
                <a:cs typeface="+mn-cs"/>
              </a:rPr>
              <a:t>LIR</a:t>
            </a:r>
            <a:r>
              <a:rPr lang="nb-NO" sz="1200" kern="1200" baseline="0" dirty="0" smtClean="0">
                <a:solidFill>
                  <a:srgbClr val="FF0000"/>
                </a:solidFill>
                <a:effectLst/>
                <a:latin typeface="+mn-lt"/>
                <a:ea typeface="+mn-ea"/>
                <a:cs typeface="+mn-cs"/>
              </a:rPr>
              <a:t> DET VELDIG MYE TEKST!</a:t>
            </a:r>
          </a:p>
          <a:p>
            <a:endParaRPr lang="nb-NO" sz="1200" kern="1200" dirty="0" smtClean="0">
              <a:solidFill>
                <a:schemeClr val="tx1"/>
              </a:solidFill>
              <a:effectLst/>
              <a:latin typeface="+mn-lt"/>
              <a:ea typeface="+mn-ea"/>
              <a:cs typeface="+mn-cs"/>
            </a:endParaRPr>
          </a:p>
          <a:p>
            <a:endParaRPr lang="nb-NO" sz="1200" kern="1200" dirty="0" smtClean="0">
              <a:solidFill>
                <a:schemeClr val="tx1"/>
              </a:solidFill>
              <a:effectLst/>
              <a:latin typeface="+mn-lt"/>
              <a:ea typeface="+mn-ea"/>
              <a:cs typeface="+mn-cs"/>
            </a:endParaRPr>
          </a:p>
          <a:p>
            <a:pPr>
              <a:lnSpc>
                <a:spcPct val="107000"/>
              </a:lnSpc>
              <a:spcAft>
                <a:spcPts val="800"/>
              </a:spcAft>
            </a:pPr>
            <a:endParaRPr lang="nb-NO" dirty="0"/>
          </a:p>
        </p:txBody>
      </p:sp>
      <p:sp>
        <p:nvSpPr>
          <p:cNvPr id="4" name="Plassholder for lysbilde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CC345E1-DCBD-4DA9-9856-D2928D1A0BFC}" type="slidenum">
              <a:rPr kumimoji="0" lang="nb-NO"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76</a:t>
            </a:fld>
            <a:endParaRPr kumimoji="0" lang="nb-NO"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5693423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2B0E4702-1A31-4C46-95E0-E9906A1BEB7C}" type="slidenum">
              <a:rPr kumimoji="0" lang="nb-NO" sz="1200" b="0" i="0" u="none" strike="noStrike" kern="1200" cap="none" spc="0" normalizeH="0" baseline="0" noProof="0" smtClean="0">
                <a:ln>
                  <a:noFill/>
                </a:ln>
                <a:solidFill>
                  <a:prstClr val="black"/>
                </a:solidFill>
                <a:effectLst/>
                <a:uLnTx/>
                <a:uFillTx/>
                <a:latin typeface="Arial" charset="0"/>
                <a:ea typeface="+mn-ea"/>
                <a:cs typeface="Arial" charset="0"/>
              </a:rPr>
              <a:pPr marL="0" marR="0" lvl="0" indent="0" algn="r" defTabSz="914400" rtl="0" eaLnBrk="0" fontAlgn="base" latinLnBrk="0" hangingPunct="0">
                <a:lnSpc>
                  <a:spcPct val="100000"/>
                </a:lnSpc>
                <a:spcBef>
                  <a:spcPct val="0"/>
                </a:spcBef>
                <a:spcAft>
                  <a:spcPct val="0"/>
                </a:spcAft>
                <a:buClrTx/>
                <a:buSzTx/>
                <a:buFontTx/>
                <a:buNone/>
                <a:tabLst/>
                <a:defRPr/>
              </a:pPr>
              <a:t>77</a:t>
            </a:fld>
            <a:endParaRPr kumimoji="0" lang="nb-NO" sz="1200" b="0" i="0" u="none" strike="noStrike" kern="1200" cap="none" spc="0" normalizeH="0" baseline="0" noProof="0">
              <a:ln>
                <a:noFill/>
              </a:ln>
              <a:solidFill>
                <a:prstClr val="black"/>
              </a:solidFill>
              <a:effectLst/>
              <a:uLnTx/>
              <a:uFillTx/>
              <a:latin typeface="Arial" charset="0"/>
              <a:ea typeface="+mn-ea"/>
              <a:cs typeface="Arial" charset="0"/>
            </a:endParaRPr>
          </a:p>
        </p:txBody>
      </p:sp>
    </p:spTree>
    <p:extLst>
      <p:ext uri="{BB962C8B-B14F-4D97-AF65-F5344CB8AC3E}">
        <p14:creationId xmlns:p14="http://schemas.microsoft.com/office/powerpoint/2010/main" val="78648118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dirty="0" smtClean="0"/>
              <a:t>Den andre: </a:t>
            </a:r>
          </a:p>
          <a:p>
            <a:r>
              <a:rPr lang="nb-NO" dirty="0" smtClean="0"/>
              <a:t>Traumer/livserfaringer</a:t>
            </a:r>
          </a:p>
          <a:p>
            <a:r>
              <a:rPr lang="nb-NO" dirty="0" smtClean="0"/>
              <a:t>Risikofaktorer</a:t>
            </a:r>
          </a:p>
          <a:p>
            <a:endParaRPr lang="nb-NO" dirty="0" smtClean="0"/>
          </a:p>
          <a:p>
            <a:r>
              <a:rPr lang="nb-NO" dirty="0" smtClean="0"/>
              <a:t>Oss: </a:t>
            </a:r>
          </a:p>
          <a:p>
            <a:r>
              <a:rPr lang="nb-NO" dirty="0" smtClean="0"/>
              <a:t>Risikofaktorer hos oss</a:t>
            </a:r>
          </a:p>
          <a:p>
            <a:r>
              <a:rPr lang="nb-NO" dirty="0" smtClean="0"/>
              <a:t>Vårt toleransevindu</a:t>
            </a:r>
          </a:p>
          <a:p>
            <a:r>
              <a:rPr lang="nb-NO" dirty="0" smtClean="0"/>
              <a:t>Vann og bensin</a:t>
            </a:r>
          </a:p>
          <a:p>
            <a:r>
              <a:rPr lang="nb-NO" dirty="0" smtClean="0"/>
              <a:t>Eks: skjerming og vi tar</a:t>
            </a:r>
            <a:r>
              <a:rPr lang="nb-NO" baseline="0" dirty="0" smtClean="0"/>
              <a:t> tak</a:t>
            </a:r>
          </a:p>
          <a:p>
            <a:endParaRPr lang="nb-NO" baseline="0" dirty="0" smtClean="0"/>
          </a:p>
          <a:p>
            <a:r>
              <a:rPr lang="nb-NO" baseline="0" dirty="0" smtClean="0"/>
              <a:t>Systemiske faktorer: </a:t>
            </a:r>
          </a:p>
          <a:p>
            <a:r>
              <a:rPr lang="nb-NO" baseline="0" dirty="0" err="1" smtClean="0"/>
              <a:t>Avmaktsgenererende</a:t>
            </a:r>
            <a:r>
              <a:rPr lang="nb-NO" baseline="0" dirty="0" smtClean="0"/>
              <a:t> maskiner</a:t>
            </a:r>
          </a:p>
          <a:p>
            <a:r>
              <a:rPr lang="nb-NO" baseline="0" dirty="0" smtClean="0"/>
              <a:t>Husordensregler</a:t>
            </a:r>
          </a:p>
          <a:p>
            <a:r>
              <a:rPr lang="nb-NO" baseline="0" dirty="0" smtClean="0"/>
              <a:t>Mobiltelefon</a:t>
            </a:r>
            <a:endParaRPr lang="nb-NO" dirty="0" smtClean="0"/>
          </a:p>
          <a:p>
            <a:endParaRPr lang="nb-NO" dirty="0" smtClean="0"/>
          </a:p>
          <a:p>
            <a:endParaRPr lang="nb-NO" dirty="0" smtClean="0"/>
          </a:p>
          <a:p>
            <a:r>
              <a:rPr lang="nb-NO" dirty="0" smtClean="0"/>
              <a:t>Eksempel grensesetting: hva handler det om? </a:t>
            </a:r>
          </a:p>
          <a:p>
            <a:endParaRPr lang="nb-NO" dirty="0"/>
          </a:p>
        </p:txBody>
      </p:sp>
      <p:sp>
        <p:nvSpPr>
          <p:cNvPr id="4" name="Plassholder for lysbildenummer 3"/>
          <p:cNvSpPr>
            <a:spLocks noGrp="1"/>
          </p:cNvSpPr>
          <p:nvPr>
            <p:ph type="sldNum" sz="quarter" idx="10"/>
          </p:nvPr>
        </p:nvSpPr>
        <p:spPr/>
        <p:txBody>
          <a:bodyPr/>
          <a:lstStyle/>
          <a:p>
            <a:fld id="{CFDE933C-F039-46CE-819E-ADE8B1BFB7E0}" type="slidenum">
              <a:rPr lang="nb-NO" smtClean="0"/>
              <a:t>13</a:t>
            </a:fld>
            <a:endParaRPr lang="nb-NO"/>
          </a:p>
        </p:txBody>
      </p:sp>
    </p:spTree>
    <p:extLst>
      <p:ext uri="{BB962C8B-B14F-4D97-AF65-F5344CB8AC3E}">
        <p14:creationId xmlns:p14="http://schemas.microsoft.com/office/powerpoint/2010/main" val="241735194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10"/>
          </p:nvPr>
        </p:nvSpPr>
        <p:spPr/>
        <p:txBody>
          <a:bodyPr/>
          <a:lstStyle/>
          <a:p>
            <a:pPr>
              <a:defRPr/>
            </a:pPr>
            <a:fld id="{2B0E4702-1A31-4C46-95E0-E9906A1BEB7C}" type="slidenum">
              <a:rPr lang="nb-NO" smtClean="0"/>
              <a:pPr>
                <a:defRPr/>
              </a:pPr>
              <a:t>14</a:t>
            </a:fld>
            <a:endParaRPr lang="nb-NO"/>
          </a:p>
        </p:txBody>
      </p:sp>
    </p:spTree>
    <p:extLst>
      <p:ext uri="{BB962C8B-B14F-4D97-AF65-F5344CB8AC3E}">
        <p14:creationId xmlns:p14="http://schemas.microsoft.com/office/powerpoint/2010/main" val="207460864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10"/>
          </p:nvPr>
        </p:nvSpPr>
        <p:spPr/>
        <p:txBody>
          <a:bodyPr/>
          <a:lstStyle/>
          <a:p>
            <a:pPr>
              <a:defRPr/>
            </a:pPr>
            <a:fld id="{2B0E4702-1A31-4C46-95E0-E9906A1BEB7C}" type="slidenum">
              <a:rPr lang="nb-NO" smtClean="0"/>
              <a:pPr>
                <a:defRPr/>
              </a:pPr>
              <a:t>15</a:t>
            </a:fld>
            <a:endParaRPr lang="nb-NO"/>
          </a:p>
        </p:txBody>
      </p:sp>
    </p:spTree>
    <p:extLst>
      <p:ext uri="{BB962C8B-B14F-4D97-AF65-F5344CB8AC3E}">
        <p14:creationId xmlns:p14="http://schemas.microsoft.com/office/powerpoint/2010/main" val="311299238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10"/>
          </p:nvPr>
        </p:nvSpPr>
        <p:spPr/>
        <p:txBody>
          <a:bodyPr/>
          <a:lstStyle/>
          <a:p>
            <a:pPr>
              <a:defRPr/>
            </a:pPr>
            <a:fld id="{2B0E4702-1A31-4C46-95E0-E9906A1BEB7C}" type="slidenum">
              <a:rPr lang="nb-NO" smtClean="0"/>
              <a:pPr>
                <a:defRPr/>
              </a:pPr>
              <a:t>16</a:t>
            </a:fld>
            <a:endParaRPr lang="nb-NO"/>
          </a:p>
        </p:txBody>
      </p:sp>
    </p:spTree>
    <p:extLst>
      <p:ext uri="{BB962C8B-B14F-4D97-AF65-F5344CB8AC3E}">
        <p14:creationId xmlns:p14="http://schemas.microsoft.com/office/powerpoint/2010/main" val="114843922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10"/>
          </p:nvPr>
        </p:nvSpPr>
        <p:spPr/>
        <p:txBody>
          <a:bodyPr/>
          <a:lstStyle/>
          <a:p>
            <a:pPr>
              <a:defRPr/>
            </a:pPr>
            <a:fld id="{2B0E4702-1A31-4C46-95E0-E9906A1BEB7C}" type="slidenum">
              <a:rPr lang="nb-NO" smtClean="0"/>
              <a:pPr>
                <a:defRPr/>
              </a:pPr>
              <a:t>17</a:t>
            </a:fld>
            <a:endParaRPr lang="nb-NO"/>
          </a:p>
        </p:txBody>
      </p:sp>
    </p:spTree>
    <p:extLst>
      <p:ext uri="{BB962C8B-B14F-4D97-AF65-F5344CB8AC3E}">
        <p14:creationId xmlns:p14="http://schemas.microsoft.com/office/powerpoint/2010/main" val="402476930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10"/>
          </p:nvPr>
        </p:nvSpPr>
        <p:spPr/>
        <p:txBody>
          <a:bodyPr/>
          <a:lstStyle/>
          <a:p>
            <a:pPr>
              <a:defRPr/>
            </a:pPr>
            <a:fld id="{2B0E4702-1A31-4C46-95E0-E9906A1BEB7C}" type="slidenum">
              <a:rPr lang="nb-NO" smtClean="0"/>
              <a:pPr>
                <a:defRPr/>
              </a:pPr>
              <a:t>19</a:t>
            </a:fld>
            <a:endParaRPr lang="nb-NO"/>
          </a:p>
        </p:txBody>
      </p:sp>
    </p:spTree>
    <p:extLst>
      <p:ext uri="{BB962C8B-B14F-4D97-AF65-F5344CB8AC3E}">
        <p14:creationId xmlns:p14="http://schemas.microsoft.com/office/powerpoint/2010/main" val="99193196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10"/>
          </p:nvPr>
        </p:nvSpPr>
        <p:spPr/>
        <p:txBody>
          <a:bodyPr/>
          <a:lstStyle/>
          <a:p>
            <a:pPr>
              <a:defRPr/>
            </a:pPr>
            <a:fld id="{2B0E4702-1A31-4C46-95E0-E9906A1BEB7C}" type="slidenum">
              <a:rPr lang="nb-NO" smtClean="0"/>
              <a:pPr>
                <a:defRPr/>
              </a:pPr>
              <a:t>20</a:t>
            </a:fld>
            <a:endParaRPr lang="nb-NO"/>
          </a:p>
        </p:txBody>
      </p:sp>
    </p:spTree>
    <p:extLst>
      <p:ext uri="{BB962C8B-B14F-4D97-AF65-F5344CB8AC3E}">
        <p14:creationId xmlns:p14="http://schemas.microsoft.com/office/powerpoint/2010/main" val="421980700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tellysbilde">
    <p:spTree>
      <p:nvGrpSpPr>
        <p:cNvPr id="1" name=""/>
        <p:cNvGrpSpPr/>
        <p:nvPr/>
      </p:nvGrpSpPr>
      <p:grpSpPr>
        <a:xfrm>
          <a:off x="0" y="0"/>
          <a:ext cx="0" cy="0"/>
          <a:chOff x="0" y="0"/>
          <a:chExt cx="0" cy="0"/>
        </a:xfrm>
      </p:grpSpPr>
      <p:sp>
        <p:nvSpPr>
          <p:cNvPr id="2" name="Tittel 1"/>
          <p:cNvSpPr>
            <a:spLocks noGrp="1"/>
          </p:cNvSpPr>
          <p:nvPr>
            <p:ph type="ctrTitle"/>
          </p:nvPr>
        </p:nvSpPr>
        <p:spPr>
          <a:xfrm>
            <a:off x="1524000" y="1122363"/>
            <a:ext cx="9144000" cy="2387600"/>
          </a:xfrm>
        </p:spPr>
        <p:txBody>
          <a:bodyPr anchor="b"/>
          <a:lstStyle>
            <a:lvl1pPr algn="ctr">
              <a:defRPr sz="6000"/>
            </a:lvl1pPr>
          </a:lstStyle>
          <a:p>
            <a:r>
              <a:rPr lang="nb-NO" smtClean="0"/>
              <a:t>Klikk for å redigere tittelstil</a:t>
            </a:r>
            <a:endParaRPr lang="nb-NO"/>
          </a:p>
        </p:txBody>
      </p:sp>
      <p:sp>
        <p:nvSpPr>
          <p:cNvPr id="3" name="Undertittel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b-NO" smtClean="0"/>
              <a:t>Klikk for å redigere undertittelstil i malen</a:t>
            </a:r>
            <a:endParaRPr lang="nb-NO"/>
          </a:p>
        </p:txBody>
      </p:sp>
      <p:sp>
        <p:nvSpPr>
          <p:cNvPr id="4" name="Plassholder for dato 3"/>
          <p:cNvSpPr>
            <a:spLocks noGrp="1"/>
          </p:cNvSpPr>
          <p:nvPr>
            <p:ph type="dt" sz="half" idx="10"/>
          </p:nvPr>
        </p:nvSpPr>
        <p:spPr/>
        <p:txBody>
          <a:bodyPr/>
          <a:lstStyle/>
          <a:p>
            <a:fld id="{C8E30EB8-B343-4654-8F91-6349077D3B3E}" type="datetimeFigureOut">
              <a:rPr lang="nb-NO" smtClean="0"/>
              <a:t>18.02.2022</a:t>
            </a:fld>
            <a:endParaRPr lang="nb-NO"/>
          </a:p>
        </p:txBody>
      </p:sp>
      <p:sp>
        <p:nvSpPr>
          <p:cNvPr id="5" name="Plassholder for bunntekst 4"/>
          <p:cNvSpPr>
            <a:spLocks noGrp="1"/>
          </p:cNvSpPr>
          <p:nvPr>
            <p:ph type="ftr" sz="quarter" idx="11"/>
          </p:nvPr>
        </p:nvSpPr>
        <p:spPr/>
        <p:txBody>
          <a:bodyPr/>
          <a:lstStyle/>
          <a:p>
            <a:endParaRPr lang="nb-NO"/>
          </a:p>
        </p:txBody>
      </p:sp>
      <p:sp>
        <p:nvSpPr>
          <p:cNvPr id="6" name="Plassholder for lysbildenummer 5"/>
          <p:cNvSpPr>
            <a:spLocks noGrp="1"/>
          </p:cNvSpPr>
          <p:nvPr>
            <p:ph type="sldNum" sz="quarter" idx="12"/>
          </p:nvPr>
        </p:nvSpPr>
        <p:spPr/>
        <p:txBody>
          <a:bodyPr/>
          <a:lstStyle/>
          <a:p>
            <a:fld id="{1683BC54-0232-4C11-A2E5-32BDAF83E8C6}" type="slidenum">
              <a:rPr lang="nb-NO" smtClean="0"/>
              <a:t>‹#›</a:t>
            </a:fld>
            <a:endParaRPr lang="nb-NO"/>
          </a:p>
        </p:txBody>
      </p:sp>
    </p:spTree>
    <p:extLst>
      <p:ext uri="{BB962C8B-B14F-4D97-AF65-F5344CB8AC3E}">
        <p14:creationId xmlns:p14="http://schemas.microsoft.com/office/powerpoint/2010/main" val="31174917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Loddrett tekst">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smtClean="0"/>
              <a:t>Klikk for å redigere tittelstil</a:t>
            </a:r>
            <a:endParaRPr lang="nb-NO"/>
          </a:p>
        </p:txBody>
      </p:sp>
      <p:sp>
        <p:nvSpPr>
          <p:cNvPr id="3" name="Plassholder for loddrett tekst 2"/>
          <p:cNvSpPr>
            <a:spLocks noGrp="1"/>
          </p:cNvSpPr>
          <p:nvPr>
            <p:ph type="body" orient="vert" idx="1"/>
          </p:nvPr>
        </p:nvSpPr>
        <p:spPr/>
        <p:txBody>
          <a:bodyPr vert="eaVert"/>
          <a:lstStyle/>
          <a:p>
            <a:pPr lvl="0"/>
            <a:r>
              <a:rPr lang="nb-NO" smtClean="0"/>
              <a:t>Rediger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a:p>
        </p:txBody>
      </p:sp>
      <p:sp>
        <p:nvSpPr>
          <p:cNvPr id="4" name="Plassholder for dato 3"/>
          <p:cNvSpPr>
            <a:spLocks noGrp="1"/>
          </p:cNvSpPr>
          <p:nvPr>
            <p:ph type="dt" sz="half" idx="10"/>
          </p:nvPr>
        </p:nvSpPr>
        <p:spPr/>
        <p:txBody>
          <a:bodyPr/>
          <a:lstStyle/>
          <a:p>
            <a:fld id="{C8E30EB8-B343-4654-8F91-6349077D3B3E}" type="datetimeFigureOut">
              <a:rPr lang="nb-NO" smtClean="0"/>
              <a:t>18.02.2022</a:t>
            </a:fld>
            <a:endParaRPr lang="nb-NO"/>
          </a:p>
        </p:txBody>
      </p:sp>
      <p:sp>
        <p:nvSpPr>
          <p:cNvPr id="5" name="Plassholder for bunntekst 4"/>
          <p:cNvSpPr>
            <a:spLocks noGrp="1"/>
          </p:cNvSpPr>
          <p:nvPr>
            <p:ph type="ftr" sz="quarter" idx="11"/>
          </p:nvPr>
        </p:nvSpPr>
        <p:spPr/>
        <p:txBody>
          <a:bodyPr/>
          <a:lstStyle/>
          <a:p>
            <a:endParaRPr lang="nb-NO"/>
          </a:p>
        </p:txBody>
      </p:sp>
      <p:sp>
        <p:nvSpPr>
          <p:cNvPr id="6" name="Plassholder for lysbildenummer 5"/>
          <p:cNvSpPr>
            <a:spLocks noGrp="1"/>
          </p:cNvSpPr>
          <p:nvPr>
            <p:ph type="sldNum" sz="quarter" idx="12"/>
          </p:nvPr>
        </p:nvSpPr>
        <p:spPr/>
        <p:txBody>
          <a:bodyPr/>
          <a:lstStyle/>
          <a:p>
            <a:fld id="{1683BC54-0232-4C11-A2E5-32BDAF83E8C6}" type="slidenum">
              <a:rPr lang="nb-NO" smtClean="0"/>
              <a:t>‹#›</a:t>
            </a:fld>
            <a:endParaRPr lang="nb-NO"/>
          </a:p>
        </p:txBody>
      </p:sp>
    </p:spTree>
    <p:extLst>
      <p:ext uri="{BB962C8B-B14F-4D97-AF65-F5344CB8AC3E}">
        <p14:creationId xmlns:p14="http://schemas.microsoft.com/office/powerpoint/2010/main" val="16368083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drett tittel og tekst">
    <p:spTree>
      <p:nvGrpSpPr>
        <p:cNvPr id="1" name=""/>
        <p:cNvGrpSpPr/>
        <p:nvPr/>
      </p:nvGrpSpPr>
      <p:grpSpPr>
        <a:xfrm>
          <a:off x="0" y="0"/>
          <a:ext cx="0" cy="0"/>
          <a:chOff x="0" y="0"/>
          <a:chExt cx="0" cy="0"/>
        </a:xfrm>
      </p:grpSpPr>
      <p:sp>
        <p:nvSpPr>
          <p:cNvPr id="2" name="Loddrett tittel 1"/>
          <p:cNvSpPr>
            <a:spLocks noGrp="1"/>
          </p:cNvSpPr>
          <p:nvPr>
            <p:ph type="title" orient="vert"/>
          </p:nvPr>
        </p:nvSpPr>
        <p:spPr>
          <a:xfrm>
            <a:off x="8724900" y="365125"/>
            <a:ext cx="2628900" cy="5811838"/>
          </a:xfrm>
        </p:spPr>
        <p:txBody>
          <a:bodyPr vert="eaVert"/>
          <a:lstStyle/>
          <a:p>
            <a:r>
              <a:rPr lang="nb-NO" smtClean="0"/>
              <a:t>Klikk for å redigere tittelstil</a:t>
            </a:r>
            <a:endParaRPr lang="nb-NO"/>
          </a:p>
        </p:txBody>
      </p:sp>
      <p:sp>
        <p:nvSpPr>
          <p:cNvPr id="3" name="Plassholder for loddrett tekst 2"/>
          <p:cNvSpPr>
            <a:spLocks noGrp="1"/>
          </p:cNvSpPr>
          <p:nvPr>
            <p:ph type="body" orient="vert" idx="1"/>
          </p:nvPr>
        </p:nvSpPr>
        <p:spPr>
          <a:xfrm>
            <a:off x="838200" y="365125"/>
            <a:ext cx="7734300" cy="5811838"/>
          </a:xfrm>
        </p:spPr>
        <p:txBody>
          <a:bodyPr vert="eaVert"/>
          <a:lstStyle/>
          <a:p>
            <a:pPr lvl="0"/>
            <a:r>
              <a:rPr lang="nb-NO" smtClean="0"/>
              <a:t>Rediger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a:p>
        </p:txBody>
      </p:sp>
      <p:sp>
        <p:nvSpPr>
          <p:cNvPr id="4" name="Plassholder for dato 3"/>
          <p:cNvSpPr>
            <a:spLocks noGrp="1"/>
          </p:cNvSpPr>
          <p:nvPr>
            <p:ph type="dt" sz="half" idx="10"/>
          </p:nvPr>
        </p:nvSpPr>
        <p:spPr/>
        <p:txBody>
          <a:bodyPr/>
          <a:lstStyle/>
          <a:p>
            <a:fld id="{C8E30EB8-B343-4654-8F91-6349077D3B3E}" type="datetimeFigureOut">
              <a:rPr lang="nb-NO" smtClean="0"/>
              <a:t>18.02.2022</a:t>
            </a:fld>
            <a:endParaRPr lang="nb-NO"/>
          </a:p>
        </p:txBody>
      </p:sp>
      <p:sp>
        <p:nvSpPr>
          <p:cNvPr id="5" name="Plassholder for bunntekst 4"/>
          <p:cNvSpPr>
            <a:spLocks noGrp="1"/>
          </p:cNvSpPr>
          <p:nvPr>
            <p:ph type="ftr" sz="quarter" idx="11"/>
          </p:nvPr>
        </p:nvSpPr>
        <p:spPr/>
        <p:txBody>
          <a:bodyPr/>
          <a:lstStyle/>
          <a:p>
            <a:endParaRPr lang="nb-NO"/>
          </a:p>
        </p:txBody>
      </p:sp>
      <p:sp>
        <p:nvSpPr>
          <p:cNvPr id="6" name="Plassholder for lysbildenummer 5"/>
          <p:cNvSpPr>
            <a:spLocks noGrp="1"/>
          </p:cNvSpPr>
          <p:nvPr>
            <p:ph type="sldNum" sz="quarter" idx="12"/>
          </p:nvPr>
        </p:nvSpPr>
        <p:spPr/>
        <p:txBody>
          <a:bodyPr/>
          <a:lstStyle/>
          <a:p>
            <a:fld id="{1683BC54-0232-4C11-A2E5-32BDAF83E8C6}" type="slidenum">
              <a:rPr lang="nb-NO" smtClean="0"/>
              <a:t>‹#›</a:t>
            </a:fld>
            <a:endParaRPr lang="nb-NO"/>
          </a:p>
        </p:txBody>
      </p:sp>
    </p:spTree>
    <p:extLst>
      <p:ext uri="{BB962C8B-B14F-4D97-AF65-F5344CB8AC3E}">
        <p14:creationId xmlns:p14="http://schemas.microsoft.com/office/powerpoint/2010/main" val="15454773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tellysbilde">
    <p:spTree>
      <p:nvGrpSpPr>
        <p:cNvPr id="1" name=""/>
        <p:cNvGrpSpPr/>
        <p:nvPr/>
      </p:nvGrpSpPr>
      <p:grpSpPr>
        <a:xfrm>
          <a:off x="0" y="0"/>
          <a:ext cx="0" cy="0"/>
          <a:chOff x="0" y="0"/>
          <a:chExt cx="0" cy="0"/>
        </a:xfrm>
      </p:grpSpPr>
      <p:sp>
        <p:nvSpPr>
          <p:cNvPr id="2" name="Tittel 1"/>
          <p:cNvSpPr>
            <a:spLocks noGrp="1"/>
          </p:cNvSpPr>
          <p:nvPr>
            <p:ph type="ctrTitle"/>
          </p:nvPr>
        </p:nvSpPr>
        <p:spPr>
          <a:xfrm>
            <a:off x="1524000" y="1122363"/>
            <a:ext cx="9144000" cy="2387600"/>
          </a:xfrm>
        </p:spPr>
        <p:txBody>
          <a:bodyPr anchor="b"/>
          <a:lstStyle>
            <a:lvl1pPr algn="ctr">
              <a:defRPr sz="6000"/>
            </a:lvl1pPr>
          </a:lstStyle>
          <a:p>
            <a:r>
              <a:rPr lang="nb-NO" smtClean="0"/>
              <a:t>Klikk for å redigere tittelstil</a:t>
            </a:r>
            <a:endParaRPr lang="nb-NO"/>
          </a:p>
        </p:txBody>
      </p:sp>
      <p:sp>
        <p:nvSpPr>
          <p:cNvPr id="3" name="Undertittel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b-NO" smtClean="0"/>
              <a:t>Klikk for å redigere undertittelstil i malen</a:t>
            </a:r>
            <a:endParaRPr lang="nb-NO"/>
          </a:p>
        </p:txBody>
      </p:sp>
      <p:sp>
        <p:nvSpPr>
          <p:cNvPr id="4" name="Plassholder for dato 3"/>
          <p:cNvSpPr>
            <a:spLocks noGrp="1"/>
          </p:cNvSpPr>
          <p:nvPr>
            <p:ph type="dt" sz="half" idx="10"/>
          </p:nvPr>
        </p:nvSpPr>
        <p:spPr/>
        <p:txBody>
          <a:bodyPr/>
          <a:lstStyle/>
          <a:p>
            <a:fld id="{4783CA49-54F4-4D5F-940B-7814F4F0EAFD}" type="datetimeFigureOut">
              <a:rPr lang="nb-NO" smtClean="0"/>
              <a:t>20.02.2022</a:t>
            </a:fld>
            <a:endParaRPr lang="nb-NO"/>
          </a:p>
        </p:txBody>
      </p:sp>
      <p:sp>
        <p:nvSpPr>
          <p:cNvPr id="5" name="Plassholder for bunntekst 4"/>
          <p:cNvSpPr>
            <a:spLocks noGrp="1"/>
          </p:cNvSpPr>
          <p:nvPr>
            <p:ph type="ftr" sz="quarter" idx="11"/>
          </p:nvPr>
        </p:nvSpPr>
        <p:spPr/>
        <p:txBody>
          <a:bodyPr/>
          <a:lstStyle/>
          <a:p>
            <a:endParaRPr lang="nb-NO"/>
          </a:p>
        </p:txBody>
      </p:sp>
      <p:sp>
        <p:nvSpPr>
          <p:cNvPr id="6" name="Plassholder for lysbildenummer 5"/>
          <p:cNvSpPr>
            <a:spLocks noGrp="1"/>
          </p:cNvSpPr>
          <p:nvPr>
            <p:ph type="sldNum" sz="quarter" idx="12"/>
          </p:nvPr>
        </p:nvSpPr>
        <p:spPr/>
        <p:txBody>
          <a:bodyPr/>
          <a:lstStyle/>
          <a:p>
            <a:fld id="{87D0546E-DEBA-4CE6-8DAD-B98723B02951}" type="slidenum">
              <a:rPr lang="nb-NO" smtClean="0"/>
              <a:t>‹#›</a:t>
            </a:fld>
            <a:endParaRPr lang="nb-NO"/>
          </a:p>
        </p:txBody>
      </p:sp>
    </p:spTree>
    <p:extLst>
      <p:ext uri="{BB962C8B-B14F-4D97-AF65-F5344CB8AC3E}">
        <p14:creationId xmlns:p14="http://schemas.microsoft.com/office/powerpoint/2010/main" val="342387500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tel og innho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smtClean="0"/>
              <a:t>Klikk for å redigere tittelstil</a:t>
            </a:r>
            <a:endParaRPr lang="nb-NO"/>
          </a:p>
        </p:txBody>
      </p:sp>
      <p:sp>
        <p:nvSpPr>
          <p:cNvPr id="3" name="Plassholder for innhold 2"/>
          <p:cNvSpPr>
            <a:spLocks noGrp="1"/>
          </p:cNvSpPr>
          <p:nvPr>
            <p:ph idx="1"/>
          </p:nvPr>
        </p:nvSpPr>
        <p:spPr/>
        <p:txBody>
          <a:bodyPr/>
          <a:lstStyle/>
          <a:p>
            <a:pPr lvl="0"/>
            <a:r>
              <a:rPr lang="nb-NO" smtClean="0"/>
              <a:t>Rediger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a:p>
        </p:txBody>
      </p:sp>
      <p:sp>
        <p:nvSpPr>
          <p:cNvPr id="4" name="Plassholder for dato 3"/>
          <p:cNvSpPr>
            <a:spLocks noGrp="1"/>
          </p:cNvSpPr>
          <p:nvPr>
            <p:ph type="dt" sz="half" idx="10"/>
          </p:nvPr>
        </p:nvSpPr>
        <p:spPr/>
        <p:txBody>
          <a:bodyPr/>
          <a:lstStyle/>
          <a:p>
            <a:fld id="{4783CA49-54F4-4D5F-940B-7814F4F0EAFD}" type="datetimeFigureOut">
              <a:rPr lang="nb-NO" smtClean="0"/>
              <a:t>20.02.2022</a:t>
            </a:fld>
            <a:endParaRPr lang="nb-NO"/>
          </a:p>
        </p:txBody>
      </p:sp>
      <p:sp>
        <p:nvSpPr>
          <p:cNvPr id="5" name="Plassholder for bunntekst 4"/>
          <p:cNvSpPr>
            <a:spLocks noGrp="1"/>
          </p:cNvSpPr>
          <p:nvPr>
            <p:ph type="ftr" sz="quarter" idx="11"/>
          </p:nvPr>
        </p:nvSpPr>
        <p:spPr/>
        <p:txBody>
          <a:bodyPr/>
          <a:lstStyle/>
          <a:p>
            <a:endParaRPr lang="nb-NO"/>
          </a:p>
        </p:txBody>
      </p:sp>
      <p:sp>
        <p:nvSpPr>
          <p:cNvPr id="6" name="Plassholder for lysbildenummer 5"/>
          <p:cNvSpPr>
            <a:spLocks noGrp="1"/>
          </p:cNvSpPr>
          <p:nvPr>
            <p:ph type="sldNum" sz="quarter" idx="12"/>
          </p:nvPr>
        </p:nvSpPr>
        <p:spPr/>
        <p:txBody>
          <a:bodyPr/>
          <a:lstStyle/>
          <a:p>
            <a:fld id="{87D0546E-DEBA-4CE6-8DAD-B98723B02951}" type="slidenum">
              <a:rPr lang="nb-NO" smtClean="0"/>
              <a:t>‹#›</a:t>
            </a:fld>
            <a:endParaRPr lang="nb-NO"/>
          </a:p>
        </p:txBody>
      </p:sp>
    </p:spTree>
    <p:extLst>
      <p:ext uri="{BB962C8B-B14F-4D97-AF65-F5344CB8AC3E}">
        <p14:creationId xmlns:p14="http://schemas.microsoft.com/office/powerpoint/2010/main" val="224870847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Deloverskrift">
    <p:spTree>
      <p:nvGrpSpPr>
        <p:cNvPr id="1" name=""/>
        <p:cNvGrpSpPr/>
        <p:nvPr/>
      </p:nvGrpSpPr>
      <p:grpSpPr>
        <a:xfrm>
          <a:off x="0" y="0"/>
          <a:ext cx="0" cy="0"/>
          <a:chOff x="0" y="0"/>
          <a:chExt cx="0" cy="0"/>
        </a:xfrm>
      </p:grpSpPr>
      <p:sp>
        <p:nvSpPr>
          <p:cNvPr id="2" name="Tittel 1"/>
          <p:cNvSpPr>
            <a:spLocks noGrp="1"/>
          </p:cNvSpPr>
          <p:nvPr>
            <p:ph type="title"/>
          </p:nvPr>
        </p:nvSpPr>
        <p:spPr>
          <a:xfrm>
            <a:off x="831850" y="1709738"/>
            <a:ext cx="10515600" cy="2852737"/>
          </a:xfrm>
        </p:spPr>
        <p:txBody>
          <a:bodyPr anchor="b"/>
          <a:lstStyle>
            <a:lvl1pPr>
              <a:defRPr sz="6000"/>
            </a:lvl1pPr>
          </a:lstStyle>
          <a:p>
            <a:r>
              <a:rPr lang="nb-NO" smtClean="0"/>
              <a:t>Klikk for å redigere tittelstil</a:t>
            </a:r>
            <a:endParaRPr lang="nb-NO"/>
          </a:p>
        </p:txBody>
      </p:sp>
      <p:sp>
        <p:nvSpPr>
          <p:cNvPr id="3" name="Plassholder for tekst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b-NO" smtClean="0"/>
              <a:t>Rediger tekststiler i malen</a:t>
            </a:r>
          </a:p>
        </p:txBody>
      </p:sp>
      <p:sp>
        <p:nvSpPr>
          <p:cNvPr id="4" name="Plassholder for dato 3"/>
          <p:cNvSpPr>
            <a:spLocks noGrp="1"/>
          </p:cNvSpPr>
          <p:nvPr>
            <p:ph type="dt" sz="half" idx="10"/>
          </p:nvPr>
        </p:nvSpPr>
        <p:spPr/>
        <p:txBody>
          <a:bodyPr/>
          <a:lstStyle/>
          <a:p>
            <a:fld id="{4783CA49-54F4-4D5F-940B-7814F4F0EAFD}" type="datetimeFigureOut">
              <a:rPr lang="nb-NO" smtClean="0"/>
              <a:t>20.02.2022</a:t>
            </a:fld>
            <a:endParaRPr lang="nb-NO"/>
          </a:p>
        </p:txBody>
      </p:sp>
      <p:sp>
        <p:nvSpPr>
          <p:cNvPr id="5" name="Plassholder for bunntekst 4"/>
          <p:cNvSpPr>
            <a:spLocks noGrp="1"/>
          </p:cNvSpPr>
          <p:nvPr>
            <p:ph type="ftr" sz="quarter" idx="11"/>
          </p:nvPr>
        </p:nvSpPr>
        <p:spPr/>
        <p:txBody>
          <a:bodyPr/>
          <a:lstStyle/>
          <a:p>
            <a:endParaRPr lang="nb-NO"/>
          </a:p>
        </p:txBody>
      </p:sp>
      <p:sp>
        <p:nvSpPr>
          <p:cNvPr id="6" name="Plassholder for lysbildenummer 5"/>
          <p:cNvSpPr>
            <a:spLocks noGrp="1"/>
          </p:cNvSpPr>
          <p:nvPr>
            <p:ph type="sldNum" sz="quarter" idx="12"/>
          </p:nvPr>
        </p:nvSpPr>
        <p:spPr/>
        <p:txBody>
          <a:bodyPr/>
          <a:lstStyle/>
          <a:p>
            <a:fld id="{87D0546E-DEBA-4CE6-8DAD-B98723B02951}" type="slidenum">
              <a:rPr lang="nb-NO" smtClean="0"/>
              <a:t>‹#›</a:t>
            </a:fld>
            <a:endParaRPr lang="nb-NO"/>
          </a:p>
        </p:txBody>
      </p:sp>
    </p:spTree>
    <p:extLst>
      <p:ext uri="{BB962C8B-B14F-4D97-AF65-F5344CB8AC3E}">
        <p14:creationId xmlns:p14="http://schemas.microsoft.com/office/powerpoint/2010/main" val="159431018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o innholdsdeler">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smtClean="0"/>
              <a:t>Klikk for å redigere tittelstil</a:t>
            </a:r>
            <a:endParaRPr lang="nb-NO"/>
          </a:p>
        </p:txBody>
      </p:sp>
      <p:sp>
        <p:nvSpPr>
          <p:cNvPr id="3" name="Plassholder for innhold 2"/>
          <p:cNvSpPr>
            <a:spLocks noGrp="1"/>
          </p:cNvSpPr>
          <p:nvPr>
            <p:ph sz="half" idx="1"/>
          </p:nvPr>
        </p:nvSpPr>
        <p:spPr>
          <a:xfrm>
            <a:off x="838200" y="1825625"/>
            <a:ext cx="5181600" cy="4351338"/>
          </a:xfrm>
        </p:spPr>
        <p:txBody>
          <a:bodyPr/>
          <a:lstStyle/>
          <a:p>
            <a:pPr lvl="0"/>
            <a:r>
              <a:rPr lang="nb-NO" smtClean="0"/>
              <a:t>Rediger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a:p>
        </p:txBody>
      </p:sp>
      <p:sp>
        <p:nvSpPr>
          <p:cNvPr id="4" name="Plassholder for innhold 3"/>
          <p:cNvSpPr>
            <a:spLocks noGrp="1"/>
          </p:cNvSpPr>
          <p:nvPr>
            <p:ph sz="half" idx="2"/>
          </p:nvPr>
        </p:nvSpPr>
        <p:spPr>
          <a:xfrm>
            <a:off x="6172200" y="1825625"/>
            <a:ext cx="5181600" cy="4351338"/>
          </a:xfrm>
        </p:spPr>
        <p:txBody>
          <a:bodyPr/>
          <a:lstStyle/>
          <a:p>
            <a:pPr lvl="0"/>
            <a:r>
              <a:rPr lang="nb-NO" smtClean="0"/>
              <a:t>Rediger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a:p>
        </p:txBody>
      </p:sp>
      <p:sp>
        <p:nvSpPr>
          <p:cNvPr id="5" name="Plassholder for dato 4"/>
          <p:cNvSpPr>
            <a:spLocks noGrp="1"/>
          </p:cNvSpPr>
          <p:nvPr>
            <p:ph type="dt" sz="half" idx="10"/>
          </p:nvPr>
        </p:nvSpPr>
        <p:spPr/>
        <p:txBody>
          <a:bodyPr/>
          <a:lstStyle/>
          <a:p>
            <a:fld id="{4783CA49-54F4-4D5F-940B-7814F4F0EAFD}" type="datetimeFigureOut">
              <a:rPr lang="nb-NO" smtClean="0"/>
              <a:t>20.02.2022</a:t>
            </a:fld>
            <a:endParaRPr lang="nb-NO"/>
          </a:p>
        </p:txBody>
      </p:sp>
      <p:sp>
        <p:nvSpPr>
          <p:cNvPr id="6" name="Plassholder for bunntekst 5"/>
          <p:cNvSpPr>
            <a:spLocks noGrp="1"/>
          </p:cNvSpPr>
          <p:nvPr>
            <p:ph type="ftr" sz="quarter" idx="11"/>
          </p:nvPr>
        </p:nvSpPr>
        <p:spPr/>
        <p:txBody>
          <a:bodyPr/>
          <a:lstStyle/>
          <a:p>
            <a:endParaRPr lang="nb-NO"/>
          </a:p>
        </p:txBody>
      </p:sp>
      <p:sp>
        <p:nvSpPr>
          <p:cNvPr id="7" name="Plassholder for lysbildenummer 6"/>
          <p:cNvSpPr>
            <a:spLocks noGrp="1"/>
          </p:cNvSpPr>
          <p:nvPr>
            <p:ph type="sldNum" sz="quarter" idx="12"/>
          </p:nvPr>
        </p:nvSpPr>
        <p:spPr/>
        <p:txBody>
          <a:bodyPr/>
          <a:lstStyle/>
          <a:p>
            <a:fld id="{87D0546E-DEBA-4CE6-8DAD-B98723B02951}" type="slidenum">
              <a:rPr lang="nb-NO" smtClean="0"/>
              <a:t>‹#›</a:t>
            </a:fld>
            <a:endParaRPr lang="nb-NO"/>
          </a:p>
        </p:txBody>
      </p:sp>
    </p:spTree>
    <p:extLst>
      <p:ext uri="{BB962C8B-B14F-4D97-AF65-F5344CB8AC3E}">
        <p14:creationId xmlns:p14="http://schemas.microsoft.com/office/powerpoint/2010/main" val="140029081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Sammenligning">
    <p:spTree>
      <p:nvGrpSpPr>
        <p:cNvPr id="1" name=""/>
        <p:cNvGrpSpPr/>
        <p:nvPr/>
      </p:nvGrpSpPr>
      <p:grpSpPr>
        <a:xfrm>
          <a:off x="0" y="0"/>
          <a:ext cx="0" cy="0"/>
          <a:chOff x="0" y="0"/>
          <a:chExt cx="0" cy="0"/>
        </a:xfrm>
      </p:grpSpPr>
      <p:sp>
        <p:nvSpPr>
          <p:cNvPr id="2" name="Tittel 1"/>
          <p:cNvSpPr>
            <a:spLocks noGrp="1"/>
          </p:cNvSpPr>
          <p:nvPr>
            <p:ph type="title"/>
          </p:nvPr>
        </p:nvSpPr>
        <p:spPr>
          <a:xfrm>
            <a:off x="839788" y="365125"/>
            <a:ext cx="10515600" cy="1325563"/>
          </a:xfrm>
        </p:spPr>
        <p:txBody>
          <a:bodyPr/>
          <a:lstStyle/>
          <a:p>
            <a:r>
              <a:rPr lang="nb-NO" smtClean="0"/>
              <a:t>Klikk for å redigere tittelstil</a:t>
            </a:r>
            <a:endParaRPr lang="nb-NO"/>
          </a:p>
        </p:txBody>
      </p:sp>
      <p:sp>
        <p:nvSpPr>
          <p:cNvPr id="3" name="Plassholder for tekst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smtClean="0"/>
              <a:t>Rediger tekststiler i malen</a:t>
            </a:r>
          </a:p>
        </p:txBody>
      </p:sp>
      <p:sp>
        <p:nvSpPr>
          <p:cNvPr id="4" name="Plassholder for innhold 3"/>
          <p:cNvSpPr>
            <a:spLocks noGrp="1"/>
          </p:cNvSpPr>
          <p:nvPr>
            <p:ph sz="half" idx="2"/>
          </p:nvPr>
        </p:nvSpPr>
        <p:spPr>
          <a:xfrm>
            <a:off x="839788" y="2505075"/>
            <a:ext cx="5157787" cy="3684588"/>
          </a:xfrm>
        </p:spPr>
        <p:txBody>
          <a:bodyPr/>
          <a:lstStyle/>
          <a:p>
            <a:pPr lvl="0"/>
            <a:r>
              <a:rPr lang="nb-NO" smtClean="0"/>
              <a:t>Rediger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a:p>
        </p:txBody>
      </p:sp>
      <p:sp>
        <p:nvSpPr>
          <p:cNvPr id="5" name="Plassholder for tekst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smtClean="0"/>
              <a:t>Rediger tekststiler i malen</a:t>
            </a:r>
          </a:p>
        </p:txBody>
      </p:sp>
      <p:sp>
        <p:nvSpPr>
          <p:cNvPr id="6" name="Plassholder for innhold 5"/>
          <p:cNvSpPr>
            <a:spLocks noGrp="1"/>
          </p:cNvSpPr>
          <p:nvPr>
            <p:ph sz="quarter" idx="4"/>
          </p:nvPr>
        </p:nvSpPr>
        <p:spPr>
          <a:xfrm>
            <a:off x="6172200" y="2505075"/>
            <a:ext cx="5183188" cy="3684588"/>
          </a:xfrm>
        </p:spPr>
        <p:txBody>
          <a:bodyPr/>
          <a:lstStyle/>
          <a:p>
            <a:pPr lvl="0"/>
            <a:r>
              <a:rPr lang="nb-NO" smtClean="0"/>
              <a:t>Rediger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a:p>
        </p:txBody>
      </p:sp>
      <p:sp>
        <p:nvSpPr>
          <p:cNvPr id="7" name="Plassholder for dato 6"/>
          <p:cNvSpPr>
            <a:spLocks noGrp="1"/>
          </p:cNvSpPr>
          <p:nvPr>
            <p:ph type="dt" sz="half" idx="10"/>
          </p:nvPr>
        </p:nvSpPr>
        <p:spPr/>
        <p:txBody>
          <a:bodyPr/>
          <a:lstStyle/>
          <a:p>
            <a:fld id="{4783CA49-54F4-4D5F-940B-7814F4F0EAFD}" type="datetimeFigureOut">
              <a:rPr lang="nb-NO" smtClean="0"/>
              <a:t>20.02.2022</a:t>
            </a:fld>
            <a:endParaRPr lang="nb-NO"/>
          </a:p>
        </p:txBody>
      </p:sp>
      <p:sp>
        <p:nvSpPr>
          <p:cNvPr id="8" name="Plassholder for bunntekst 7"/>
          <p:cNvSpPr>
            <a:spLocks noGrp="1"/>
          </p:cNvSpPr>
          <p:nvPr>
            <p:ph type="ftr" sz="quarter" idx="11"/>
          </p:nvPr>
        </p:nvSpPr>
        <p:spPr/>
        <p:txBody>
          <a:bodyPr/>
          <a:lstStyle/>
          <a:p>
            <a:endParaRPr lang="nb-NO"/>
          </a:p>
        </p:txBody>
      </p:sp>
      <p:sp>
        <p:nvSpPr>
          <p:cNvPr id="9" name="Plassholder for lysbildenummer 8"/>
          <p:cNvSpPr>
            <a:spLocks noGrp="1"/>
          </p:cNvSpPr>
          <p:nvPr>
            <p:ph type="sldNum" sz="quarter" idx="12"/>
          </p:nvPr>
        </p:nvSpPr>
        <p:spPr/>
        <p:txBody>
          <a:bodyPr/>
          <a:lstStyle/>
          <a:p>
            <a:fld id="{87D0546E-DEBA-4CE6-8DAD-B98723B02951}" type="slidenum">
              <a:rPr lang="nb-NO" smtClean="0"/>
              <a:t>‹#›</a:t>
            </a:fld>
            <a:endParaRPr lang="nb-NO"/>
          </a:p>
        </p:txBody>
      </p:sp>
    </p:spTree>
    <p:extLst>
      <p:ext uri="{BB962C8B-B14F-4D97-AF65-F5344CB8AC3E}">
        <p14:creationId xmlns:p14="http://schemas.microsoft.com/office/powerpoint/2010/main" val="252913754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Bare tittel">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smtClean="0"/>
              <a:t>Klikk for å redigere tittelstil</a:t>
            </a:r>
            <a:endParaRPr lang="nb-NO"/>
          </a:p>
        </p:txBody>
      </p:sp>
      <p:sp>
        <p:nvSpPr>
          <p:cNvPr id="3" name="Plassholder for dato 2"/>
          <p:cNvSpPr>
            <a:spLocks noGrp="1"/>
          </p:cNvSpPr>
          <p:nvPr>
            <p:ph type="dt" sz="half" idx="10"/>
          </p:nvPr>
        </p:nvSpPr>
        <p:spPr/>
        <p:txBody>
          <a:bodyPr/>
          <a:lstStyle/>
          <a:p>
            <a:fld id="{4783CA49-54F4-4D5F-940B-7814F4F0EAFD}" type="datetimeFigureOut">
              <a:rPr lang="nb-NO" smtClean="0"/>
              <a:t>20.02.2022</a:t>
            </a:fld>
            <a:endParaRPr lang="nb-NO"/>
          </a:p>
        </p:txBody>
      </p:sp>
      <p:sp>
        <p:nvSpPr>
          <p:cNvPr id="4" name="Plassholder for bunntekst 3"/>
          <p:cNvSpPr>
            <a:spLocks noGrp="1"/>
          </p:cNvSpPr>
          <p:nvPr>
            <p:ph type="ftr" sz="quarter" idx="11"/>
          </p:nvPr>
        </p:nvSpPr>
        <p:spPr/>
        <p:txBody>
          <a:bodyPr/>
          <a:lstStyle/>
          <a:p>
            <a:endParaRPr lang="nb-NO"/>
          </a:p>
        </p:txBody>
      </p:sp>
      <p:sp>
        <p:nvSpPr>
          <p:cNvPr id="5" name="Plassholder for lysbildenummer 4"/>
          <p:cNvSpPr>
            <a:spLocks noGrp="1"/>
          </p:cNvSpPr>
          <p:nvPr>
            <p:ph type="sldNum" sz="quarter" idx="12"/>
          </p:nvPr>
        </p:nvSpPr>
        <p:spPr/>
        <p:txBody>
          <a:bodyPr/>
          <a:lstStyle/>
          <a:p>
            <a:fld id="{87D0546E-DEBA-4CE6-8DAD-B98723B02951}" type="slidenum">
              <a:rPr lang="nb-NO" smtClean="0"/>
              <a:t>‹#›</a:t>
            </a:fld>
            <a:endParaRPr lang="nb-NO"/>
          </a:p>
        </p:txBody>
      </p:sp>
    </p:spTree>
    <p:extLst>
      <p:ext uri="{BB962C8B-B14F-4D97-AF65-F5344CB8AC3E}">
        <p14:creationId xmlns:p14="http://schemas.microsoft.com/office/powerpoint/2010/main" val="114059110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Tomt">
    <p:spTree>
      <p:nvGrpSpPr>
        <p:cNvPr id="1" name=""/>
        <p:cNvGrpSpPr/>
        <p:nvPr/>
      </p:nvGrpSpPr>
      <p:grpSpPr>
        <a:xfrm>
          <a:off x="0" y="0"/>
          <a:ext cx="0" cy="0"/>
          <a:chOff x="0" y="0"/>
          <a:chExt cx="0" cy="0"/>
        </a:xfrm>
      </p:grpSpPr>
      <p:sp>
        <p:nvSpPr>
          <p:cNvPr id="2" name="Plassholder for dato 1"/>
          <p:cNvSpPr>
            <a:spLocks noGrp="1"/>
          </p:cNvSpPr>
          <p:nvPr>
            <p:ph type="dt" sz="half" idx="10"/>
          </p:nvPr>
        </p:nvSpPr>
        <p:spPr/>
        <p:txBody>
          <a:bodyPr/>
          <a:lstStyle/>
          <a:p>
            <a:fld id="{4783CA49-54F4-4D5F-940B-7814F4F0EAFD}" type="datetimeFigureOut">
              <a:rPr lang="nb-NO" smtClean="0"/>
              <a:t>20.02.2022</a:t>
            </a:fld>
            <a:endParaRPr lang="nb-NO"/>
          </a:p>
        </p:txBody>
      </p:sp>
      <p:sp>
        <p:nvSpPr>
          <p:cNvPr id="3" name="Plassholder for bunntekst 2"/>
          <p:cNvSpPr>
            <a:spLocks noGrp="1"/>
          </p:cNvSpPr>
          <p:nvPr>
            <p:ph type="ftr" sz="quarter" idx="11"/>
          </p:nvPr>
        </p:nvSpPr>
        <p:spPr/>
        <p:txBody>
          <a:bodyPr/>
          <a:lstStyle/>
          <a:p>
            <a:endParaRPr lang="nb-NO"/>
          </a:p>
        </p:txBody>
      </p:sp>
      <p:sp>
        <p:nvSpPr>
          <p:cNvPr id="4" name="Plassholder for lysbildenummer 3"/>
          <p:cNvSpPr>
            <a:spLocks noGrp="1"/>
          </p:cNvSpPr>
          <p:nvPr>
            <p:ph type="sldNum" sz="quarter" idx="12"/>
          </p:nvPr>
        </p:nvSpPr>
        <p:spPr/>
        <p:txBody>
          <a:bodyPr/>
          <a:lstStyle/>
          <a:p>
            <a:fld id="{87D0546E-DEBA-4CE6-8DAD-B98723B02951}" type="slidenum">
              <a:rPr lang="nb-NO" smtClean="0"/>
              <a:t>‹#›</a:t>
            </a:fld>
            <a:endParaRPr lang="nb-NO"/>
          </a:p>
        </p:txBody>
      </p:sp>
    </p:spTree>
    <p:extLst>
      <p:ext uri="{BB962C8B-B14F-4D97-AF65-F5344CB8AC3E}">
        <p14:creationId xmlns:p14="http://schemas.microsoft.com/office/powerpoint/2010/main" val="339852236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Innhold med tekst">
    <p:spTree>
      <p:nvGrpSpPr>
        <p:cNvPr id="1" name=""/>
        <p:cNvGrpSpPr/>
        <p:nvPr/>
      </p:nvGrpSpPr>
      <p:grpSpPr>
        <a:xfrm>
          <a:off x="0" y="0"/>
          <a:ext cx="0" cy="0"/>
          <a:chOff x="0" y="0"/>
          <a:chExt cx="0" cy="0"/>
        </a:xfrm>
      </p:grpSpPr>
      <p:sp>
        <p:nvSpPr>
          <p:cNvPr id="2" name="Tittel 1"/>
          <p:cNvSpPr>
            <a:spLocks noGrp="1"/>
          </p:cNvSpPr>
          <p:nvPr>
            <p:ph type="title"/>
          </p:nvPr>
        </p:nvSpPr>
        <p:spPr>
          <a:xfrm>
            <a:off x="839788" y="457200"/>
            <a:ext cx="3932237" cy="1600200"/>
          </a:xfrm>
        </p:spPr>
        <p:txBody>
          <a:bodyPr anchor="b"/>
          <a:lstStyle>
            <a:lvl1pPr>
              <a:defRPr sz="3200"/>
            </a:lvl1pPr>
          </a:lstStyle>
          <a:p>
            <a:r>
              <a:rPr lang="nb-NO" smtClean="0"/>
              <a:t>Klikk for å redigere tittelstil</a:t>
            </a:r>
            <a:endParaRPr lang="nb-NO"/>
          </a:p>
        </p:txBody>
      </p:sp>
      <p:sp>
        <p:nvSpPr>
          <p:cNvPr id="3" name="Plassholder for innhold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b-NO" smtClean="0"/>
              <a:t>Rediger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a:p>
        </p:txBody>
      </p:sp>
      <p:sp>
        <p:nvSpPr>
          <p:cNvPr id="4" name="Plassholder for teks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b-NO" smtClean="0"/>
              <a:t>Rediger tekststiler i malen</a:t>
            </a:r>
          </a:p>
        </p:txBody>
      </p:sp>
      <p:sp>
        <p:nvSpPr>
          <p:cNvPr id="5" name="Plassholder for dato 4"/>
          <p:cNvSpPr>
            <a:spLocks noGrp="1"/>
          </p:cNvSpPr>
          <p:nvPr>
            <p:ph type="dt" sz="half" idx="10"/>
          </p:nvPr>
        </p:nvSpPr>
        <p:spPr/>
        <p:txBody>
          <a:bodyPr/>
          <a:lstStyle/>
          <a:p>
            <a:fld id="{4783CA49-54F4-4D5F-940B-7814F4F0EAFD}" type="datetimeFigureOut">
              <a:rPr lang="nb-NO" smtClean="0"/>
              <a:t>20.02.2022</a:t>
            </a:fld>
            <a:endParaRPr lang="nb-NO"/>
          </a:p>
        </p:txBody>
      </p:sp>
      <p:sp>
        <p:nvSpPr>
          <p:cNvPr id="6" name="Plassholder for bunntekst 5"/>
          <p:cNvSpPr>
            <a:spLocks noGrp="1"/>
          </p:cNvSpPr>
          <p:nvPr>
            <p:ph type="ftr" sz="quarter" idx="11"/>
          </p:nvPr>
        </p:nvSpPr>
        <p:spPr/>
        <p:txBody>
          <a:bodyPr/>
          <a:lstStyle/>
          <a:p>
            <a:endParaRPr lang="nb-NO"/>
          </a:p>
        </p:txBody>
      </p:sp>
      <p:sp>
        <p:nvSpPr>
          <p:cNvPr id="7" name="Plassholder for lysbildenummer 6"/>
          <p:cNvSpPr>
            <a:spLocks noGrp="1"/>
          </p:cNvSpPr>
          <p:nvPr>
            <p:ph type="sldNum" sz="quarter" idx="12"/>
          </p:nvPr>
        </p:nvSpPr>
        <p:spPr/>
        <p:txBody>
          <a:bodyPr/>
          <a:lstStyle/>
          <a:p>
            <a:fld id="{87D0546E-DEBA-4CE6-8DAD-B98723B02951}" type="slidenum">
              <a:rPr lang="nb-NO" smtClean="0"/>
              <a:t>‹#›</a:t>
            </a:fld>
            <a:endParaRPr lang="nb-NO"/>
          </a:p>
        </p:txBody>
      </p:sp>
    </p:spTree>
    <p:extLst>
      <p:ext uri="{BB962C8B-B14F-4D97-AF65-F5344CB8AC3E}">
        <p14:creationId xmlns:p14="http://schemas.microsoft.com/office/powerpoint/2010/main" val="33550156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tel og innho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smtClean="0"/>
              <a:t>Klikk for å redigere tittelstil</a:t>
            </a:r>
            <a:endParaRPr lang="nb-NO"/>
          </a:p>
        </p:txBody>
      </p:sp>
      <p:sp>
        <p:nvSpPr>
          <p:cNvPr id="3" name="Plassholder for innhold 2"/>
          <p:cNvSpPr>
            <a:spLocks noGrp="1"/>
          </p:cNvSpPr>
          <p:nvPr>
            <p:ph idx="1"/>
          </p:nvPr>
        </p:nvSpPr>
        <p:spPr/>
        <p:txBody>
          <a:bodyPr/>
          <a:lstStyle/>
          <a:p>
            <a:pPr lvl="0"/>
            <a:r>
              <a:rPr lang="nb-NO" smtClean="0"/>
              <a:t>Rediger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a:p>
        </p:txBody>
      </p:sp>
      <p:sp>
        <p:nvSpPr>
          <p:cNvPr id="4" name="Plassholder for dato 3"/>
          <p:cNvSpPr>
            <a:spLocks noGrp="1"/>
          </p:cNvSpPr>
          <p:nvPr>
            <p:ph type="dt" sz="half" idx="10"/>
          </p:nvPr>
        </p:nvSpPr>
        <p:spPr/>
        <p:txBody>
          <a:bodyPr/>
          <a:lstStyle/>
          <a:p>
            <a:fld id="{C8E30EB8-B343-4654-8F91-6349077D3B3E}" type="datetimeFigureOut">
              <a:rPr lang="nb-NO" smtClean="0"/>
              <a:t>18.02.2022</a:t>
            </a:fld>
            <a:endParaRPr lang="nb-NO"/>
          </a:p>
        </p:txBody>
      </p:sp>
      <p:sp>
        <p:nvSpPr>
          <p:cNvPr id="5" name="Plassholder for bunntekst 4"/>
          <p:cNvSpPr>
            <a:spLocks noGrp="1"/>
          </p:cNvSpPr>
          <p:nvPr>
            <p:ph type="ftr" sz="quarter" idx="11"/>
          </p:nvPr>
        </p:nvSpPr>
        <p:spPr/>
        <p:txBody>
          <a:bodyPr/>
          <a:lstStyle/>
          <a:p>
            <a:endParaRPr lang="nb-NO"/>
          </a:p>
        </p:txBody>
      </p:sp>
      <p:sp>
        <p:nvSpPr>
          <p:cNvPr id="6" name="Plassholder for lysbildenummer 5"/>
          <p:cNvSpPr>
            <a:spLocks noGrp="1"/>
          </p:cNvSpPr>
          <p:nvPr>
            <p:ph type="sldNum" sz="quarter" idx="12"/>
          </p:nvPr>
        </p:nvSpPr>
        <p:spPr/>
        <p:txBody>
          <a:bodyPr/>
          <a:lstStyle/>
          <a:p>
            <a:fld id="{1683BC54-0232-4C11-A2E5-32BDAF83E8C6}" type="slidenum">
              <a:rPr lang="nb-NO" smtClean="0"/>
              <a:t>‹#›</a:t>
            </a:fld>
            <a:endParaRPr lang="nb-NO"/>
          </a:p>
        </p:txBody>
      </p:sp>
    </p:spTree>
    <p:extLst>
      <p:ext uri="{BB962C8B-B14F-4D97-AF65-F5344CB8AC3E}">
        <p14:creationId xmlns:p14="http://schemas.microsoft.com/office/powerpoint/2010/main" val="121090084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ilde med tekst">
    <p:spTree>
      <p:nvGrpSpPr>
        <p:cNvPr id="1" name=""/>
        <p:cNvGrpSpPr/>
        <p:nvPr/>
      </p:nvGrpSpPr>
      <p:grpSpPr>
        <a:xfrm>
          <a:off x="0" y="0"/>
          <a:ext cx="0" cy="0"/>
          <a:chOff x="0" y="0"/>
          <a:chExt cx="0" cy="0"/>
        </a:xfrm>
      </p:grpSpPr>
      <p:sp>
        <p:nvSpPr>
          <p:cNvPr id="2" name="Tittel 1"/>
          <p:cNvSpPr>
            <a:spLocks noGrp="1"/>
          </p:cNvSpPr>
          <p:nvPr>
            <p:ph type="title"/>
          </p:nvPr>
        </p:nvSpPr>
        <p:spPr>
          <a:xfrm>
            <a:off x="839788" y="457200"/>
            <a:ext cx="3932237" cy="1600200"/>
          </a:xfrm>
        </p:spPr>
        <p:txBody>
          <a:bodyPr anchor="b"/>
          <a:lstStyle>
            <a:lvl1pPr>
              <a:defRPr sz="3200"/>
            </a:lvl1pPr>
          </a:lstStyle>
          <a:p>
            <a:r>
              <a:rPr lang="nb-NO" smtClean="0"/>
              <a:t>Klikk for å redigere tittelstil</a:t>
            </a:r>
            <a:endParaRPr lang="nb-NO"/>
          </a:p>
        </p:txBody>
      </p:sp>
      <p:sp>
        <p:nvSpPr>
          <p:cNvPr id="3" name="Plassholder for bild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b-NO"/>
          </a:p>
        </p:txBody>
      </p:sp>
      <p:sp>
        <p:nvSpPr>
          <p:cNvPr id="4" name="Plassholder for teks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b-NO" smtClean="0"/>
              <a:t>Rediger tekststiler i malen</a:t>
            </a:r>
          </a:p>
        </p:txBody>
      </p:sp>
      <p:sp>
        <p:nvSpPr>
          <p:cNvPr id="5" name="Plassholder for dato 4"/>
          <p:cNvSpPr>
            <a:spLocks noGrp="1"/>
          </p:cNvSpPr>
          <p:nvPr>
            <p:ph type="dt" sz="half" idx="10"/>
          </p:nvPr>
        </p:nvSpPr>
        <p:spPr/>
        <p:txBody>
          <a:bodyPr/>
          <a:lstStyle/>
          <a:p>
            <a:fld id="{4783CA49-54F4-4D5F-940B-7814F4F0EAFD}" type="datetimeFigureOut">
              <a:rPr lang="nb-NO" smtClean="0"/>
              <a:t>20.02.2022</a:t>
            </a:fld>
            <a:endParaRPr lang="nb-NO"/>
          </a:p>
        </p:txBody>
      </p:sp>
      <p:sp>
        <p:nvSpPr>
          <p:cNvPr id="6" name="Plassholder for bunntekst 5"/>
          <p:cNvSpPr>
            <a:spLocks noGrp="1"/>
          </p:cNvSpPr>
          <p:nvPr>
            <p:ph type="ftr" sz="quarter" idx="11"/>
          </p:nvPr>
        </p:nvSpPr>
        <p:spPr/>
        <p:txBody>
          <a:bodyPr/>
          <a:lstStyle/>
          <a:p>
            <a:endParaRPr lang="nb-NO"/>
          </a:p>
        </p:txBody>
      </p:sp>
      <p:sp>
        <p:nvSpPr>
          <p:cNvPr id="7" name="Plassholder for lysbildenummer 6"/>
          <p:cNvSpPr>
            <a:spLocks noGrp="1"/>
          </p:cNvSpPr>
          <p:nvPr>
            <p:ph type="sldNum" sz="quarter" idx="12"/>
          </p:nvPr>
        </p:nvSpPr>
        <p:spPr/>
        <p:txBody>
          <a:bodyPr/>
          <a:lstStyle/>
          <a:p>
            <a:fld id="{87D0546E-DEBA-4CE6-8DAD-B98723B02951}" type="slidenum">
              <a:rPr lang="nb-NO" smtClean="0"/>
              <a:t>‹#›</a:t>
            </a:fld>
            <a:endParaRPr lang="nb-NO"/>
          </a:p>
        </p:txBody>
      </p:sp>
    </p:spTree>
    <p:extLst>
      <p:ext uri="{BB962C8B-B14F-4D97-AF65-F5344CB8AC3E}">
        <p14:creationId xmlns:p14="http://schemas.microsoft.com/office/powerpoint/2010/main" val="250680011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Loddrett tekst">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smtClean="0"/>
              <a:t>Klikk for å redigere tittelstil</a:t>
            </a:r>
            <a:endParaRPr lang="nb-NO"/>
          </a:p>
        </p:txBody>
      </p:sp>
      <p:sp>
        <p:nvSpPr>
          <p:cNvPr id="3" name="Plassholder for loddrett tekst 2"/>
          <p:cNvSpPr>
            <a:spLocks noGrp="1"/>
          </p:cNvSpPr>
          <p:nvPr>
            <p:ph type="body" orient="vert" idx="1"/>
          </p:nvPr>
        </p:nvSpPr>
        <p:spPr/>
        <p:txBody>
          <a:bodyPr vert="eaVert"/>
          <a:lstStyle/>
          <a:p>
            <a:pPr lvl="0"/>
            <a:r>
              <a:rPr lang="nb-NO" smtClean="0"/>
              <a:t>Rediger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a:p>
        </p:txBody>
      </p:sp>
      <p:sp>
        <p:nvSpPr>
          <p:cNvPr id="4" name="Plassholder for dato 3"/>
          <p:cNvSpPr>
            <a:spLocks noGrp="1"/>
          </p:cNvSpPr>
          <p:nvPr>
            <p:ph type="dt" sz="half" idx="10"/>
          </p:nvPr>
        </p:nvSpPr>
        <p:spPr/>
        <p:txBody>
          <a:bodyPr/>
          <a:lstStyle/>
          <a:p>
            <a:fld id="{4783CA49-54F4-4D5F-940B-7814F4F0EAFD}" type="datetimeFigureOut">
              <a:rPr lang="nb-NO" smtClean="0"/>
              <a:t>20.02.2022</a:t>
            </a:fld>
            <a:endParaRPr lang="nb-NO"/>
          </a:p>
        </p:txBody>
      </p:sp>
      <p:sp>
        <p:nvSpPr>
          <p:cNvPr id="5" name="Plassholder for bunntekst 4"/>
          <p:cNvSpPr>
            <a:spLocks noGrp="1"/>
          </p:cNvSpPr>
          <p:nvPr>
            <p:ph type="ftr" sz="quarter" idx="11"/>
          </p:nvPr>
        </p:nvSpPr>
        <p:spPr/>
        <p:txBody>
          <a:bodyPr/>
          <a:lstStyle/>
          <a:p>
            <a:endParaRPr lang="nb-NO"/>
          </a:p>
        </p:txBody>
      </p:sp>
      <p:sp>
        <p:nvSpPr>
          <p:cNvPr id="6" name="Plassholder for lysbildenummer 5"/>
          <p:cNvSpPr>
            <a:spLocks noGrp="1"/>
          </p:cNvSpPr>
          <p:nvPr>
            <p:ph type="sldNum" sz="quarter" idx="12"/>
          </p:nvPr>
        </p:nvSpPr>
        <p:spPr/>
        <p:txBody>
          <a:bodyPr/>
          <a:lstStyle/>
          <a:p>
            <a:fld id="{87D0546E-DEBA-4CE6-8DAD-B98723B02951}" type="slidenum">
              <a:rPr lang="nb-NO" smtClean="0"/>
              <a:t>‹#›</a:t>
            </a:fld>
            <a:endParaRPr lang="nb-NO"/>
          </a:p>
        </p:txBody>
      </p:sp>
    </p:spTree>
    <p:extLst>
      <p:ext uri="{BB962C8B-B14F-4D97-AF65-F5344CB8AC3E}">
        <p14:creationId xmlns:p14="http://schemas.microsoft.com/office/powerpoint/2010/main" val="243334292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Loddrett tittel og tekst">
    <p:spTree>
      <p:nvGrpSpPr>
        <p:cNvPr id="1" name=""/>
        <p:cNvGrpSpPr/>
        <p:nvPr/>
      </p:nvGrpSpPr>
      <p:grpSpPr>
        <a:xfrm>
          <a:off x="0" y="0"/>
          <a:ext cx="0" cy="0"/>
          <a:chOff x="0" y="0"/>
          <a:chExt cx="0" cy="0"/>
        </a:xfrm>
      </p:grpSpPr>
      <p:sp>
        <p:nvSpPr>
          <p:cNvPr id="2" name="Loddrett tittel 1"/>
          <p:cNvSpPr>
            <a:spLocks noGrp="1"/>
          </p:cNvSpPr>
          <p:nvPr>
            <p:ph type="title" orient="vert"/>
          </p:nvPr>
        </p:nvSpPr>
        <p:spPr>
          <a:xfrm>
            <a:off x="8724900" y="365125"/>
            <a:ext cx="2628900" cy="5811838"/>
          </a:xfrm>
        </p:spPr>
        <p:txBody>
          <a:bodyPr vert="eaVert"/>
          <a:lstStyle/>
          <a:p>
            <a:r>
              <a:rPr lang="nb-NO" smtClean="0"/>
              <a:t>Klikk for å redigere tittelstil</a:t>
            </a:r>
            <a:endParaRPr lang="nb-NO"/>
          </a:p>
        </p:txBody>
      </p:sp>
      <p:sp>
        <p:nvSpPr>
          <p:cNvPr id="3" name="Plassholder for loddrett tekst 2"/>
          <p:cNvSpPr>
            <a:spLocks noGrp="1"/>
          </p:cNvSpPr>
          <p:nvPr>
            <p:ph type="body" orient="vert" idx="1"/>
          </p:nvPr>
        </p:nvSpPr>
        <p:spPr>
          <a:xfrm>
            <a:off x="838200" y="365125"/>
            <a:ext cx="7734300" cy="5811838"/>
          </a:xfrm>
        </p:spPr>
        <p:txBody>
          <a:bodyPr vert="eaVert"/>
          <a:lstStyle/>
          <a:p>
            <a:pPr lvl="0"/>
            <a:r>
              <a:rPr lang="nb-NO" smtClean="0"/>
              <a:t>Rediger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a:p>
        </p:txBody>
      </p:sp>
      <p:sp>
        <p:nvSpPr>
          <p:cNvPr id="4" name="Plassholder for dato 3"/>
          <p:cNvSpPr>
            <a:spLocks noGrp="1"/>
          </p:cNvSpPr>
          <p:nvPr>
            <p:ph type="dt" sz="half" idx="10"/>
          </p:nvPr>
        </p:nvSpPr>
        <p:spPr/>
        <p:txBody>
          <a:bodyPr/>
          <a:lstStyle/>
          <a:p>
            <a:fld id="{4783CA49-54F4-4D5F-940B-7814F4F0EAFD}" type="datetimeFigureOut">
              <a:rPr lang="nb-NO" smtClean="0"/>
              <a:t>20.02.2022</a:t>
            </a:fld>
            <a:endParaRPr lang="nb-NO"/>
          </a:p>
        </p:txBody>
      </p:sp>
      <p:sp>
        <p:nvSpPr>
          <p:cNvPr id="5" name="Plassholder for bunntekst 4"/>
          <p:cNvSpPr>
            <a:spLocks noGrp="1"/>
          </p:cNvSpPr>
          <p:nvPr>
            <p:ph type="ftr" sz="quarter" idx="11"/>
          </p:nvPr>
        </p:nvSpPr>
        <p:spPr/>
        <p:txBody>
          <a:bodyPr/>
          <a:lstStyle/>
          <a:p>
            <a:endParaRPr lang="nb-NO"/>
          </a:p>
        </p:txBody>
      </p:sp>
      <p:sp>
        <p:nvSpPr>
          <p:cNvPr id="6" name="Plassholder for lysbildenummer 5"/>
          <p:cNvSpPr>
            <a:spLocks noGrp="1"/>
          </p:cNvSpPr>
          <p:nvPr>
            <p:ph type="sldNum" sz="quarter" idx="12"/>
          </p:nvPr>
        </p:nvSpPr>
        <p:spPr/>
        <p:txBody>
          <a:bodyPr/>
          <a:lstStyle/>
          <a:p>
            <a:fld id="{87D0546E-DEBA-4CE6-8DAD-B98723B02951}" type="slidenum">
              <a:rPr lang="nb-NO" smtClean="0"/>
              <a:t>‹#›</a:t>
            </a:fld>
            <a:endParaRPr lang="nb-NO"/>
          </a:p>
        </p:txBody>
      </p:sp>
    </p:spTree>
    <p:extLst>
      <p:ext uri="{BB962C8B-B14F-4D97-AF65-F5344CB8AC3E}">
        <p14:creationId xmlns:p14="http://schemas.microsoft.com/office/powerpoint/2010/main" val="92569690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tellysbilde">
    <p:spTree>
      <p:nvGrpSpPr>
        <p:cNvPr id="1" name=""/>
        <p:cNvGrpSpPr/>
        <p:nvPr/>
      </p:nvGrpSpPr>
      <p:grpSpPr>
        <a:xfrm>
          <a:off x="0" y="0"/>
          <a:ext cx="0" cy="0"/>
          <a:chOff x="0" y="0"/>
          <a:chExt cx="0" cy="0"/>
        </a:xfrm>
      </p:grpSpPr>
      <p:sp>
        <p:nvSpPr>
          <p:cNvPr id="2" name="Tittel 1"/>
          <p:cNvSpPr>
            <a:spLocks noGrp="1"/>
          </p:cNvSpPr>
          <p:nvPr>
            <p:ph type="ctrTitle"/>
          </p:nvPr>
        </p:nvSpPr>
        <p:spPr>
          <a:xfrm>
            <a:off x="914400" y="2130816"/>
            <a:ext cx="10363200" cy="1470025"/>
          </a:xfrm>
        </p:spPr>
        <p:txBody>
          <a:bodyPr/>
          <a:lstStyle/>
          <a:p>
            <a:r>
              <a:rPr lang="nb-NO" smtClean="0"/>
              <a:t>Klikk for å redigere tittelstil</a:t>
            </a:r>
            <a:endParaRPr lang="nb-NO"/>
          </a:p>
        </p:txBody>
      </p:sp>
      <p:sp>
        <p:nvSpPr>
          <p:cNvPr id="3" name="Undertittel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b-NO" smtClean="0"/>
              <a:t>Klikk for å redigere undertittelstil i malen</a:t>
            </a:r>
            <a:endParaRPr lang="nb-NO"/>
          </a:p>
        </p:txBody>
      </p:sp>
      <p:sp>
        <p:nvSpPr>
          <p:cNvPr id="4" name="Plassholder for dato 3"/>
          <p:cNvSpPr>
            <a:spLocks noGrp="1"/>
          </p:cNvSpPr>
          <p:nvPr>
            <p:ph type="dt" sz="half" idx="10"/>
          </p:nvPr>
        </p:nvSpPr>
        <p:spPr/>
        <p:txBody>
          <a:bodyPr/>
          <a:lstStyle/>
          <a:p>
            <a:fld id="{BB56636F-9E64-48A9-A0E8-D6911EA208CE}" type="datetimeFigureOut">
              <a:rPr lang="nb-NO" smtClean="0">
                <a:solidFill>
                  <a:prstClr val="black">
                    <a:tint val="75000"/>
                  </a:prstClr>
                </a:solidFill>
              </a:rPr>
              <a:pPr/>
              <a:t>20.02.2022</a:t>
            </a:fld>
            <a:endParaRPr lang="nb-NO">
              <a:solidFill>
                <a:prstClr val="black">
                  <a:tint val="75000"/>
                </a:prstClr>
              </a:solidFill>
            </a:endParaRPr>
          </a:p>
        </p:txBody>
      </p:sp>
      <p:sp>
        <p:nvSpPr>
          <p:cNvPr id="5" name="Plassholder for bunntekst 4"/>
          <p:cNvSpPr>
            <a:spLocks noGrp="1"/>
          </p:cNvSpPr>
          <p:nvPr>
            <p:ph type="ftr" sz="quarter" idx="11"/>
          </p:nvPr>
        </p:nvSpPr>
        <p:spPr/>
        <p:txBody>
          <a:bodyPr/>
          <a:lstStyle/>
          <a:p>
            <a:endParaRPr lang="nb-NO">
              <a:solidFill>
                <a:prstClr val="black">
                  <a:tint val="75000"/>
                </a:prstClr>
              </a:solidFill>
            </a:endParaRPr>
          </a:p>
        </p:txBody>
      </p:sp>
      <p:sp>
        <p:nvSpPr>
          <p:cNvPr id="6" name="Plassholder for lysbildenummer 5"/>
          <p:cNvSpPr>
            <a:spLocks noGrp="1"/>
          </p:cNvSpPr>
          <p:nvPr>
            <p:ph type="sldNum" sz="quarter" idx="12"/>
          </p:nvPr>
        </p:nvSpPr>
        <p:spPr/>
        <p:txBody>
          <a:bodyPr/>
          <a:lstStyle/>
          <a:p>
            <a:fld id="{FAEFB388-42AA-4DF2-851A-CCA4A06B24AA}" type="slidenum">
              <a:rPr lang="nb-NO" smtClean="0">
                <a:solidFill>
                  <a:prstClr val="black">
                    <a:tint val="75000"/>
                  </a:prstClr>
                </a:solidFill>
              </a:rPr>
              <a:pPr/>
              <a:t>‹#›</a:t>
            </a:fld>
            <a:endParaRPr lang="nb-NO">
              <a:solidFill>
                <a:prstClr val="black">
                  <a:tint val="75000"/>
                </a:prstClr>
              </a:solidFill>
            </a:endParaRPr>
          </a:p>
        </p:txBody>
      </p:sp>
    </p:spTree>
    <p:extLst>
      <p:ext uri="{BB962C8B-B14F-4D97-AF65-F5344CB8AC3E}">
        <p14:creationId xmlns:p14="http://schemas.microsoft.com/office/powerpoint/2010/main" val="141918958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tel og innho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smtClean="0"/>
              <a:t>Klikk for å redigere tittelstil</a:t>
            </a:r>
            <a:endParaRPr lang="nb-NO"/>
          </a:p>
        </p:txBody>
      </p:sp>
      <p:sp>
        <p:nvSpPr>
          <p:cNvPr id="3" name="Plassholder for innhold 2"/>
          <p:cNvSpPr>
            <a:spLocks noGrp="1"/>
          </p:cNvSpPr>
          <p:nvPr>
            <p:ph idx="1"/>
          </p:nvPr>
        </p:nvSpPr>
        <p:spPr/>
        <p:txBody>
          <a:bodyPr/>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a:p>
        </p:txBody>
      </p:sp>
      <p:sp>
        <p:nvSpPr>
          <p:cNvPr id="4" name="Plassholder for dato 3"/>
          <p:cNvSpPr>
            <a:spLocks noGrp="1"/>
          </p:cNvSpPr>
          <p:nvPr>
            <p:ph type="dt" sz="half" idx="10"/>
          </p:nvPr>
        </p:nvSpPr>
        <p:spPr/>
        <p:txBody>
          <a:bodyPr/>
          <a:lstStyle/>
          <a:p>
            <a:fld id="{BB56636F-9E64-48A9-A0E8-D6911EA208CE}" type="datetimeFigureOut">
              <a:rPr lang="nb-NO" smtClean="0">
                <a:solidFill>
                  <a:prstClr val="black">
                    <a:tint val="75000"/>
                  </a:prstClr>
                </a:solidFill>
              </a:rPr>
              <a:pPr/>
              <a:t>20.02.2022</a:t>
            </a:fld>
            <a:endParaRPr lang="nb-NO">
              <a:solidFill>
                <a:prstClr val="black">
                  <a:tint val="75000"/>
                </a:prstClr>
              </a:solidFill>
            </a:endParaRPr>
          </a:p>
        </p:txBody>
      </p:sp>
      <p:sp>
        <p:nvSpPr>
          <p:cNvPr id="5" name="Plassholder for bunntekst 4"/>
          <p:cNvSpPr>
            <a:spLocks noGrp="1"/>
          </p:cNvSpPr>
          <p:nvPr>
            <p:ph type="ftr" sz="quarter" idx="11"/>
          </p:nvPr>
        </p:nvSpPr>
        <p:spPr/>
        <p:txBody>
          <a:bodyPr/>
          <a:lstStyle/>
          <a:p>
            <a:endParaRPr lang="nb-NO">
              <a:solidFill>
                <a:prstClr val="black">
                  <a:tint val="75000"/>
                </a:prstClr>
              </a:solidFill>
            </a:endParaRPr>
          </a:p>
        </p:txBody>
      </p:sp>
      <p:sp>
        <p:nvSpPr>
          <p:cNvPr id="6" name="Plassholder for lysbildenummer 5"/>
          <p:cNvSpPr>
            <a:spLocks noGrp="1"/>
          </p:cNvSpPr>
          <p:nvPr>
            <p:ph type="sldNum" sz="quarter" idx="12"/>
          </p:nvPr>
        </p:nvSpPr>
        <p:spPr/>
        <p:txBody>
          <a:bodyPr/>
          <a:lstStyle/>
          <a:p>
            <a:fld id="{FAEFB388-42AA-4DF2-851A-CCA4A06B24AA}" type="slidenum">
              <a:rPr lang="nb-NO" smtClean="0">
                <a:solidFill>
                  <a:prstClr val="black">
                    <a:tint val="75000"/>
                  </a:prstClr>
                </a:solidFill>
              </a:rPr>
              <a:pPr/>
              <a:t>‹#›</a:t>
            </a:fld>
            <a:endParaRPr lang="nb-NO">
              <a:solidFill>
                <a:prstClr val="black">
                  <a:tint val="75000"/>
                </a:prstClr>
              </a:solidFill>
            </a:endParaRPr>
          </a:p>
        </p:txBody>
      </p:sp>
    </p:spTree>
    <p:extLst>
      <p:ext uri="{BB962C8B-B14F-4D97-AF65-F5344CB8AC3E}">
        <p14:creationId xmlns:p14="http://schemas.microsoft.com/office/powerpoint/2010/main" val="8526657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Inndelingsoverskrift">
    <p:spTree>
      <p:nvGrpSpPr>
        <p:cNvPr id="1" name=""/>
        <p:cNvGrpSpPr/>
        <p:nvPr/>
      </p:nvGrpSpPr>
      <p:grpSpPr>
        <a:xfrm>
          <a:off x="0" y="0"/>
          <a:ext cx="0" cy="0"/>
          <a:chOff x="0" y="0"/>
          <a:chExt cx="0" cy="0"/>
        </a:xfrm>
      </p:grpSpPr>
      <p:sp>
        <p:nvSpPr>
          <p:cNvPr id="2" name="Tittel 1"/>
          <p:cNvSpPr>
            <a:spLocks noGrp="1"/>
          </p:cNvSpPr>
          <p:nvPr>
            <p:ph type="title"/>
          </p:nvPr>
        </p:nvSpPr>
        <p:spPr>
          <a:xfrm>
            <a:off x="963084" y="4407291"/>
            <a:ext cx="10363200" cy="1362075"/>
          </a:xfrm>
        </p:spPr>
        <p:txBody>
          <a:bodyPr anchor="t"/>
          <a:lstStyle>
            <a:lvl1pPr algn="l">
              <a:defRPr sz="4000" b="1" cap="all"/>
            </a:lvl1pPr>
          </a:lstStyle>
          <a:p>
            <a:r>
              <a:rPr lang="nb-NO" smtClean="0"/>
              <a:t>Klikk for å redigere tittelstil</a:t>
            </a:r>
            <a:endParaRPr lang="nb-NO"/>
          </a:p>
        </p:txBody>
      </p:sp>
      <p:sp>
        <p:nvSpPr>
          <p:cNvPr id="3" name="Plassholder for tekst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b-NO" smtClean="0"/>
              <a:t>Klikk for å redigere tekststiler i malen</a:t>
            </a:r>
          </a:p>
        </p:txBody>
      </p:sp>
      <p:sp>
        <p:nvSpPr>
          <p:cNvPr id="4" name="Plassholder for dato 3"/>
          <p:cNvSpPr>
            <a:spLocks noGrp="1"/>
          </p:cNvSpPr>
          <p:nvPr>
            <p:ph type="dt" sz="half" idx="10"/>
          </p:nvPr>
        </p:nvSpPr>
        <p:spPr/>
        <p:txBody>
          <a:bodyPr/>
          <a:lstStyle/>
          <a:p>
            <a:fld id="{BB56636F-9E64-48A9-A0E8-D6911EA208CE}" type="datetimeFigureOut">
              <a:rPr lang="nb-NO" smtClean="0">
                <a:solidFill>
                  <a:prstClr val="black">
                    <a:tint val="75000"/>
                  </a:prstClr>
                </a:solidFill>
              </a:rPr>
              <a:pPr/>
              <a:t>20.02.2022</a:t>
            </a:fld>
            <a:endParaRPr lang="nb-NO">
              <a:solidFill>
                <a:prstClr val="black">
                  <a:tint val="75000"/>
                </a:prstClr>
              </a:solidFill>
            </a:endParaRPr>
          </a:p>
        </p:txBody>
      </p:sp>
      <p:sp>
        <p:nvSpPr>
          <p:cNvPr id="5" name="Plassholder for bunntekst 4"/>
          <p:cNvSpPr>
            <a:spLocks noGrp="1"/>
          </p:cNvSpPr>
          <p:nvPr>
            <p:ph type="ftr" sz="quarter" idx="11"/>
          </p:nvPr>
        </p:nvSpPr>
        <p:spPr/>
        <p:txBody>
          <a:bodyPr/>
          <a:lstStyle/>
          <a:p>
            <a:endParaRPr lang="nb-NO">
              <a:solidFill>
                <a:prstClr val="black">
                  <a:tint val="75000"/>
                </a:prstClr>
              </a:solidFill>
            </a:endParaRPr>
          </a:p>
        </p:txBody>
      </p:sp>
      <p:sp>
        <p:nvSpPr>
          <p:cNvPr id="6" name="Plassholder for lysbildenummer 5"/>
          <p:cNvSpPr>
            <a:spLocks noGrp="1"/>
          </p:cNvSpPr>
          <p:nvPr>
            <p:ph type="sldNum" sz="quarter" idx="12"/>
          </p:nvPr>
        </p:nvSpPr>
        <p:spPr/>
        <p:txBody>
          <a:bodyPr/>
          <a:lstStyle/>
          <a:p>
            <a:fld id="{FAEFB388-42AA-4DF2-851A-CCA4A06B24AA}" type="slidenum">
              <a:rPr lang="nb-NO" smtClean="0">
                <a:solidFill>
                  <a:prstClr val="black">
                    <a:tint val="75000"/>
                  </a:prstClr>
                </a:solidFill>
              </a:rPr>
              <a:pPr/>
              <a:t>‹#›</a:t>
            </a:fld>
            <a:endParaRPr lang="nb-NO">
              <a:solidFill>
                <a:prstClr val="black">
                  <a:tint val="75000"/>
                </a:prstClr>
              </a:solidFill>
            </a:endParaRPr>
          </a:p>
        </p:txBody>
      </p:sp>
    </p:spTree>
    <p:extLst>
      <p:ext uri="{BB962C8B-B14F-4D97-AF65-F5344CB8AC3E}">
        <p14:creationId xmlns:p14="http://schemas.microsoft.com/office/powerpoint/2010/main" val="374677775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o innholdsdeler">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smtClean="0"/>
              <a:t>Klikk for å redigere tittelstil</a:t>
            </a:r>
            <a:endParaRPr lang="nb-NO"/>
          </a:p>
        </p:txBody>
      </p:sp>
      <p:sp>
        <p:nvSpPr>
          <p:cNvPr id="3" name="Plassholder for innhold 2"/>
          <p:cNvSpPr>
            <a:spLocks noGrp="1"/>
          </p:cNvSpPr>
          <p:nvPr>
            <p:ph sz="half" idx="1"/>
          </p:nvPr>
        </p:nvSpPr>
        <p:spPr>
          <a:xfrm>
            <a:off x="609600" y="1600206"/>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a:p>
        </p:txBody>
      </p:sp>
      <p:sp>
        <p:nvSpPr>
          <p:cNvPr id="4" name="Plassholder for innhold 3"/>
          <p:cNvSpPr>
            <a:spLocks noGrp="1"/>
          </p:cNvSpPr>
          <p:nvPr>
            <p:ph sz="half" idx="2"/>
          </p:nvPr>
        </p:nvSpPr>
        <p:spPr>
          <a:xfrm>
            <a:off x="6197600" y="1600206"/>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a:p>
        </p:txBody>
      </p:sp>
      <p:sp>
        <p:nvSpPr>
          <p:cNvPr id="5" name="Plassholder for dato 4"/>
          <p:cNvSpPr>
            <a:spLocks noGrp="1"/>
          </p:cNvSpPr>
          <p:nvPr>
            <p:ph type="dt" sz="half" idx="10"/>
          </p:nvPr>
        </p:nvSpPr>
        <p:spPr/>
        <p:txBody>
          <a:bodyPr/>
          <a:lstStyle/>
          <a:p>
            <a:fld id="{BB56636F-9E64-48A9-A0E8-D6911EA208CE}" type="datetimeFigureOut">
              <a:rPr lang="nb-NO" smtClean="0">
                <a:solidFill>
                  <a:prstClr val="black">
                    <a:tint val="75000"/>
                  </a:prstClr>
                </a:solidFill>
              </a:rPr>
              <a:pPr/>
              <a:t>20.02.2022</a:t>
            </a:fld>
            <a:endParaRPr lang="nb-NO">
              <a:solidFill>
                <a:prstClr val="black">
                  <a:tint val="75000"/>
                </a:prstClr>
              </a:solidFill>
            </a:endParaRPr>
          </a:p>
        </p:txBody>
      </p:sp>
      <p:sp>
        <p:nvSpPr>
          <p:cNvPr id="6" name="Plassholder for bunntekst 5"/>
          <p:cNvSpPr>
            <a:spLocks noGrp="1"/>
          </p:cNvSpPr>
          <p:nvPr>
            <p:ph type="ftr" sz="quarter" idx="11"/>
          </p:nvPr>
        </p:nvSpPr>
        <p:spPr/>
        <p:txBody>
          <a:bodyPr/>
          <a:lstStyle/>
          <a:p>
            <a:endParaRPr lang="nb-NO">
              <a:solidFill>
                <a:prstClr val="black">
                  <a:tint val="75000"/>
                </a:prstClr>
              </a:solidFill>
            </a:endParaRPr>
          </a:p>
        </p:txBody>
      </p:sp>
      <p:sp>
        <p:nvSpPr>
          <p:cNvPr id="7" name="Plassholder for lysbildenummer 6"/>
          <p:cNvSpPr>
            <a:spLocks noGrp="1"/>
          </p:cNvSpPr>
          <p:nvPr>
            <p:ph type="sldNum" sz="quarter" idx="12"/>
          </p:nvPr>
        </p:nvSpPr>
        <p:spPr/>
        <p:txBody>
          <a:bodyPr/>
          <a:lstStyle/>
          <a:p>
            <a:fld id="{FAEFB388-42AA-4DF2-851A-CCA4A06B24AA}" type="slidenum">
              <a:rPr lang="nb-NO" smtClean="0">
                <a:solidFill>
                  <a:prstClr val="black">
                    <a:tint val="75000"/>
                  </a:prstClr>
                </a:solidFill>
              </a:rPr>
              <a:pPr/>
              <a:t>‹#›</a:t>
            </a:fld>
            <a:endParaRPr lang="nb-NO">
              <a:solidFill>
                <a:prstClr val="black">
                  <a:tint val="75000"/>
                </a:prstClr>
              </a:solidFill>
            </a:endParaRPr>
          </a:p>
        </p:txBody>
      </p:sp>
    </p:spTree>
    <p:extLst>
      <p:ext uri="{BB962C8B-B14F-4D97-AF65-F5344CB8AC3E}">
        <p14:creationId xmlns:p14="http://schemas.microsoft.com/office/powerpoint/2010/main" val="136452463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Sammenligning">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lvl1pPr>
              <a:defRPr/>
            </a:lvl1pPr>
          </a:lstStyle>
          <a:p>
            <a:r>
              <a:rPr lang="nb-NO" smtClean="0"/>
              <a:t>Klikk for å redigere tittelstil</a:t>
            </a:r>
            <a:endParaRPr lang="nb-NO"/>
          </a:p>
        </p:txBody>
      </p:sp>
      <p:sp>
        <p:nvSpPr>
          <p:cNvPr id="3" name="Plassholder for tekst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smtClean="0"/>
              <a:t>Klikk for å redigere tekststiler i malen</a:t>
            </a:r>
          </a:p>
        </p:txBody>
      </p:sp>
      <p:sp>
        <p:nvSpPr>
          <p:cNvPr id="4" name="Plassholder for innhold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a:p>
        </p:txBody>
      </p:sp>
      <p:sp>
        <p:nvSpPr>
          <p:cNvPr id="5" name="Plassholder for tekst 4"/>
          <p:cNvSpPr>
            <a:spLocks noGrp="1"/>
          </p:cNvSpPr>
          <p:nvPr>
            <p:ph type="body" sz="quarter" idx="3"/>
          </p:nvPr>
        </p:nvSpPr>
        <p:spPr>
          <a:xfrm>
            <a:off x="619362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smtClean="0"/>
              <a:t>Klikk for å redigere tekststiler i malen</a:t>
            </a:r>
          </a:p>
        </p:txBody>
      </p:sp>
      <p:sp>
        <p:nvSpPr>
          <p:cNvPr id="6" name="Plassholder for innhold 5"/>
          <p:cNvSpPr>
            <a:spLocks noGrp="1"/>
          </p:cNvSpPr>
          <p:nvPr>
            <p:ph sz="quarter" idx="4"/>
          </p:nvPr>
        </p:nvSpPr>
        <p:spPr>
          <a:xfrm>
            <a:off x="619362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a:p>
        </p:txBody>
      </p:sp>
      <p:sp>
        <p:nvSpPr>
          <p:cNvPr id="7" name="Plassholder for dato 6"/>
          <p:cNvSpPr>
            <a:spLocks noGrp="1"/>
          </p:cNvSpPr>
          <p:nvPr>
            <p:ph type="dt" sz="half" idx="10"/>
          </p:nvPr>
        </p:nvSpPr>
        <p:spPr/>
        <p:txBody>
          <a:bodyPr/>
          <a:lstStyle/>
          <a:p>
            <a:fld id="{BB56636F-9E64-48A9-A0E8-D6911EA208CE}" type="datetimeFigureOut">
              <a:rPr lang="nb-NO" smtClean="0">
                <a:solidFill>
                  <a:prstClr val="black">
                    <a:tint val="75000"/>
                  </a:prstClr>
                </a:solidFill>
              </a:rPr>
              <a:pPr/>
              <a:t>20.02.2022</a:t>
            </a:fld>
            <a:endParaRPr lang="nb-NO">
              <a:solidFill>
                <a:prstClr val="black">
                  <a:tint val="75000"/>
                </a:prstClr>
              </a:solidFill>
            </a:endParaRPr>
          </a:p>
        </p:txBody>
      </p:sp>
      <p:sp>
        <p:nvSpPr>
          <p:cNvPr id="8" name="Plassholder for bunntekst 7"/>
          <p:cNvSpPr>
            <a:spLocks noGrp="1"/>
          </p:cNvSpPr>
          <p:nvPr>
            <p:ph type="ftr" sz="quarter" idx="11"/>
          </p:nvPr>
        </p:nvSpPr>
        <p:spPr/>
        <p:txBody>
          <a:bodyPr/>
          <a:lstStyle/>
          <a:p>
            <a:endParaRPr lang="nb-NO">
              <a:solidFill>
                <a:prstClr val="black">
                  <a:tint val="75000"/>
                </a:prstClr>
              </a:solidFill>
            </a:endParaRPr>
          </a:p>
        </p:txBody>
      </p:sp>
      <p:sp>
        <p:nvSpPr>
          <p:cNvPr id="9" name="Plassholder for lysbildenummer 8"/>
          <p:cNvSpPr>
            <a:spLocks noGrp="1"/>
          </p:cNvSpPr>
          <p:nvPr>
            <p:ph type="sldNum" sz="quarter" idx="12"/>
          </p:nvPr>
        </p:nvSpPr>
        <p:spPr/>
        <p:txBody>
          <a:bodyPr/>
          <a:lstStyle/>
          <a:p>
            <a:fld id="{FAEFB388-42AA-4DF2-851A-CCA4A06B24AA}" type="slidenum">
              <a:rPr lang="nb-NO" smtClean="0">
                <a:solidFill>
                  <a:prstClr val="black">
                    <a:tint val="75000"/>
                  </a:prstClr>
                </a:solidFill>
              </a:rPr>
              <a:pPr/>
              <a:t>‹#›</a:t>
            </a:fld>
            <a:endParaRPr lang="nb-NO">
              <a:solidFill>
                <a:prstClr val="black">
                  <a:tint val="75000"/>
                </a:prstClr>
              </a:solidFill>
            </a:endParaRPr>
          </a:p>
        </p:txBody>
      </p:sp>
    </p:spTree>
    <p:extLst>
      <p:ext uri="{BB962C8B-B14F-4D97-AF65-F5344CB8AC3E}">
        <p14:creationId xmlns:p14="http://schemas.microsoft.com/office/powerpoint/2010/main" val="32773989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Bare tittel">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smtClean="0"/>
              <a:t>Klikk for å redigere tittelstil</a:t>
            </a:r>
            <a:endParaRPr lang="nb-NO"/>
          </a:p>
        </p:txBody>
      </p:sp>
      <p:sp>
        <p:nvSpPr>
          <p:cNvPr id="3" name="Plassholder for dato 2"/>
          <p:cNvSpPr>
            <a:spLocks noGrp="1"/>
          </p:cNvSpPr>
          <p:nvPr>
            <p:ph type="dt" sz="half" idx="10"/>
          </p:nvPr>
        </p:nvSpPr>
        <p:spPr/>
        <p:txBody>
          <a:bodyPr/>
          <a:lstStyle/>
          <a:p>
            <a:fld id="{BB56636F-9E64-48A9-A0E8-D6911EA208CE}" type="datetimeFigureOut">
              <a:rPr lang="nb-NO" smtClean="0">
                <a:solidFill>
                  <a:prstClr val="black">
                    <a:tint val="75000"/>
                  </a:prstClr>
                </a:solidFill>
              </a:rPr>
              <a:pPr/>
              <a:t>20.02.2022</a:t>
            </a:fld>
            <a:endParaRPr lang="nb-NO">
              <a:solidFill>
                <a:prstClr val="black">
                  <a:tint val="75000"/>
                </a:prstClr>
              </a:solidFill>
            </a:endParaRPr>
          </a:p>
        </p:txBody>
      </p:sp>
      <p:sp>
        <p:nvSpPr>
          <p:cNvPr id="4" name="Plassholder for bunntekst 3"/>
          <p:cNvSpPr>
            <a:spLocks noGrp="1"/>
          </p:cNvSpPr>
          <p:nvPr>
            <p:ph type="ftr" sz="quarter" idx="11"/>
          </p:nvPr>
        </p:nvSpPr>
        <p:spPr/>
        <p:txBody>
          <a:bodyPr/>
          <a:lstStyle/>
          <a:p>
            <a:endParaRPr lang="nb-NO">
              <a:solidFill>
                <a:prstClr val="black">
                  <a:tint val="75000"/>
                </a:prstClr>
              </a:solidFill>
            </a:endParaRPr>
          </a:p>
        </p:txBody>
      </p:sp>
      <p:sp>
        <p:nvSpPr>
          <p:cNvPr id="5" name="Plassholder for lysbildenummer 4"/>
          <p:cNvSpPr>
            <a:spLocks noGrp="1"/>
          </p:cNvSpPr>
          <p:nvPr>
            <p:ph type="sldNum" sz="quarter" idx="12"/>
          </p:nvPr>
        </p:nvSpPr>
        <p:spPr/>
        <p:txBody>
          <a:bodyPr/>
          <a:lstStyle/>
          <a:p>
            <a:fld id="{FAEFB388-42AA-4DF2-851A-CCA4A06B24AA}" type="slidenum">
              <a:rPr lang="nb-NO" smtClean="0">
                <a:solidFill>
                  <a:prstClr val="black">
                    <a:tint val="75000"/>
                  </a:prstClr>
                </a:solidFill>
              </a:rPr>
              <a:pPr/>
              <a:t>‹#›</a:t>
            </a:fld>
            <a:endParaRPr lang="nb-NO">
              <a:solidFill>
                <a:prstClr val="black">
                  <a:tint val="75000"/>
                </a:prstClr>
              </a:solidFill>
            </a:endParaRPr>
          </a:p>
        </p:txBody>
      </p:sp>
    </p:spTree>
    <p:extLst>
      <p:ext uri="{BB962C8B-B14F-4D97-AF65-F5344CB8AC3E}">
        <p14:creationId xmlns:p14="http://schemas.microsoft.com/office/powerpoint/2010/main" val="126260913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Tomt">
    <p:spTree>
      <p:nvGrpSpPr>
        <p:cNvPr id="1" name=""/>
        <p:cNvGrpSpPr/>
        <p:nvPr/>
      </p:nvGrpSpPr>
      <p:grpSpPr>
        <a:xfrm>
          <a:off x="0" y="0"/>
          <a:ext cx="0" cy="0"/>
          <a:chOff x="0" y="0"/>
          <a:chExt cx="0" cy="0"/>
        </a:xfrm>
      </p:grpSpPr>
      <p:sp>
        <p:nvSpPr>
          <p:cNvPr id="2" name="Plassholder for dato 1"/>
          <p:cNvSpPr>
            <a:spLocks noGrp="1"/>
          </p:cNvSpPr>
          <p:nvPr>
            <p:ph type="dt" sz="half" idx="10"/>
          </p:nvPr>
        </p:nvSpPr>
        <p:spPr/>
        <p:txBody>
          <a:bodyPr/>
          <a:lstStyle/>
          <a:p>
            <a:fld id="{BB56636F-9E64-48A9-A0E8-D6911EA208CE}" type="datetimeFigureOut">
              <a:rPr lang="nb-NO" smtClean="0">
                <a:solidFill>
                  <a:prstClr val="black">
                    <a:tint val="75000"/>
                  </a:prstClr>
                </a:solidFill>
              </a:rPr>
              <a:pPr/>
              <a:t>20.02.2022</a:t>
            </a:fld>
            <a:endParaRPr lang="nb-NO">
              <a:solidFill>
                <a:prstClr val="black">
                  <a:tint val="75000"/>
                </a:prstClr>
              </a:solidFill>
            </a:endParaRPr>
          </a:p>
        </p:txBody>
      </p:sp>
      <p:sp>
        <p:nvSpPr>
          <p:cNvPr id="3" name="Plassholder for bunntekst 2"/>
          <p:cNvSpPr>
            <a:spLocks noGrp="1"/>
          </p:cNvSpPr>
          <p:nvPr>
            <p:ph type="ftr" sz="quarter" idx="11"/>
          </p:nvPr>
        </p:nvSpPr>
        <p:spPr/>
        <p:txBody>
          <a:bodyPr/>
          <a:lstStyle/>
          <a:p>
            <a:endParaRPr lang="nb-NO">
              <a:solidFill>
                <a:prstClr val="black">
                  <a:tint val="75000"/>
                </a:prstClr>
              </a:solidFill>
            </a:endParaRPr>
          </a:p>
        </p:txBody>
      </p:sp>
      <p:sp>
        <p:nvSpPr>
          <p:cNvPr id="4" name="Plassholder for lysbildenummer 3"/>
          <p:cNvSpPr>
            <a:spLocks noGrp="1"/>
          </p:cNvSpPr>
          <p:nvPr>
            <p:ph type="sldNum" sz="quarter" idx="12"/>
          </p:nvPr>
        </p:nvSpPr>
        <p:spPr/>
        <p:txBody>
          <a:bodyPr/>
          <a:lstStyle/>
          <a:p>
            <a:fld id="{FAEFB388-42AA-4DF2-851A-CCA4A06B24AA}" type="slidenum">
              <a:rPr lang="nb-NO" smtClean="0">
                <a:solidFill>
                  <a:prstClr val="black">
                    <a:tint val="75000"/>
                  </a:prstClr>
                </a:solidFill>
              </a:rPr>
              <a:pPr/>
              <a:t>‹#›</a:t>
            </a:fld>
            <a:endParaRPr lang="nb-NO">
              <a:solidFill>
                <a:prstClr val="black">
                  <a:tint val="75000"/>
                </a:prstClr>
              </a:solidFill>
            </a:endParaRPr>
          </a:p>
        </p:txBody>
      </p:sp>
    </p:spTree>
    <p:extLst>
      <p:ext uri="{BB962C8B-B14F-4D97-AF65-F5344CB8AC3E}">
        <p14:creationId xmlns:p14="http://schemas.microsoft.com/office/powerpoint/2010/main" val="25880713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Deloverskrift">
    <p:spTree>
      <p:nvGrpSpPr>
        <p:cNvPr id="1" name=""/>
        <p:cNvGrpSpPr/>
        <p:nvPr/>
      </p:nvGrpSpPr>
      <p:grpSpPr>
        <a:xfrm>
          <a:off x="0" y="0"/>
          <a:ext cx="0" cy="0"/>
          <a:chOff x="0" y="0"/>
          <a:chExt cx="0" cy="0"/>
        </a:xfrm>
      </p:grpSpPr>
      <p:sp>
        <p:nvSpPr>
          <p:cNvPr id="2" name="Tittel 1"/>
          <p:cNvSpPr>
            <a:spLocks noGrp="1"/>
          </p:cNvSpPr>
          <p:nvPr>
            <p:ph type="title"/>
          </p:nvPr>
        </p:nvSpPr>
        <p:spPr>
          <a:xfrm>
            <a:off x="831850" y="1709738"/>
            <a:ext cx="10515600" cy="2852737"/>
          </a:xfrm>
        </p:spPr>
        <p:txBody>
          <a:bodyPr anchor="b"/>
          <a:lstStyle>
            <a:lvl1pPr>
              <a:defRPr sz="6000"/>
            </a:lvl1pPr>
          </a:lstStyle>
          <a:p>
            <a:r>
              <a:rPr lang="nb-NO" smtClean="0"/>
              <a:t>Klikk for å redigere tittelstil</a:t>
            </a:r>
            <a:endParaRPr lang="nb-NO"/>
          </a:p>
        </p:txBody>
      </p:sp>
      <p:sp>
        <p:nvSpPr>
          <p:cNvPr id="3" name="Plassholder for tekst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b-NO" smtClean="0"/>
              <a:t>Rediger tekststiler i malen</a:t>
            </a:r>
          </a:p>
        </p:txBody>
      </p:sp>
      <p:sp>
        <p:nvSpPr>
          <p:cNvPr id="4" name="Plassholder for dato 3"/>
          <p:cNvSpPr>
            <a:spLocks noGrp="1"/>
          </p:cNvSpPr>
          <p:nvPr>
            <p:ph type="dt" sz="half" idx="10"/>
          </p:nvPr>
        </p:nvSpPr>
        <p:spPr/>
        <p:txBody>
          <a:bodyPr/>
          <a:lstStyle/>
          <a:p>
            <a:fld id="{C8E30EB8-B343-4654-8F91-6349077D3B3E}" type="datetimeFigureOut">
              <a:rPr lang="nb-NO" smtClean="0"/>
              <a:t>18.02.2022</a:t>
            </a:fld>
            <a:endParaRPr lang="nb-NO"/>
          </a:p>
        </p:txBody>
      </p:sp>
      <p:sp>
        <p:nvSpPr>
          <p:cNvPr id="5" name="Plassholder for bunntekst 4"/>
          <p:cNvSpPr>
            <a:spLocks noGrp="1"/>
          </p:cNvSpPr>
          <p:nvPr>
            <p:ph type="ftr" sz="quarter" idx="11"/>
          </p:nvPr>
        </p:nvSpPr>
        <p:spPr/>
        <p:txBody>
          <a:bodyPr/>
          <a:lstStyle/>
          <a:p>
            <a:endParaRPr lang="nb-NO"/>
          </a:p>
        </p:txBody>
      </p:sp>
      <p:sp>
        <p:nvSpPr>
          <p:cNvPr id="6" name="Plassholder for lysbildenummer 5"/>
          <p:cNvSpPr>
            <a:spLocks noGrp="1"/>
          </p:cNvSpPr>
          <p:nvPr>
            <p:ph type="sldNum" sz="quarter" idx="12"/>
          </p:nvPr>
        </p:nvSpPr>
        <p:spPr/>
        <p:txBody>
          <a:bodyPr/>
          <a:lstStyle/>
          <a:p>
            <a:fld id="{1683BC54-0232-4C11-A2E5-32BDAF83E8C6}" type="slidenum">
              <a:rPr lang="nb-NO" smtClean="0"/>
              <a:t>‹#›</a:t>
            </a:fld>
            <a:endParaRPr lang="nb-NO"/>
          </a:p>
        </p:txBody>
      </p:sp>
    </p:spTree>
    <p:extLst>
      <p:ext uri="{BB962C8B-B14F-4D97-AF65-F5344CB8AC3E}">
        <p14:creationId xmlns:p14="http://schemas.microsoft.com/office/powerpoint/2010/main" val="36911166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Innhold med tekst">
    <p:spTree>
      <p:nvGrpSpPr>
        <p:cNvPr id="1" name=""/>
        <p:cNvGrpSpPr/>
        <p:nvPr/>
      </p:nvGrpSpPr>
      <p:grpSpPr>
        <a:xfrm>
          <a:off x="0" y="0"/>
          <a:ext cx="0" cy="0"/>
          <a:chOff x="0" y="0"/>
          <a:chExt cx="0" cy="0"/>
        </a:xfrm>
      </p:grpSpPr>
      <p:sp>
        <p:nvSpPr>
          <p:cNvPr id="2" name="Tittel 1"/>
          <p:cNvSpPr>
            <a:spLocks noGrp="1"/>
          </p:cNvSpPr>
          <p:nvPr>
            <p:ph type="title"/>
          </p:nvPr>
        </p:nvSpPr>
        <p:spPr>
          <a:xfrm>
            <a:off x="609603" y="273050"/>
            <a:ext cx="4011084" cy="1162050"/>
          </a:xfrm>
        </p:spPr>
        <p:txBody>
          <a:bodyPr anchor="b"/>
          <a:lstStyle>
            <a:lvl1pPr algn="l">
              <a:defRPr sz="2000" b="1"/>
            </a:lvl1pPr>
          </a:lstStyle>
          <a:p>
            <a:r>
              <a:rPr lang="nb-NO" smtClean="0"/>
              <a:t>Klikk for å redigere tittelstil</a:t>
            </a:r>
            <a:endParaRPr lang="nb-NO"/>
          </a:p>
        </p:txBody>
      </p:sp>
      <p:sp>
        <p:nvSpPr>
          <p:cNvPr id="3" name="Plassholder for innhold 2"/>
          <p:cNvSpPr>
            <a:spLocks noGrp="1"/>
          </p:cNvSpPr>
          <p:nvPr>
            <p:ph idx="1"/>
          </p:nvPr>
        </p:nvSpPr>
        <p:spPr>
          <a:xfrm>
            <a:off x="4766733" y="27344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a:p>
        </p:txBody>
      </p:sp>
      <p:sp>
        <p:nvSpPr>
          <p:cNvPr id="4" name="Plassholder for tekst 3"/>
          <p:cNvSpPr>
            <a:spLocks noGrp="1"/>
          </p:cNvSpPr>
          <p:nvPr>
            <p:ph type="body" sz="half" idx="2"/>
          </p:nvPr>
        </p:nvSpPr>
        <p:spPr>
          <a:xfrm>
            <a:off x="609603" y="1435103"/>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b-NO" smtClean="0"/>
              <a:t>Klikk for å redigere tekststiler i malen</a:t>
            </a:r>
          </a:p>
        </p:txBody>
      </p:sp>
      <p:sp>
        <p:nvSpPr>
          <p:cNvPr id="5" name="Plassholder for dato 4"/>
          <p:cNvSpPr>
            <a:spLocks noGrp="1"/>
          </p:cNvSpPr>
          <p:nvPr>
            <p:ph type="dt" sz="half" idx="10"/>
          </p:nvPr>
        </p:nvSpPr>
        <p:spPr/>
        <p:txBody>
          <a:bodyPr/>
          <a:lstStyle/>
          <a:p>
            <a:fld id="{BB56636F-9E64-48A9-A0E8-D6911EA208CE}" type="datetimeFigureOut">
              <a:rPr lang="nb-NO" smtClean="0">
                <a:solidFill>
                  <a:prstClr val="black">
                    <a:tint val="75000"/>
                  </a:prstClr>
                </a:solidFill>
              </a:rPr>
              <a:pPr/>
              <a:t>20.02.2022</a:t>
            </a:fld>
            <a:endParaRPr lang="nb-NO">
              <a:solidFill>
                <a:prstClr val="black">
                  <a:tint val="75000"/>
                </a:prstClr>
              </a:solidFill>
            </a:endParaRPr>
          </a:p>
        </p:txBody>
      </p:sp>
      <p:sp>
        <p:nvSpPr>
          <p:cNvPr id="6" name="Plassholder for bunntekst 5"/>
          <p:cNvSpPr>
            <a:spLocks noGrp="1"/>
          </p:cNvSpPr>
          <p:nvPr>
            <p:ph type="ftr" sz="quarter" idx="11"/>
          </p:nvPr>
        </p:nvSpPr>
        <p:spPr/>
        <p:txBody>
          <a:bodyPr/>
          <a:lstStyle/>
          <a:p>
            <a:endParaRPr lang="nb-NO">
              <a:solidFill>
                <a:prstClr val="black">
                  <a:tint val="75000"/>
                </a:prstClr>
              </a:solidFill>
            </a:endParaRPr>
          </a:p>
        </p:txBody>
      </p:sp>
      <p:sp>
        <p:nvSpPr>
          <p:cNvPr id="7" name="Plassholder for lysbildenummer 6"/>
          <p:cNvSpPr>
            <a:spLocks noGrp="1"/>
          </p:cNvSpPr>
          <p:nvPr>
            <p:ph type="sldNum" sz="quarter" idx="12"/>
          </p:nvPr>
        </p:nvSpPr>
        <p:spPr/>
        <p:txBody>
          <a:bodyPr/>
          <a:lstStyle/>
          <a:p>
            <a:fld id="{FAEFB388-42AA-4DF2-851A-CCA4A06B24AA}" type="slidenum">
              <a:rPr lang="nb-NO" smtClean="0">
                <a:solidFill>
                  <a:prstClr val="black">
                    <a:tint val="75000"/>
                  </a:prstClr>
                </a:solidFill>
              </a:rPr>
              <a:pPr/>
              <a:t>‹#›</a:t>
            </a:fld>
            <a:endParaRPr lang="nb-NO">
              <a:solidFill>
                <a:prstClr val="black">
                  <a:tint val="75000"/>
                </a:prstClr>
              </a:solidFill>
            </a:endParaRPr>
          </a:p>
        </p:txBody>
      </p:sp>
    </p:spTree>
    <p:extLst>
      <p:ext uri="{BB962C8B-B14F-4D97-AF65-F5344CB8AC3E}">
        <p14:creationId xmlns:p14="http://schemas.microsoft.com/office/powerpoint/2010/main" val="88950986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Bilde med tekst">
    <p:spTree>
      <p:nvGrpSpPr>
        <p:cNvPr id="1" name=""/>
        <p:cNvGrpSpPr/>
        <p:nvPr/>
      </p:nvGrpSpPr>
      <p:grpSpPr>
        <a:xfrm>
          <a:off x="0" y="0"/>
          <a:ext cx="0" cy="0"/>
          <a:chOff x="0" y="0"/>
          <a:chExt cx="0" cy="0"/>
        </a:xfrm>
      </p:grpSpPr>
      <p:sp>
        <p:nvSpPr>
          <p:cNvPr id="2" name="Tittel 1"/>
          <p:cNvSpPr>
            <a:spLocks noGrp="1"/>
          </p:cNvSpPr>
          <p:nvPr>
            <p:ph type="title"/>
          </p:nvPr>
        </p:nvSpPr>
        <p:spPr>
          <a:xfrm>
            <a:off x="2389717" y="4800600"/>
            <a:ext cx="7315200" cy="566738"/>
          </a:xfrm>
        </p:spPr>
        <p:txBody>
          <a:bodyPr anchor="b"/>
          <a:lstStyle>
            <a:lvl1pPr algn="l">
              <a:defRPr sz="2000" b="1"/>
            </a:lvl1pPr>
          </a:lstStyle>
          <a:p>
            <a:r>
              <a:rPr lang="nb-NO" smtClean="0"/>
              <a:t>Klikk for å redigere tittelstil</a:t>
            </a:r>
            <a:endParaRPr lang="nb-NO"/>
          </a:p>
        </p:txBody>
      </p:sp>
      <p:sp>
        <p:nvSpPr>
          <p:cNvPr id="3" name="Plassholder for bilde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b-NO"/>
          </a:p>
        </p:txBody>
      </p:sp>
      <p:sp>
        <p:nvSpPr>
          <p:cNvPr id="4" name="Plassholder for tekst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b-NO" smtClean="0"/>
              <a:t>Klikk for å redigere tekststiler i malen</a:t>
            </a:r>
          </a:p>
        </p:txBody>
      </p:sp>
      <p:sp>
        <p:nvSpPr>
          <p:cNvPr id="5" name="Plassholder for dato 4"/>
          <p:cNvSpPr>
            <a:spLocks noGrp="1"/>
          </p:cNvSpPr>
          <p:nvPr>
            <p:ph type="dt" sz="half" idx="10"/>
          </p:nvPr>
        </p:nvSpPr>
        <p:spPr/>
        <p:txBody>
          <a:bodyPr/>
          <a:lstStyle/>
          <a:p>
            <a:fld id="{BB56636F-9E64-48A9-A0E8-D6911EA208CE}" type="datetimeFigureOut">
              <a:rPr lang="nb-NO" smtClean="0">
                <a:solidFill>
                  <a:prstClr val="black">
                    <a:tint val="75000"/>
                  </a:prstClr>
                </a:solidFill>
              </a:rPr>
              <a:pPr/>
              <a:t>20.02.2022</a:t>
            </a:fld>
            <a:endParaRPr lang="nb-NO">
              <a:solidFill>
                <a:prstClr val="black">
                  <a:tint val="75000"/>
                </a:prstClr>
              </a:solidFill>
            </a:endParaRPr>
          </a:p>
        </p:txBody>
      </p:sp>
      <p:sp>
        <p:nvSpPr>
          <p:cNvPr id="6" name="Plassholder for bunntekst 5"/>
          <p:cNvSpPr>
            <a:spLocks noGrp="1"/>
          </p:cNvSpPr>
          <p:nvPr>
            <p:ph type="ftr" sz="quarter" idx="11"/>
          </p:nvPr>
        </p:nvSpPr>
        <p:spPr/>
        <p:txBody>
          <a:bodyPr/>
          <a:lstStyle/>
          <a:p>
            <a:endParaRPr lang="nb-NO">
              <a:solidFill>
                <a:prstClr val="black">
                  <a:tint val="75000"/>
                </a:prstClr>
              </a:solidFill>
            </a:endParaRPr>
          </a:p>
        </p:txBody>
      </p:sp>
      <p:sp>
        <p:nvSpPr>
          <p:cNvPr id="7" name="Plassholder for lysbildenummer 6"/>
          <p:cNvSpPr>
            <a:spLocks noGrp="1"/>
          </p:cNvSpPr>
          <p:nvPr>
            <p:ph type="sldNum" sz="quarter" idx="12"/>
          </p:nvPr>
        </p:nvSpPr>
        <p:spPr/>
        <p:txBody>
          <a:bodyPr/>
          <a:lstStyle/>
          <a:p>
            <a:fld id="{FAEFB388-42AA-4DF2-851A-CCA4A06B24AA}" type="slidenum">
              <a:rPr lang="nb-NO" smtClean="0">
                <a:solidFill>
                  <a:prstClr val="black">
                    <a:tint val="75000"/>
                  </a:prstClr>
                </a:solidFill>
              </a:rPr>
              <a:pPr/>
              <a:t>‹#›</a:t>
            </a:fld>
            <a:endParaRPr lang="nb-NO">
              <a:solidFill>
                <a:prstClr val="black">
                  <a:tint val="75000"/>
                </a:prstClr>
              </a:solidFill>
            </a:endParaRPr>
          </a:p>
        </p:txBody>
      </p:sp>
    </p:spTree>
    <p:extLst>
      <p:ext uri="{BB962C8B-B14F-4D97-AF65-F5344CB8AC3E}">
        <p14:creationId xmlns:p14="http://schemas.microsoft.com/office/powerpoint/2010/main" val="11408913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Loddrett tekst">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smtClean="0"/>
              <a:t>Klikk for å redigere tittelstil</a:t>
            </a:r>
            <a:endParaRPr lang="nb-NO"/>
          </a:p>
        </p:txBody>
      </p:sp>
      <p:sp>
        <p:nvSpPr>
          <p:cNvPr id="3" name="Plassholder for loddrett tekst 2"/>
          <p:cNvSpPr>
            <a:spLocks noGrp="1"/>
          </p:cNvSpPr>
          <p:nvPr>
            <p:ph type="body" orient="vert" idx="1"/>
          </p:nvPr>
        </p:nvSpPr>
        <p:spPr/>
        <p:txBody>
          <a:bodyPr vert="eaVert"/>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a:p>
        </p:txBody>
      </p:sp>
      <p:sp>
        <p:nvSpPr>
          <p:cNvPr id="4" name="Plassholder for dato 3"/>
          <p:cNvSpPr>
            <a:spLocks noGrp="1"/>
          </p:cNvSpPr>
          <p:nvPr>
            <p:ph type="dt" sz="half" idx="10"/>
          </p:nvPr>
        </p:nvSpPr>
        <p:spPr/>
        <p:txBody>
          <a:bodyPr/>
          <a:lstStyle/>
          <a:p>
            <a:fld id="{BB56636F-9E64-48A9-A0E8-D6911EA208CE}" type="datetimeFigureOut">
              <a:rPr lang="nb-NO" smtClean="0">
                <a:solidFill>
                  <a:prstClr val="black">
                    <a:tint val="75000"/>
                  </a:prstClr>
                </a:solidFill>
              </a:rPr>
              <a:pPr/>
              <a:t>20.02.2022</a:t>
            </a:fld>
            <a:endParaRPr lang="nb-NO">
              <a:solidFill>
                <a:prstClr val="black">
                  <a:tint val="75000"/>
                </a:prstClr>
              </a:solidFill>
            </a:endParaRPr>
          </a:p>
        </p:txBody>
      </p:sp>
      <p:sp>
        <p:nvSpPr>
          <p:cNvPr id="5" name="Plassholder for bunntekst 4"/>
          <p:cNvSpPr>
            <a:spLocks noGrp="1"/>
          </p:cNvSpPr>
          <p:nvPr>
            <p:ph type="ftr" sz="quarter" idx="11"/>
          </p:nvPr>
        </p:nvSpPr>
        <p:spPr/>
        <p:txBody>
          <a:bodyPr/>
          <a:lstStyle/>
          <a:p>
            <a:endParaRPr lang="nb-NO">
              <a:solidFill>
                <a:prstClr val="black">
                  <a:tint val="75000"/>
                </a:prstClr>
              </a:solidFill>
            </a:endParaRPr>
          </a:p>
        </p:txBody>
      </p:sp>
      <p:sp>
        <p:nvSpPr>
          <p:cNvPr id="6" name="Plassholder for lysbildenummer 5"/>
          <p:cNvSpPr>
            <a:spLocks noGrp="1"/>
          </p:cNvSpPr>
          <p:nvPr>
            <p:ph type="sldNum" sz="quarter" idx="12"/>
          </p:nvPr>
        </p:nvSpPr>
        <p:spPr/>
        <p:txBody>
          <a:bodyPr/>
          <a:lstStyle/>
          <a:p>
            <a:fld id="{FAEFB388-42AA-4DF2-851A-CCA4A06B24AA}" type="slidenum">
              <a:rPr lang="nb-NO" smtClean="0">
                <a:solidFill>
                  <a:prstClr val="black">
                    <a:tint val="75000"/>
                  </a:prstClr>
                </a:solidFill>
              </a:rPr>
              <a:pPr/>
              <a:t>‹#›</a:t>
            </a:fld>
            <a:endParaRPr lang="nb-NO">
              <a:solidFill>
                <a:prstClr val="black">
                  <a:tint val="75000"/>
                </a:prstClr>
              </a:solidFill>
            </a:endParaRPr>
          </a:p>
        </p:txBody>
      </p:sp>
    </p:spTree>
    <p:extLst>
      <p:ext uri="{BB962C8B-B14F-4D97-AF65-F5344CB8AC3E}">
        <p14:creationId xmlns:p14="http://schemas.microsoft.com/office/powerpoint/2010/main" val="56550384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Loddrett tittel og tekst">
    <p:spTree>
      <p:nvGrpSpPr>
        <p:cNvPr id="1" name=""/>
        <p:cNvGrpSpPr/>
        <p:nvPr/>
      </p:nvGrpSpPr>
      <p:grpSpPr>
        <a:xfrm>
          <a:off x="0" y="0"/>
          <a:ext cx="0" cy="0"/>
          <a:chOff x="0" y="0"/>
          <a:chExt cx="0" cy="0"/>
        </a:xfrm>
      </p:grpSpPr>
      <p:sp>
        <p:nvSpPr>
          <p:cNvPr id="2" name="Loddrett tittel 1"/>
          <p:cNvSpPr>
            <a:spLocks noGrp="1"/>
          </p:cNvSpPr>
          <p:nvPr>
            <p:ph type="title" orient="vert"/>
          </p:nvPr>
        </p:nvSpPr>
        <p:spPr>
          <a:xfrm>
            <a:off x="8839200" y="275029"/>
            <a:ext cx="2743200" cy="5851525"/>
          </a:xfrm>
        </p:spPr>
        <p:txBody>
          <a:bodyPr vert="eaVert"/>
          <a:lstStyle/>
          <a:p>
            <a:r>
              <a:rPr lang="nb-NO" smtClean="0"/>
              <a:t>Klikk for å redigere tittelstil</a:t>
            </a:r>
            <a:endParaRPr lang="nb-NO"/>
          </a:p>
        </p:txBody>
      </p:sp>
      <p:sp>
        <p:nvSpPr>
          <p:cNvPr id="3" name="Plassholder for loddrett tekst 2"/>
          <p:cNvSpPr>
            <a:spLocks noGrp="1"/>
          </p:cNvSpPr>
          <p:nvPr>
            <p:ph type="body" orient="vert" idx="1"/>
          </p:nvPr>
        </p:nvSpPr>
        <p:spPr>
          <a:xfrm>
            <a:off x="609600" y="275029"/>
            <a:ext cx="8026400" cy="5851525"/>
          </a:xfrm>
        </p:spPr>
        <p:txBody>
          <a:bodyPr vert="eaVert"/>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a:p>
        </p:txBody>
      </p:sp>
      <p:sp>
        <p:nvSpPr>
          <p:cNvPr id="4" name="Plassholder for dato 3"/>
          <p:cNvSpPr>
            <a:spLocks noGrp="1"/>
          </p:cNvSpPr>
          <p:nvPr>
            <p:ph type="dt" sz="half" idx="10"/>
          </p:nvPr>
        </p:nvSpPr>
        <p:spPr/>
        <p:txBody>
          <a:bodyPr/>
          <a:lstStyle/>
          <a:p>
            <a:fld id="{BB56636F-9E64-48A9-A0E8-D6911EA208CE}" type="datetimeFigureOut">
              <a:rPr lang="nb-NO" smtClean="0">
                <a:solidFill>
                  <a:prstClr val="black">
                    <a:tint val="75000"/>
                  </a:prstClr>
                </a:solidFill>
              </a:rPr>
              <a:pPr/>
              <a:t>20.02.2022</a:t>
            </a:fld>
            <a:endParaRPr lang="nb-NO">
              <a:solidFill>
                <a:prstClr val="black">
                  <a:tint val="75000"/>
                </a:prstClr>
              </a:solidFill>
            </a:endParaRPr>
          </a:p>
        </p:txBody>
      </p:sp>
      <p:sp>
        <p:nvSpPr>
          <p:cNvPr id="5" name="Plassholder for bunntekst 4"/>
          <p:cNvSpPr>
            <a:spLocks noGrp="1"/>
          </p:cNvSpPr>
          <p:nvPr>
            <p:ph type="ftr" sz="quarter" idx="11"/>
          </p:nvPr>
        </p:nvSpPr>
        <p:spPr/>
        <p:txBody>
          <a:bodyPr/>
          <a:lstStyle/>
          <a:p>
            <a:endParaRPr lang="nb-NO">
              <a:solidFill>
                <a:prstClr val="black">
                  <a:tint val="75000"/>
                </a:prstClr>
              </a:solidFill>
            </a:endParaRPr>
          </a:p>
        </p:txBody>
      </p:sp>
      <p:sp>
        <p:nvSpPr>
          <p:cNvPr id="6" name="Plassholder for lysbildenummer 5"/>
          <p:cNvSpPr>
            <a:spLocks noGrp="1"/>
          </p:cNvSpPr>
          <p:nvPr>
            <p:ph type="sldNum" sz="quarter" idx="12"/>
          </p:nvPr>
        </p:nvSpPr>
        <p:spPr/>
        <p:txBody>
          <a:bodyPr/>
          <a:lstStyle/>
          <a:p>
            <a:fld id="{FAEFB388-42AA-4DF2-851A-CCA4A06B24AA}" type="slidenum">
              <a:rPr lang="nb-NO" smtClean="0">
                <a:solidFill>
                  <a:prstClr val="black">
                    <a:tint val="75000"/>
                  </a:prstClr>
                </a:solidFill>
              </a:rPr>
              <a:pPr/>
              <a:t>‹#›</a:t>
            </a:fld>
            <a:endParaRPr lang="nb-NO">
              <a:solidFill>
                <a:prstClr val="black">
                  <a:tint val="75000"/>
                </a:prstClr>
              </a:solidFill>
            </a:endParaRPr>
          </a:p>
        </p:txBody>
      </p:sp>
    </p:spTree>
    <p:extLst>
      <p:ext uri="{BB962C8B-B14F-4D97-AF65-F5344CB8AC3E}">
        <p14:creationId xmlns:p14="http://schemas.microsoft.com/office/powerpoint/2010/main" val="27032296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o innholdsdeler">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smtClean="0"/>
              <a:t>Klikk for å redigere tittelstil</a:t>
            </a:r>
            <a:endParaRPr lang="nb-NO"/>
          </a:p>
        </p:txBody>
      </p:sp>
      <p:sp>
        <p:nvSpPr>
          <p:cNvPr id="3" name="Plassholder for innhold 2"/>
          <p:cNvSpPr>
            <a:spLocks noGrp="1"/>
          </p:cNvSpPr>
          <p:nvPr>
            <p:ph sz="half" idx="1"/>
          </p:nvPr>
        </p:nvSpPr>
        <p:spPr>
          <a:xfrm>
            <a:off x="838200" y="1825625"/>
            <a:ext cx="5181600" cy="4351338"/>
          </a:xfrm>
        </p:spPr>
        <p:txBody>
          <a:bodyPr/>
          <a:lstStyle/>
          <a:p>
            <a:pPr lvl="0"/>
            <a:r>
              <a:rPr lang="nb-NO" smtClean="0"/>
              <a:t>Rediger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a:p>
        </p:txBody>
      </p:sp>
      <p:sp>
        <p:nvSpPr>
          <p:cNvPr id="4" name="Plassholder for innhold 3"/>
          <p:cNvSpPr>
            <a:spLocks noGrp="1"/>
          </p:cNvSpPr>
          <p:nvPr>
            <p:ph sz="half" idx="2"/>
          </p:nvPr>
        </p:nvSpPr>
        <p:spPr>
          <a:xfrm>
            <a:off x="6172200" y="1825625"/>
            <a:ext cx="5181600" cy="4351338"/>
          </a:xfrm>
        </p:spPr>
        <p:txBody>
          <a:bodyPr/>
          <a:lstStyle/>
          <a:p>
            <a:pPr lvl="0"/>
            <a:r>
              <a:rPr lang="nb-NO" smtClean="0"/>
              <a:t>Rediger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a:p>
        </p:txBody>
      </p:sp>
      <p:sp>
        <p:nvSpPr>
          <p:cNvPr id="5" name="Plassholder for dato 4"/>
          <p:cNvSpPr>
            <a:spLocks noGrp="1"/>
          </p:cNvSpPr>
          <p:nvPr>
            <p:ph type="dt" sz="half" idx="10"/>
          </p:nvPr>
        </p:nvSpPr>
        <p:spPr/>
        <p:txBody>
          <a:bodyPr/>
          <a:lstStyle/>
          <a:p>
            <a:fld id="{C8E30EB8-B343-4654-8F91-6349077D3B3E}" type="datetimeFigureOut">
              <a:rPr lang="nb-NO" smtClean="0"/>
              <a:t>18.02.2022</a:t>
            </a:fld>
            <a:endParaRPr lang="nb-NO"/>
          </a:p>
        </p:txBody>
      </p:sp>
      <p:sp>
        <p:nvSpPr>
          <p:cNvPr id="6" name="Plassholder for bunntekst 5"/>
          <p:cNvSpPr>
            <a:spLocks noGrp="1"/>
          </p:cNvSpPr>
          <p:nvPr>
            <p:ph type="ftr" sz="quarter" idx="11"/>
          </p:nvPr>
        </p:nvSpPr>
        <p:spPr/>
        <p:txBody>
          <a:bodyPr/>
          <a:lstStyle/>
          <a:p>
            <a:endParaRPr lang="nb-NO"/>
          </a:p>
        </p:txBody>
      </p:sp>
      <p:sp>
        <p:nvSpPr>
          <p:cNvPr id="7" name="Plassholder for lysbildenummer 6"/>
          <p:cNvSpPr>
            <a:spLocks noGrp="1"/>
          </p:cNvSpPr>
          <p:nvPr>
            <p:ph type="sldNum" sz="quarter" idx="12"/>
          </p:nvPr>
        </p:nvSpPr>
        <p:spPr/>
        <p:txBody>
          <a:bodyPr/>
          <a:lstStyle/>
          <a:p>
            <a:fld id="{1683BC54-0232-4C11-A2E5-32BDAF83E8C6}" type="slidenum">
              <a:rPr lang="nb-NO" smtClean="0"/>
              <a:t>‹#›</a:t>
            </a:fld>
            <a:endParaRPr lang="nb-NO"/>
          </a:p>
        </p:txBody>
      </p:sp>
    </p:spTree>
    <p:extLst>
      <p:ext uri="{BB962C8B-B14F-4D97-AF65-F5344CB8AC3E}">
        <p14:creationId xmlns:p14="http://schemas.microsoft.com/office/powerpoint/2010/main" val="10293310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mmenligning">
    <p:spTree>
      <p:nvGrpSpPr>
        <p:cNvPr id="1" name=""/>
        <p:cNvGrpSpPr/>
        <p:nvPr/>
      </p:nvGrpSpPr>
      <p:grpSpPr>
        <a:xfrm>
          <a:off x="0" y="0"/>
          <a:ext cx="0" cy="0"/>
          <a:chOff x="0" y="0"/>
          <a:chExt cx="0" cy="0"/>
        </a:xfrm>
      </p:grpSpPr>
      <p:sp>
        <p:nvSpPr>
          <p:cNvPr id="2" name="Tittel 1"/>
          <p:cNvSpPr>
            <a:spLocks noGrp="1"/>
          </p:cNvSpPr>
          <p:nvPr>
            <p:ph type="title"/>
          </p:nvPr>
        </p:nvSpPr>
        <p:spPr>
          <a:xfrm>
            <a:off x="839788" y="365125"/>
            <a:ext cx="10515600" cy="1325563"/>
          </a:xfrm>
        </p:spPr>
        <p:txBody>
          <a:bodyPr/>
          <a:lstStyle/>
          <a:p>
            <a:r>
              <a:rPr lang="nb-NO" smtClean="0"/>
              <a:t>Klikk for å redigere tittelstil</a:t>
            </a:r>
            <a:endParaRPr lang="nb-NO"/>
          </a:p>
        </p:txBody>
      </p:sp>
      <p:sp>
        <p:nvSpPr>
          <p:cNvPr id="3" name="Plassholder for tekst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smtClean="0"/>
              <a:t>Rediger tekststiler i malen</a:t>
            </a:r>
          </a:p>
        </p:txBody>
      </p:sp>
      <p:sp>
        <p:nvSpPr>
          <p:cNvPr id="4" name="Plassholder for innhold 3"/>
          <p:cNvSpPr>
            <a:spLocks noGrp="1"/>
          </p:cNvSpPr>
          <p:nvPr>
            <p:ph sz="half" idx="2"/>
          </p:nvPr>
        </p:nvSpPr>
        <p:spPr>
          <a:xfrm>
            <a:off x="839788" y="2505075"/>
            <a:ext cx="5157787" cy="3684588"/>
          </a:xfrm>
        </p:spPr>
        <p:txBody>
          <a:bodyPr/>
          <a:lstStyle/>
          <a:p>
            <a:pPr lvl="0"/>
            <a:r>
              <a:rPr lang="nb-NO" smtClean="0"/>
              <a:t>Rediger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a:p>
        </p:txBody>
      </p:sp>
      <p:sp>
        <p:nvSpPr>
          <p:cNvPr id="5" name="Plassholder for tekst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smtClean="0"/>
              <a:t>Rediger tekststiler i malen</a:t>
            </a:r>
          </a:p>
        </p:txBody>
      </p:sp>
      <p:sp>
        <p:nvSpPr>
          <p:cNvPr id="6" name="Plassholder for innhold 5"/>
          <p:cNvSpPr>
            <a:spLocks noGrp="1"/>
          </p:cNvSpPr>
          <p:nvPr>
            <p:ph sz="quarter" idx="4"/>
          </p:nvPr>
        </p:nvSpPr>
        <p:spPr>
          <a:xfrm>
            <a:off x="6172200" y="2505075"/>
            <a:ext cx="5183188" cy="3684588"/>
          </a:xfrm>
        </p:spPr>
        <p:txBody>
          <a:bodyPr/>
          <a:lstStyle/>
          <a:p>
            <a:pPr lvl="0"/>
            <a:r>
              <a:rPr lang="nb-NO" smtClean="0"/>
              <a:t>Rediger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a:p>
        </p:txBody>
      </p:sp>
      <p:sp>
        <p:nvSpPr>
          <p:cNvPr id="7" name="Plassholder for dato 6"/>
          <p:cNvSpPr>
            <a:spLocks noGrp="1"/>
          </p:cNvSpPr>
          <p:nvPr>
            <p:ph type="dt" sz="half" idx="10"/>
          </p:nvPr>
        </p:nvSpPr>
        <p:spPr/>
        <p:txBody>
          <a:bodyPr/>
          <a:lstStyle/>
          <a:p>
            <a:fld id="{C8E30EB8-B343-4654-8F91-6349077D3B3E}" type="datetimeFigureOut">
              <a:rPr lang="nb-NO" smtClean="0"/>
              <a:t>18.02.2022</a:t>
            </a:fld>
            <a:endParaRPr lang="nb-NO"/>
          </a:p>
        </p:txBody>
      </p:sp>
      <p:sp>
        <p:nvSpPr>
          <p:cNvPr id="8" name="Plassholder for bunntekst 7"/>
          <p:cNvSpPr>
            <a:spLocks noGrp="1"/>
          </p:cNvSpPr>
          <p:nvPr>
            <p:ph type="ftr" sz="quarter" idx="11"/>
          </p:nvPr>
        </p:nvSpPr>
        <p:spPr/>
        <p:txBody>
          <a:bodyPr/>
          <a:lstStyle/>
          <a:p>
            <a:endParaRPr lang="nb-NO"/>
          </a:p>
        </p:txBody>
      </p:sp>
      <p:sp>
        <p:nvSpPr>
          <p:cNvPr id="9" name="Plassholder for lysbildenummer 8"/>
          <p:cNvSpPr>
            <a:spLocks noGrp="1"/>
          </p:cNvSpPr>
          <p:nvPr>
            <p:ph type="sldNum" sz="quarter" idx="12"/>
          </p:nvPr>
        </p:nvSpPr>
        <p:spPr/>
        <p:txBody>
          <a:bodyPr/>
          <a:lstStyle/>
          <a:p>
            <a:fld id="{1683BC54-0232-4C11-A2E5-32BDAF83E8C6}" type="slidenum">
              <a:rPr lang="nb-NO" smtClean="0"/>
              <a:t>‹#›</a:t>
            </a:fld>
            <a:endParaRPr lang="nb-NO"/>
          </a:p>
        </p:txBody>
      </p:sp>
    </p:spTree>
    <p:extLst>
      <p:ext uri="{BB962C8B-B14F-4D97-AF65-F5344CB8AC3E}">
        <p14:creationId xmlns:p14="http://schemas.microsoft.com/office/powerpoint/2010/main" val="42403441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Bare tittel">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smtClean="0"/>
              <a:t>Klikk for å redigere tittelstil</a:t>
            </a:r>
            <a:endParaRPr lang="nb-NO"/>
          </a:p>
        </p:txBody>
      </p:sp>
      <p:sp>
        <p:nvSpPr>
          <p:cNvPr id="3" name="Plassholder for dato 2"/>
          <p:cNvSpPr>
            <a:spLocks noGrp="1"/>
          </p:cNvSpPr>
          <p:nvPr>
            <p:ph type="dt" sz="half" idx="10"/>
          </p:nvPr>
        </p:nvSpPr>
        <p:spPr/>
        <p:txBody>
          <a:bodyPr/>
          <a:lstStyle/>
          <a:p>
            <a:fld id="{C8E30EB8-B343-4654-8F91-6349077D3B3E}" type="datetimeFigureOut">
              <a:rPr lang="nb-NO" smtClean="0"/>
              <a:t>18.02.2022</a:t>
            </a:fld>
            <a:endParaRPr lang="nb-NO"/>
          </a:p>
        </p:txBody>
      </p:sp>
      <p:sp>
        <p:nvSpPr>
          <p:cNvPr id="4" name="Plassholder for bunntekst 3"/>
          <p:cNvSpPr>
            <a:spLocks noGrp="1"/>
          </p:cNvSpPr>
          <p:nvPr>
            <p:ph type="ftr" sz="quarter" idx="11"/>
          </p:nvPr>
        </p:nvSpPr>
        <p:spPr/>
        <p:txBody>
          <a:bodyPr/>
          <a:lstStyle/>
          <a:p>
            <a:endParaRPr lang="nb-NO"/>
          </a:p>
        </p:txBody>
      </p:sp>
      <p:sp>
        <p:nvSpPr>
          <p:cNvPr id="5" name="Plassholder for lysbildenummer 4"/>
          <p:cNvSpPr>
            <a:spLocks noGrp="1"/>
          </p:cNvSpPr>
          <p:nvPr>
            <p:ph type="sldNum" sz="quarter" idx="12"/>
          </p:nvPr>
        </p:nvSpPr>
        <p:spPr/>
        <p:txBody>
          <a:bodyPr/>
          <a:lstStyle/>
          <a:p>
            <a:fld id="{1683BC54-0232-4C11-A2E5-32BDAF83E8C6}" type="slidenum">
              <a:rPr lang="nb-NO" smtClean="0"/>
              <a:t>‹#›</a:t>
            </a:fld>
            <a:endParaRPr lang="nb-NO"/>
          </a:p>
        </p:txBody>
      </p:sp>
    </p:spTree>
    <p:extLst>
      <p:ext uri="{BB962C8B-B14F-4D97-AF65-F5344CB8AC3E}">
        <p14:creationId xmlns:p14="http://schemas.microsoft.com/office/powerpoint/2010/main" val="40457983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t">
    <p:spTree>
      <p:nvGrpSpPr>
        <p:cNvPr id="1" name=""/>
        <p:cNvGrpSpPr/>
        <p:nvPr/>
      </p:nvGrpSpPr>
      <p:grpSpPr>
        <a:xfrm>
          <a:off x="0" y="0"/>
          <a:ext cx="0" cy="0"/>
          <a:chOff x="0" y="0"/>
          <a:chExt cx="0" cy="0"/>
        </a:xfrm>
      </p:grpSpPr>
      <p:sp>
        <p:nvSpPr>
          <p:cNvPr id="2" name="Plassholder for dato 1"/>
          <p:cNvSpPr>
            <a:spLocks noGrp="1"/>
          </p:cNvSpPr>
          <p:nvPr>
            <p:ph type="dt" sz="half" idx="10"/>
          </p:nvPr>
        </p:nvSpPr>
        <p:spPr/>
        <p:txBody>
          <a:bodyPr/>
          <a:lstStyle/>
          <a:p>
            <a:fld id="{C8E30EB8-B343-4654-8F91-6349077D3B3E}" type="datetimeFigureOut">
              <a:rPr lang="nb-NO" smtClean="0"/>
              <a:t>18.02.2022</a:t>
            </a:fld>
            <a:endParaRPr lang="nb-NO"/>
          </a:p>
        </p:txBody>
      </p:sp>
      <p:sp>
        <p:nvSpPr>
          <p:cNvPr id="3" name="Plassholder for bunntekst 2"/>
          <p:cNvSpPr>
            <a:spLocks noGrp="1"/>
          </p:cNvSpPr>
          <p:nvPr>
            <p:ph type="ftr" sz="quarter" idx="11"/>
          </p:nvPr>
        </p:nvSpPr>
        <p:spPr/>
        <p:txBody>
          <a:bodyPr/>
          <a:lstStyle/>
          <a:p>
            <a:endParaRPr lang="nb-NO"/>
          </a:p>
        </p:txBody>
      </p:sp>
      <p:sp>
        <p:nvSpPr>
          <p:cNvPr id="4" name="Plassholder for lysbildenummer 3"/>
          <p:cNvSpPr>
            <a:spLocks noGrp="1"/>
          </p:cNvSpPr>
          <p:nvPr>
            <p:ph type="sldNum" sz="quarter" idx="12"/>
          </p:nvPr>
        </p:nvSpPr>
        <p:spPr/>
        <p:txBody>
          <a:bodyPr/>
          <a:lstStyle/>
          <a:p>
            <a:fld id="{1683BC54-0232-4C11-A2E5-32BDAF83E8C6}" type="slidenum">
              <a:rPr lang="nb-NO" smtClean="0"/>
              <a:t>‹#›</a:t>
            </a:fld>
            <a:endParaRPr lang="nb-NO"/>
          </a:p>
        </p:txBody>
      </p:sp>
    </p:spTree>
    <p:extLst>
      <p:ext uri="{BB962C8B-B14F-4D97-AF65-F5344CB8AC3E}">
        <p14:creationId xmlns:p14="http://schemas.microsoft.com/office/powerpoint/2010/main" val="32962786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nhold med tekst">
    <p:spTree>
      <p:nvGrpSpPr>
        <p:cNvPr id="1" name=""/>
        <p:cNvGrpSpPr/>
        <p:nvPr/>
      </p:nvGrpSpPr>
      <p:grpSpPr>
        <a:xfrm>
          <a:off x="0" y="0"/>
          <a:ext cx="0" cy="0"/>
          <a:chOff x="0" y="0"/>
          <a:chExt cx="0" cy="0"/>
        </a:xfrm>
      </p:grpSpPr>
      <p:sp>
        <p:nvSpPr>
          <p:cNvPr id="2" name="Tittel 1"/>
          <p:cNvSpPr>
            <a:spLocks noGrp="1"/>
          </p:cNvSpPr>
          <p:nvPr>
            <p:ph type="title"/>
          </p:nvPr>
        </p:nvSpPr>
        <p:spPr>
          <a:xfrm>
            <a:off x="839788" y="457200"/>
            <a:ext cx="3932237" cy="1600200"/>
          </a:xfrm>
        </p:spPr>
        <p:txBody>
          <a:bodyPr anchor="b"/>
          <a:lstStyle>
            <a:lvl1pPr>
              <a:defRPr sz="3200"/>
            </a:lvl1pPr>
          </a:lstStyle>
          <a:p>
            <a:r>
              <a:rPr lang="nb-NO" smtClean="0"/>
              <a:t>Klikk for å redigere tittelstil</a:t>
            </a:r>
            <a:endParaRPr lang="nb-NO"/>
          </a:p>
        </p:txBody>
      </p:sp>
      <p:sp>
        <p:nvSpPr>
          <p:cNvPr id="3" name="Plassholder for innhold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b-NO" smtClean="0"/>
              <a:t>Rediger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a:p>
        </p:txBody>
      </p:sp>
      <p:sp>
        <p:nvSpPr>
          <p:cNvPr id="4" name="Plassholder for teks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b-NO" smtClean="0"/>
              <a:t>Rediger tekststiler i malen</a:t>
            </a:r>
          </a:p>
        </p:txBody>
      </p:sp>
      <p:sp>
        <p:nvSpPr>
          <p:cNvPr id="5" name="Plassholder for dato 4"/>
          <p:cNvSpPr>
            <a:spLocks noGrp="1"/>
          </p:cNvSpPr>
          <p:nvPr>
            <p:ph type="dt" sz="half" idx="10"/>
          </p:nvPr>
        </p:nvSpPr>
        <p:spPr/>
        <p:txBody>
          <a:bodyPr/>
          <a:lstStyle/>
          <a:p>
            <a:fld id="{C8E30EB8-B343-4654-8F91-6349077D3B3E}" type="datetimeFigureOut">
              <a:rPr lang="nb-NO" smtClean="0"/>
              <a:t>18.02.2022</a:t>
            </a:fld>
            <a:endParaRPr lang="nb-NO"/>
          </a:p>
        </p:txBody>
      </p:sp>
      <p:sp>
        <p:nvSpPr>
          <p:cNvPr id="6" name="Plassholder for bunntekst 5"/>
          <p:cNvSpPr>
            <a:spLocks noGrp="1"/>
          </p:cNvSpPr>
          <p:nvPr>
            <p:ph type="ftr" sz="quarter" idx="11"/>
          </p:nvPr>
        </p:nvSpPr>
        <p:spPr/>
        <p:txBody>
          <a:bodyPr/>
          <a:lstStyle/>
          <a:p>
            <a:endParaRPr lang="nb-NO"/>
          </a:p>
        </p:txBody>
      </p:sp>
      <p:sp>
        <p:nvSpPr>
          <p:cNvPr id="7" name="Plassholder for lysbildenummer 6"/>
          <p:cNvSpPr>
            <a:spLocks noGrp="1"/>
          </p:cNvSpPr>
          <p:nvPr>
            <p:ph type="sldNum" sz="quarter" idx="12"/>
          </p:nvPr>
        </p:nvSpPr>
        <p:spPr/>
        <p:txBody>
          <a:bodyPr/>
          <a:lstStyle/>
          <a:p>
            <a:fld id="{1683BC54-0232-4C11-A2E5-32BDAF83E8C6}" type="slidenum">
              <a:rPr lang="nb-NO" smtClean="0"/>
              <a:t>‹#›</a:t>
            </a:fld>
            <a:endParaRPr lang="nb-NO"/>
          </a:p>
        </p:txBody>
      </p:sp>
    </p:spTree>
    <p:extLst>
      <p:ext uri="{BB962C8B-B14F-4D97-AF65-F5344CB8AC3E}">
        <p14:creationId xmlns:p14="http://schemas.microsoft.com/office/powerpoint/2010/main" val="15889895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e med tekst">
    <p:spTree>
      <p:nvGrpSpPr>
        <p:cNvPr id="1" name=""/>
        <p:cNvGrpSpPr/>
        <p:nvPr/>
      </p:nvGrpSpPr>
      <p:grpSpPr>
        <a:xfrm>
          <a:off x="0" y="0"/>
          <a:ext cx="0" cy="0"/>
          <a:chOff x="0" y="0"/>
          <a:chExt cx="0" cy="0"/>
        </a:xfrm>
      </p:grpSpPr>
      <p:sp>
        <p:nvSpPr>
          <p:cNvPr id="2" name="Tittel 1"/>
          <p:cNvSpPr>
            <a:spLocks noGrp="1"/>
          </p:cNvSpPr>
          <p:nvPr>
            <p:ph type="title"/>
          </p:nvPr>
        </p:nvSpPr>
        <p:spPr>
          <a:xfrm>
            <a:off x="839788" y="457200"/>
            <a:ext cx="3932237" cy="1600200"/>
          </a:xfrm>
        </p:spPr>
        <p:txBody>
          <a:bodyPr anchor="b"/>
          <a:lstStyle>
            <a:lvl1pPr>
              <a:defRPr sz="3200"/>
            </a:lvl1pPr>
          </a:lstStyle>
          <a:p>
            <a:r>
              <a:rPr lang="nb-NO" smtClean="0"/>
              <a:t>Klikk for å redigere tittelstil</a:t>
            </a:r>
            <a:endParaRPr lang="nb-NO"/>
          </a:p>
        </p:txBody>
      </p:sp>
      <p:sp>
        <p:nvSpPr>
          <p:cNvPr id="3" name="Plassholder for bild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b-NO"/>
          </a:p>
        </p:txBody>
      </p:sp>
      <p:sp>
        <p:nvSpPr>
          <p:cNvPr id="4" name="Plassholder for teks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b-NO" smtClean="0"/>
              <a:t>Rediger tekststiler i malen</a:t>
            </a:r>
          </a:p>
        </p:txBody>
      </p:sp>
      <p:sp>
        <p:nvSpPr>
          <p:cNvPr id="5" name="Plassholder for dato 4"/>
          <p:cNvSpPr>
            <a:spLocks noGrp="1"/>
          </p:cNvSpPr>
          <p:nvPr>
            <p:ph type="dt" sz="half" idx="10"/>
          </p:nvPr>
        </p:nvSpPr>
        <p:spPr/>
        <p:txBody>
          <a:bodyPr/>
          <a:lstStyle/>
          <a:p>
            <a:fld id="{C8E30EB8-B343-4654-8F91-6349077D3B3E}" type="datetimeFigureOut">
              <a:rPr lang="nb-NO" smtClean="0"/>
              <a:t>18.02.2022</a:t>
            </a:fld>
            <a:endParaRPr lang="nb-NO"/>
          </a:p>
        </p:txBody>
      </p:sp>
      <p:sp>
        <p:nvSpPr>
          <p:cNvPr id="6" name="Plassholder for bunntekst 5"/>
          <p:cNvSpPr>
            <a:spLocks noGrp="1"/>
          </p:cNvSpPr>
          <p:nvPr>
            <p:ph type="ftr" sz="quarter" idx="11"/>
          </p:nvPr>
        </p:nvSpPr>
        <p:spPr/>
        <p:txBody>
          <a:bodyPr/>
          <a:lstStyle/>
          <a:p>
            <a:endParaRPr lang="nb-NO"/>
          </a:p>
        </p:txBody>
      </p:sp>
      <p:sp>
        <p:nvSpPr>
          <p:cNvPr id="7" name="Plassholder for lysbildenummer 6"/>
          <p:cNvSpPr>
            <a:spLocks noGrp="1"/>
          </p:cNvSpPr>
          <p:nvPr>
            <p:ph type="sldNum" sz="quarter" idx="12"/>
          </p:nvPr>
        </p:nvSpPr>
        <p:spPr/>
        <p:txBody>
          <a:bodyPr/>
          <a:lstStyle/>
          <a:p>
            <a:fld id="{1683BC54-0232-4C11-A2E5-32BDAF83E8C6}" type="slidenum">
              <a:rPr lang="nb-NO" smtClean="0"/>
              <a:t>‹#›</a:t>
            </a:fld>
            <a:endParaRPr lang="nb-NO"/>
          </a:p>
        </p:txBody>
      </p:sp>
    </p:spTree>
    <p:extLst>
      <p:ext uri="{BB962C8B-B14F-4D97-AF65-F5344CB8AC3E}">
        <p14:creationId xmlns:p14="http://schemas.microsoft.com/office/powerpoint/2010/main" val="4305564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ssholder for tittel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b-NO" smtClean="0"/>
              <a:t>Klikk for å redigere tittelstil</a:t>
            </a:r>
            <a:endParaRPr lang="nb-NO"/>
          </a:p>
        </p:txBody>
      </p:sp>
      <p:sp>
        <p:nvSpPr>
          <p:cNvPr id="3" name="Plassholder for tekst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b-NO" smtClean="0"/>
              <a:t>Rediger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a:p>
        </p:txBody>
      </p:sp>
      <p:sp>
        <p:nvSpPr>
          <p:cNvPr id="4" name="Plassholder for dato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8E30EB8-B343-4654-8F91-6349077D3B3E}" type="datetimeFigureOut">
              <a:rPr lang="nb-NO" smtClean="0"/>
              <a:t>18.02.2022</a:t>
            </a:fld>
            <a:endParaRPr lang="nb-NO"/>
          </a:p>
        </p:txBody>
      </p:sp>
      <p:sp>
        <p:nvSpPr>
          <p:cNvPr id="5" name="Plassholder for bunntekst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b-NO"/>
          </a:p>
        </p:txBody>
      </p:sp>
      <p:sp>
        <p:nvSpPr>
          <p:cNvPr id="6" name="Plassholder for lysbildenumm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683BC54-0232-4C11-A2E5-32BDAF83E8C6}" type="slidenum">
              <a:rPr lang="nb-NO" smtClean="0"/>
              <a:t>‹#›</a:t>
            </a:fld>
            <a:endParaRPr lang="nb-NO"/>
          </a:p>
        </p:txBody>
      </p:sp>
    </p:spTree>
    <p:extLst>
      <p:ext uri="{BB962C8B-B14F-4D97-AF65-F5344CB8AC3E}">
        <p14:creationId xmlns:p14="http://schemas.microsoft.com/office/powerpoint/2010/main" val="196012514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ssholder for tittel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b-NO" smtClean="0"/>
              <a:t>Klikk for å redigere tittelstil</a:t>
            </a:r>
            <a:endParaRPr lang="nb-NO"/>
          </a:p>
        </p:txBody>
      </p:sp>
      <p:sp>
        <p:nvSpPr>
          <p:cNvPr id="3" name="Plassholder for tekst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b-NO" smtClean="0"/>
              <a:t>Rediger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a:p>
        </p:txBody>
      </p:sp>
      <p:sp>
        <p:nvSpPr>
          <p:cNvPr id="4" name="Plassholder for dato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783CA49-54F4-4D5F-940B-7814F4F0EAFD}" type="datetimeFigureOut">
              <a:rPr lang="nb-NO" smtClean="0"/>
              <a:t>20.02.2022</a:t>
            </a:fld>
            <a:endParaRPr lang="nb-NO"/>
          </a:p>
        </p:txBody>
      </p:sp>
      <p:sp>
        <p:nvSpPr>
          <p:cNvPr id="5" name="Plassholder for bunntekst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b-NO"/>
          </a:p>
        </p:txBody>
      </p:sp>
      <p:sp>
        <p:nvSpPr>
          <p:cNvPr id="6" name="Plassholder for lysbildenumm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7D0546E-DEBA-4CE6-8DAD-B98723B02951}" type="slidenum">
              <a:rPr lang="nb-NO" smtClean="0"/>
              <a:t>‹#›</a:t>
            </a:fld>
            <a:endParaRPr lang="nb-NO"/>
          </a:p>
        </p:txBody>
      </p:sp>
    </p:spTree>
    <p:extLst>
      <p:ext uri="{BB962C8B-B14F-4D97-AF65-F5344CB8AC3E}">
        <p14:creationId xmlns:p14="http://schemas.microsoft.com/office/powerpoint/2010/main" val="1409535197"/>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ssholder for tittel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nb-NO" smtClean="0"/>
              <a:t>Klikk for å redigere tittelstil</a:t>
            </a:r>
            <a:endParaRPr lang="nb-NO"/>
          </a:p>
        </p:txBody>
      </p:sp>
      <p:sp>
        <p:nvSpPr>
          <p:cNvPr id="3" name="Plassholder for tekst 2"/>
          <p:cNvSpPr>
            <a:spLocks noGrp="1"/>
          </p:cNvSpPr>
          <p:nvPr>
            <p:ph type="body" idx="1"/>
          </p:nvPr>
        </p:nvSpPr>
        <p:spPr>
          <a:xfrm>
            <a:off x="609600" y="1600206"/>
            <a:ext cx="10972800" cy="4525963"/>
          </a:xfrm>
          <a:prstGeom prst="rect">
            <a:avLst/>
          </a:prstGeom>
        </p:spPr>
        <p:txBody>
          <a:bodyPr vert="horz" lIns="91440" tIns="45720" rIns="91440" bIns="45720" rtlCol="0">
            <a:normAutofit/>
          </a:bodyPr>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a:p>
        </p:txBody>
      </p:sp>
      <p:sp>
        <p:nvSpPr>
          <p:cNvPr id="4" name="Plassholder for dato 3"/>
          <p:cNvSpPr>
            <a:spLocks noGrp="1"/>
          </p:cNvSpPr>
          <p:nvPr>
            <p:ph type="dt" sz="half" idx="2"/>
          </p:nvPr>
        </p:nvSpPr>
        <p:spPr>
          <a:xfrm>
            <a:off x="609600" y="635674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B56636F-9E64-48A9-A0E8-D6911EA208CE}" type="datetimeFigureOut">
              <a:rPr lang="nb-NO" smtClean="0">
                <a:solidFill>
                  <a:prstClr val="black">
                    <a:tint val="75000"/>
                  </a:prstClr>
                </a:solidFill>
              </a:rPr>
              <a:pPr/>
              <a:t>20.02.2022</a:t>
            </a:fld>
            <a:endParaRPr lang="nb-NO">
              <a:solidFill>
                <a:prstClr val="black">
                  <a:tint val="75000"/>
                </a:prstClr>
              </a:solidFill>
            </a:endParaRPr>
          </a:p>
        </p:txBody>
      </p:sp>
      <p:sp>
        <p:nvSpPr>
          <p:cNvPr id="5" name="Plassholder for bunntekst 4"/>
          <p:cNvSpPr>
            <a:spLocks noGrp="1"/>
          </p:cNvSpPr>
          <p:nvPr>
            <p:ph type="ftr" sz="quarter" idx="3"/>
          </p:nvPr>
        </p:nvSpPr>
        <p:spPr>
          <a:xfrm>
            <a:off x="4165600" y="635674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b-NO">
              <a:solidFill>
                <a:prstClr val="black">
                  <a:tint val="75000"/>
                </a:prstClr>
              </a:solidFill>
            </a:endParaRPr>
          </a:p>
        </p:txBody>
      </p:sp>
      <p:sp>
        <p:nvSpPr>
          <p:cNvPr id="6" name="Plassholder for lysbildenummer 5"/>
          <p:cNvSpPr>
            <a:spLocks noGrp="1"/>
          </p:cNvSpPr>
          <p:nvPr>
            <p:ph type="sldNum" sz="quarter" idx="4"/>
          </p:nvPr>
        </p:nvSpPr>
        <p:spPr>
          <a:xfrm>
            <a:off x="8737600" y="635674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AEFB388-42AA-4DF2-851A-CCA4A06B24AA}" type="slidenum">
              <a:rPr lang="nb-NO" smtClean="0">
                <a:solidFill>
                  <a:prstClr val="black">
                    <a:tint val="75000"/>
                  </a:prstClr>
                </a:solidFill>
              </a:rPr>
              <a:pPr/>
              <a:t>‹#›</a:t>
            </a:fld>
            <a:endParaRPr lang="nb-NO">
              <a:solidFill>
                <a:prstClr val="black">
                  <a:tint val="75000"/>
                </a:prstClr>
              </a:solidFill>
            </a:endParaRPr>
          </a:p>
        </p:txBody>
      </p:sp>
    </p:spTree>
    <p:extLst>
      <p:ext uri="{BB962C8B-B14F-4D97-AF65-F5344CB8AC3E}">
        <p14:creationId xmlns:p14="http://schemas.microsoft.com/office/powerpoint/2010/main" val="410379770"/>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9.wmf"/><Relationship Id="rId4" Type="http://schemas.openxmlformats.org/officeDocument/2006/relationships/image" Target="../media/image8.pn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jpeg"/><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tmp"/></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8.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2.xml"/><Relationship Id="rId1" Type="http://schemas.openxmlformats.org/officeDocument/2006/relationships/slideLayout" Target="../slideLayouts/slideLayout28.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41.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13.xml"/><Relationship Id="rId1" Type="http://schemas.openxmlformats.org/officeDocument/2006/relationships/slideLayout" Target="../slideLayouts/slideLayout28.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4.xml"/></Relationships>
</file>

<file path=ppt/slides/_rels/slide43.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8.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44.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8.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45.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8.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46.xml.rels><?xml version="1.0" encoding="UTF-8" standalone="yes"?>
<Relationships xmlns="http://schemas.openxmlformats.org/package/2006/relationships"><Relationship Id="rId3" Type="http://schemas.openxmlformats.org/officeDocument/2006/relationships/diagramLayout" Target="../diagrams/layout8.xml"/><Relationship Id="rId7" Type="http://schemas.openxmlformats.org/officeDocument/2006/relationships/image" Target="../media/image20.png"/><Relationship Id="rId2" Type="http://schemas.openxmlformats.org/officeDocument/2006/relationships/diagramData" Target="../diagrams/data8.xml"/><Relationship Id="rId1" Type="http://schemas.openxmlformats.org/officeDocument/2006/relationships/slideLayout" Target="../slideLayouts/slideLayout24.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47.xml.rels><?xml version="1.0" encoding="UTF-8" standalone="yes"?>
<Relationships xmlns="http://schemas.openxmlformats.org/package/2006/relationships"><Relationship Id="rId3" Type="http://schemas.openxmlformats.org/officeDocument/2006/relationships/diagramLayout" Target="../diagrams/layout9.xml"/><Relationship Id="rId7" Type="http://schemas.openxmlformats.org/officeDocument/2006/relationships/image" Target="../media/image20.png"/><Relationship Id="rId2" Type="http://schemas.openxmlformats.org/officeDocument/2006/relationships/diagramData" Target="../diagrams/data9.xml"/><Relationship Id="rId1" Type="http://schemas.openxmlformats.org/officeDocument/2006/relationships/slideLayout" Target="../slideLayouts/slideLayout24.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48.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28.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49.xml.rels><?xml version="1.0" encoding="UTF-8" standalone="yes"?>
<Relationships xmlns="http://schemas.openxmlformats.org/package/2006/relationships"><Relationship Id="rId3" Type="http://schemas.openxmlformats.org/officeDocument/2006/relationships/diagramLayout" Target="../diagrams/layout11.xml"/><Relationship Id="rId2" Type="http://schemas.openxmlformats.org/officeDocument/2006/relationships/diagramData" Target="../diagrams/data11.xml"/><Relationship Id="rId1" Type="http://schemas.openxmlformats.org/officeDocument/2006/relationships/slideLayout" Target="../slideLayouts/slideLayout24.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diagramLayout" Target="../diagrams/layout12.xml"/><Relationship Id="rId2" Type="http://schemas.openxmlformats.org/officeDocument/2006/relationships/diagramData" Target="../diagrams/data12.xml"/><Relationship Id="rId1" Type="http://schemas.openxmlformats.org/officeDocument/2006/relationships/slideLayout" Target="../slideLayouts/slideLayout24.xml"/><Relationship Id="rId6" Type="http://schemas.microsoft.com/office/2007/relationships/diagramDrawing" Target="../diagrams/drawing12.xml"/><Relationship Id="rId5" Type="http://schemas.openxmlformats.org/officeDocument/2006/relationships/diagramColors" Target="../diagrams/colors12.xml"/><Relationship Id="rId4" Type="http://schemas.openxmlformats.org/officeDocument/2006/relationships/diagramQuickStyle" Target="../diagrams/quickStyle12.xml"/></Relationships>
</file>

<file path=ppt/slides/_rels/slide51.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4.xml"/></Relationships>
</file>

<file path=ppt/slides/_rels/slide52.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4.xml"/></Relationships>
</file>

<file path=ppt/slides/_rels/slide53.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4.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diagramData" Target="../diagrams/data13.xml"/><Relationship Id="rId7" Type="http://schemas.microsoft.com/office/2007/relationships/diagramDrawing" Target="../diagrams/drawing13.xml"/><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diagramColors" Target="../diagrams/colors13.xml"/><Relationship Id="rId5" Type="http://schemas.openxmlformats.org/officeDocument/2006/relationships/diagramQuickStyle" Target="../diagrams/quickStyle13.xml"/><Relationship Id="rId4" Type="http://schemas.openxmlformats.org/officeDocument/2006/relationships/diagramLayout" Target="../diagrams/layout13.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diagramLayout" Target="../diagrams/layout14.xml"/><Relationship Id="rId2" Type="http://schemas.openxmlformats.org/officeDocument/2006/relationships/diagramData" Target="../diagrams/data14.xml"/><Relationship Id="rId1" Type="http://schemas.openxmlformats.org/officeDocument/2006/relationships/slideLayout" Target="../slideLayouts/slideLayout6.xml"/><Relationship Id="rId6" Type="http://schemas.microsoft.com/office/2007/relationships/diagramDrawing" Target="../diagrams/drawing14.xml"/><Relationship Id="rId5" Type="http://schemas.openxmlformats.org/officeDocument/2006/relationships/diagramColors" Target="../diagrams/colors14.xml"/><Relationship Id="rId4" Type="http://schemas.openxmlformats.org/officeDocument/2006/relationships/diagramQuickStyle" Target="../diagrams/quickStyle14.xml"/></Relationships>
</file>

<file path=ppt/slides/_rels/slide62.xml.rels><?xml version="1.0" encoding="UTF-8" standalone="yes"?>
<Relationships xmlns="http://schemas.openxmlformats.org/package/2006/relationships"><Relationship Id="rId3" Type="http://schemas.openxmlformats.org/officeDocument/2006/relationships/diagramLayout" Target="../diagrams/layout15.xml"/><Relationship Id="rId2" Type="http://schemas.openxmlformats.org/officeDocument/2006/relationships/diagramData" Target="../diagrams/data15.xml"/><Relationship Id="rId1" Type="http://schemas.openxmlformats.org/officeDocument/2006/relationships/slideLayout" Target="../slideLayouts/slideLayout2.xml"/><Relationship Id="rId6" Type="http://schemas.microsoft.com/office/2007/relationships/diagramDrawing" Target="../diagrams/drawing15.xml"/><Relationship Id="rId5" Type="http://schemas.openxmlformats.org/officeDocument/2006/relationships/diagramColors" Target="../diagrams/colors15.xml"/><Relationship Id="rId4" Type="http://schemas.openxmlformats.org/officeDocument/2006/relationships/diagramQuickStyle" Target="../diagrams/quickStyle15.xml"/></Relationships>
</file>

<file path=ppt/slides/_rels/slide63.xml.rels><?xml version="1.0" encoding="UTF-8" standalone="yes"?>
<Relationships xmlns="http://schemas.openxmlformats.org/package/2006/relationships"><Relationship Id="rId3" Type="http://schemas.openxmlformats.org/officeDocument/2006/relationships/diagramLayout" Target="../diagrams/layout16.xml"/><Relationship Id="rId2" Type="http://schemas.openxmlformats.org/officeDocument/2006/relationships/diagramData" Target="../diagrams/data16.xml"/><Relationship Id="rId1" Type="http://schemas.openxmlformats.org/officeDocument/2006/relationships/slideLayout" Target="../slideLayouts/slideLayout2.xml"/><Relationship Id="rId6" Type="http://schemas.microsoft.com/office/2007/relationships/diagramDrawing" Target="../diagrams/drawing16.xml"/><Relationship Id="rId5" Type="http://schemas.openxmlformats.org/officeDocument/2006/relationships/diagramColors" Target="../diagrams/colors16.xml"/><Relationship Id="rId4" Type="http://schemas.openxmlformats.org/officeDocument/2006/relationships/diagramQuickStyle" Target="../diagrams/quickStyle16.xml"/></Relationships>
</file>

<file path=ppt/slides/_rels/slide64.xml.rels><?xml version="1.0" encoding="UTF-8" standalone="yes"?>
<Relationships xmlns="http://schemas.openxmlformats.org/package/2006/relationships"><Relationship Id="rId3" Type="http://schemas.openxmlformats.org/officeDocument/2006/relationships/diagramLayout" Target="../diagrams/layout17.xml"/><Relationship Id="rId2" Type="http://schemas.openxmlformats.org/officeDocument/2006/relationships/diagramData" Target="../diagrams/data17.xml"/><Relationship Id="rId1" Type="http://schemas.openxmlformats.org/officeDocument/2006/relationships/slideLayout" Target="../slideLayouts/slideLayout2.xml"/><Relationship Id="rId6" Type="http://schemas.microsoft.com/office/2007/relationships/diagramDrawing" Target="../diagrams/drawing17.xml"/><Relationship Id="rId5" Type="http://schemas.openxmlformats.org/officeDocument/2006/relationships/diagramColors" Target="../diagrams/colors17.xml"/><Relationship Id="rId4" Type="http://schemas.openxmlformats.org/officeDocument/2006/relationships/diagramQuickStyle" Target="../diagrams/quickStyle17.xml"/></Relationships>
</file>

<file path=ppt/slides/_rels/slide65.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8.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3.xml"/></Relationships>
</file>

<file path=ppt/slides/_rels/slide74.xml.rels><?xml version="1.0" encoding="UTF-8" standalone="yes"?>
<Relationships xmlns="http://schemas.openxmlformats.org/package/2006/relationships"><Relationship Id="rId3" Type="http://schemas.openxmlformats.org/officeDocument/2006/relationships/diagramData" Target="../diagrams/data18.xml"/><Relationship Id="rId7" Type="http://schemas.microsoft.com/office/2007/relationships/diagramDrawing" Target="../diagrams/drawing18.xml"/><Relationship Id="rId2" Type="http://schemas.openxmlformats.org/officeDocument/2006/relationships/notesSlide" Target="../notesSlides/notesSlide19.xml"/><Relationship Id="rId1" Type="http://schemas.openxmlformats.org/officeDocument/2006/relationships/slideLayout" Target="../slideLayouts/slideLayout13.xml"/><Relationship Id="rId6" Type="http://schemas.openxmlformats.org/officeDocument/2006/relationships/diagramColors" Target="../diagrams/colors18.xml"/><Relationship Id="rId5" Type="http://schemas.openxmlformats.org/officeDocument/2006/relationships/diagramQuickStyle" Target="../diagrams/quickStyle18.xml"/><Relationship Id="rId4" Type="http://schemas.openxmlformats.org/officeDocument/2006/relationships/diagramLayout" Target="../diagrams/layout18.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3.xml"/></Relationships>
</file>

<file path=ppt/slides/_rels/slide76.xml.rels><?xml version="1.0" encoding="UTF-8" standalone="yes"?>
<Relationships xmlns="http://schemas.openxmlformats.org/package/2006/relationships"><Relationship Id="rId3" Type="http://schemas.openxmlformats.org/officeDocument/2006/relationships/diagramData" Target="../diagrams/data19.xml"/><Relationship Id="rId7" Type="http://schemas.microsoft.com/office/2007/relationships/diagramDrawing" Target="../diagrams/drawing19.xml"/><Relationship Id="rId2" Type="http://schemas.openxmlformats.org/officeDocument/2006/relationships/notesSlide" Target="../notesSlides/notesSlide21.xml"/><Relationship Id="rId1" Type="http://schemas.openxmlformats.org/officeDocument/2006/relationships/slideLayout" Target="../slideLayouts/slideLayout13.xml"/><Relationship Id="rId6" Type="http://schemas.openxmlformats.org/officeDocument/2006/relationships/diagramColors" Target="../diagrams/colors19.xml"/><Relationship Id="rId5" Type="http://schemas.openxmlformats.org/officeDocument/2006/relationships/diagramQuickStyle" Target="../diagrams/quickStyle19.xml"/><Relationship Id="rId4" Type="http://schemas.openxmlformats.org/officeDocument/2006/relationships/diagramLayout" Target="../diagrams/layout19.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ctrTitle"/>
          </p:nvPr>
        </p:nvSpPr>
        <p:spPr>
          <a:xfrm>
            <a:off x="1524000" y="2033848"/>
            <a:ext cx="9144000" cy="1406236"/>
          </a:xfrm>
        </p:spPr>
        <p:txBody>
          <a:bodyPr>
            <a:normAutofit fontScale="90000"/>
          </a:bodyPr>
          <a:lstStyle/>
          <a:p>
            <a:r>
              <a:rPr lang="nb-NO" dirty="0" smtClean="0"/>
              <a:t/>
            </a:r>
            <a:br>
              <a:rPr lang="nb-NO" dirty="0" smtClean="0"/>
            </a:br>
            <a:r>
              <a:rPr lang="nb-NO" dirty="0"/>
              <a:t/>
            </a:r>
            <a:br>
              <a:rPr lang="nb-NO" dirty="0"/>
            </a:br>
            <a:r>
              <a:rPr lang="nb-NO" dirty="0" smtClean="0"/>
              <a:t> </a:t>
            </a:r>
            <a:br>
              <a:rPr lang="nb-NO" dirty="0" smtClean="0"/>
            </a:br>
            <a:r>
              <a:rPr lang="nb-NO" dirty="0"/>
              <a:t/>
            </a:r>
            <a:br>
              <a:rPr lang="nb-NO" dirty="0"/>
            </a:br>
            <a:r>
              <a:rPr lang="nb-NO" dirty="0" smtClean="0"/>
              <a:t/>
            </a:r>
            <a:br>
              <a:rPr lang="nb-NO" dirty="0" smtClean="0"/>
            </a:br>
            <a:r>
              <a:rPr lang="nb-NO" dirty="0"/>
              <a:t/>
            </a:r>
            <a:br>
              <a:rPr lang="nb-NO" dirty="0"/>
            </a:br>
            <a:r>
              <a:rPr lang="nb-NO" dirty="0" smtClean="0"/>
              <a:t/>
            </a:r>
            <a:br>
              <a:rPr lang="nb-NO" dirty="0" smtClean="0"/>
            </a:br>
            <a:r>
              <a:rPr lang="nb-NO" dirty="0"/>
              <a:t/>
            </a:r>
            <a:br>
              <a:rPr lang="nb-NO" dirty="0"/>
            </a:br>
            <a:r>
              <a:rPr lang="nb-NO" dirty="0" smtClean="0"/>
              <a:t/>
            </a:r>
            <a:br>
              <a:rPr lang="nb-NO" dirty="0" smtClean="0"/>
            </a:br>
            <a:r>
              <a:rPr lang="nb-NO" dirty="0"/>
              <a:t> </a:t>
            </a:r>
            <a:br>
              <a:rPr lang="nb-NO" dirty="0"/>
            </a:br>
            <a:endParaRPr lang="nb-NO" dirty="0"/>
          </a:p>
        </p:txBody>
      </p:sp>
      <p:sp>
        <p:nvSpPr>
          <p:cNvPr id="3" name="Undertittel 2"/>
          <p:cNvSpPr>
            <a:spLocks noGrp="1"/>
          </p:cNvSpPr>
          <p:nvPr>
            <p:ph type="subTitle" idx="1"/>
          </p:nvPr>
        </p:nvSpPr>
        <p:spPr>
          <a:xfrm>
            <a:off x="1209477" y="2196019"/>
            <a:ext cx="9144000" cy="2234117"/>
          </a:xfrm>
        </p:spPr>
        <p:txBody>
          <a:bodyPr>
            <a:normAutofit fontScale="62500" lnSpcReduction="20000"/>
          </a:bodyPr>
          <a:lstStyle/>
          <a:p>
            <a:endParaRPr lang="nb-NO" b="1" dirty="0" smtClean="0"/>
          </a:p>
          <a:p>
            <a:r>
              <a:rPr lang="nb-NO" sz="6500" b="1" dirty="0" smtClean="0"/>
              <a:t>Vurdering av voldsrisiko</a:t>
            </a:r>
          </a:p>
          <a:p>
            <a:endParaRPr lang="nb-NO" b="1" dirty="0"/>
          </a:p>
          <a:p>
            <a:endParaRPr lang="nb-NO" b="1" dirty="0" smtClean="0"/>
          </a:p>
          <a:p>
            <a:r>
              <a:rPr lang="nb-NO" sz="4500" b="1" dirty="0" smtClean="0"/>
              <a:t>Tverrfaglig </a:t>
            </a:r>
            <a:r>
              <a:rPr lang="nb-NO" sz="4500" b="1" dirty="0"/>
              <a:t>Forum </a:t>
            </a:r>
            <a:endParaRPr lang="nb-NO" sz="4500" dirty="0"/>
          </a:p>
          <a:p>
            <a:r>
              <a:rPr lang="nb-NO" dirty="0"/>
              <a:t> </a:t>
            </a:r>
          </a:p>
          <a:p>
            <a:endParaRPr lang="nb-NO" dirty="0"/>
          </a:p>
        </p:txBody>
      </p:sp>
      <p:pic>
        <p:nvPicPr>
          <p:cNvPr id="4" name="Picture 1" descr="F:\HB_logo_Kompetansesenter-for-sikkerhets--fengsels--og-rettspsykiatri.jpg"/>
          <p:cNvPicPr>
            <a:picLocks noChangeAspect="1" noChangeArrowheads="1"/>
          </p:cNvPicPr>
          <p:nvPr/>
        </p:nvPicPr>
        <p:blipFill>
          <a:blip r:embed="rId2" cstate="print"/>
          <a:srcRect/>
          <a:stretch>
            <a:fillRect/>
          </a:stretch>
        </p:blipFill>
        <p:spPr bwMode="auto">
          <a:xfrm>
            <a:off x="137211" y="148448"/>
            <a:ext cx="4119116" cy="1025834"/>
          </a:xfrm>
          <a:prstGeom prst="rect">
            <a:avLst/>
          </a:prstGeom>
          <a:noFill/>
          <a:ln w="9525">
            <a:noFill/>
            <a:miter lim="800000"/>
            <a:headEnd/>
            <a:tailEnd/>
          </a:ln>
        </p:spPr>
      </p:pic>
      <p:sp>
        <p:nvSpPr>
          <p:cNvPr id="5" name="Undertittel 4"/>
          <p:cNvSpPr txBox="1">
            <a:spLocks/>
          </p:cNvSpPr>
          <p:nvPr/>
        </p:nvSpPr>
        <p:spPr>
          <a:xfrm>
            <a:off x="3575720" y="5152925"/>
            <a:ext cx="4245712" cy="1007771"/>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nb-NO" smtClean="0"/>
              <a:t>Helge Andreas Hoff</a:t>
            </a:r>
          </a:p>
          <a:p>
            <a:r>
              <a:rPr lang="nb-NO" smtClean="0"/>
              <a:t>Psykologspesialist, PhD</a:t>
            </a:r>
            <a:endParaRPr lang="nb-NO" dirty="0"/>
          </a:p>
        </p:txBody>
      </p:sp>
    </p:spTree>
    <p:extLst>
      <p:ext uri="{BB962C8B-B14F-4D97-AF65-F5344CB8AC3E}">
        <p14:creationId xmlns:p14="http://schemas.microsoft.com/office/powerpoint/2010/main" val="251185208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ekstSylinder 19"/>
          <p:cNvSpPr txBox="1"/>
          <p:nvPr/>
        </p:nvSpPr>
        <p:spPr>
          <a:xfrm>
            <a:off x="1131158" y="1532602"/>
            <a:ext cx="1937710" cy="369332"/>
          </a:xfrm>
          <a:prstGeom prst="rect">
            <a:avLst/>
          </a:prstGeom>
          <a:noFill/>
        </p:spPr>
        <p:txBody>
          <a:bodyPr wrap="none" rtlCol="0">
            <a:spAutoFit/>
          </a:bodyPr>
          <a:lstStyle/>
          <a:p>
            <a:r>
              <a:rPr lang="nb-NO" dirty="0" smtClean="0"/>
              <a:t>Ruset? Abstinent? </a:t>
            </a:r>
            <a:endParaRPr lang="nb-NO" dirty="0"/>
          </a:p>
        </p:txBody>
      </p:sp>
      <p:sp>
        <p:nvSpPr>
          <p:cNvPr id="23" name="TekstSylinder 22"/>
          <p:cNvSpPr txBox="1"/>
          <p:nvPr/>
        </p:nvSpPr>
        <p:spPr>
          <a:xfrm>
            <a:off x="2777153" y="1803167"/>
            <a:ext cx="1157240" cy="369332"/>
          </a:xfrm>
          <a:prstGeom prst="rect">
            <a:avLst/>
          </a:prstGeom>
          <a:noFill/>
        </p:spPr>
        <p:txBody>
          <a:bodyPr wrap="none" rtlCol="0">
            <a:spAutoFit/>
          </a:bodyPr>
          <a:lstStyle/>
          <a:p>
            <a:r>
              <a:rPr lang="nb-NO" dirty="0" smtClean="0"/>
              <a:t>Forvirret? </a:t>
            </a:r>
            <a:endParaRPr lang="nb-NO" dirty="0"/>
          </a:p>
        </p:txBody>
      </p:sp>
      <p:sp>
        <p:nvSpPr>
          <p:cNvPr id="24" name="TekstSylinder 23"/>
          <p:cNvSpPr txBox="1"/>
          <p:nvPr/>
        </p:nvSpPr>
        <p:spPr>
          <a:xfrm>
            <a:off x="0" y="560444"/>
            <a:ext cx="7511865" cy="523220"/>
          </a:xfrm>
          <a:prstGeom prst="rect">
            <a:avLst/>
          </a:prstGeom>
          <a:noFill/>
        </p:spPr>
        <p:txBody>
          <a:bodyPr wrap="none" rtlCol="0">
            <a:spAutoFit/>
          </a:bodyPr>
          <a:lstStyle/>
          <a:p>
            <a:r>
              <a:rPr lang="nb-NO" sz="2800" dirty="0" smtClean="0">
                <a:solidFill>
                  <a:srgbClr val="002060"/>
                </a:solidFill>
              </a:rPr>
              <a:t>Alvorlig, nylig, eller eskalerende vold eller trusler? </a:t>
            </a:r>
            <a:endParaRPr lang="nb-NO" sz="2800" dirty="0">
              <a:solidFill>
                <a:srgbClr val="002060"/>
              </a:solidFill>
            </a:endParaRPr>
          </a:p>
        </p:txBody>
      </p:sp>
      <p:pic>
        <p:nvPicPr>
          <p:cNvPr id="21" name="Bilde 20" descr="angry_man.png"/>
          <p:cNvPicPr>
            <a:picLocks noChangeAspect="1"/>
          </p:cNvPicPr>
          <p:nvPr/>
        </p:nvPicPr>
        <p:blipFill>
          <a:blip r:embed="rId2" cstate="print"/>
          <a:stretch>
            <a:fillRect/>
          </a:stretch>
        </p:blipFill>
        <p:spPr>
          <a:xfrm>
            <a:off x="842591" y="1981435"/>
            <a:ext cx="3129136" cy="2206041"/>
          </a:xfrm>
          <a:prstGeom prst="rect">
            <a:avLst/>
          </a:prstGeom>
        </p:spPr>
      </p:pic>
      <p:sp>
        <p:nvSpPr>
          <p:cNvPr id="25" name="Text Box 5"/>
          <p:cNvSpPr txBox="1">
            <a:spLocks noChangeArrowheads="1"/>
          </p:cNvSpPr>
          <p:nvPr/>
        </p:nvSpPr>
        <p:spPr bwMode="auto">
          <a:xfrm>
            <a:off x="3467293" y="4388741"/>
            <a:ext cx="2156488" cy="400110"/>
          </a:xfrm>
          <a:prstGeom prst="rect">
            <a:avLst/>
          </a:prstGeom>
          <a:noFill/>
          <a:ln w="38100">
            <a:noFill/>
            <a:miter lim="800000"/>
            <a:headEnd/>
            <a:tailEnd/>
          </a:ln>
        </p:spPr>
        <p:txBody>
          <a:bodyPr wrap="none">
            <a:spAutoFit/>
          </a:bodyPr>
          <a:lstStyle/>
          <a:p>
            <a:r>
              <a:rPr lang="en-US" sz="2000" b="1" dirty="0">
                <a:solidFill>
                  <a:srgbClr val="002060"/>
                </a:solidFill>
              </a:rPr>
              <a:t>PERSONFAKTORER</a:t>
            </a:r>
          </a:p>
        </p:txBody>
      </p:sp>
      <p:sp>
        <p:nvSpPr>
          <p:cNvPr id="26" name="Text Box 5"/>
          <p:cNvSpPr txBox="1">
            <a:spLocks noChangeArrowheads="1"/>
          </p:cNvSpPr>
          <p:nvPr/>
        </p:nvSpPr>
        <p:spPr bwMode="auto">
          <a:xfrm>
            <a:off x="7808218" y="4388741"/>
            <a:ext cx="2666627" cy="400110"/>
          </a:xfrm>
          <a:prstGeom prst="rect">
            <a:avLst/>
          </a:prstGeom>
          <a:noFill/>
          <a:ln w="38100">
            <a:noFill/>
            <a:miter lim="800000"/>
            <a:headEnd/>
            <a:tailEnd/>
          </a:ln>
        </p:spPr>
        <p:txBody>
          <a:bodyPr wrap="none">
            <a:spAutoFit/>
          </a:bodyPr>
          <a:lstStyle/>
          <a:p>
            <a:r>
              <a:rPr lang="en-US" sz="2000" b="1" dirty="0" smtClean="0">
                <a:solidFill>
                  <a:srgbClr val="002060"/>
                </a:solidFill>
              </a:rPr>
              <a:t>SITUASJON - KONTEKST</a:t>
            </a:r>
            <a:endParaRPr lang="en-US" sz="2000" b="1" dirty="0">
              <a:solidFill>
                <a:srgbClr val="002060"/>
              </a:solidFill>
            </a:endParaRPr>
          </a:p>
        </p:txBody>
      </p:sp>
      <p:pic>
        <p:nvPicPr>
          <p:cNvPr id="22" name="Bilde 21"/>
          <p:cNvPicPr>
            <a:picLocks noChangeAspect="1"/>
          </p:cNvPicPr>
          <p:nvPr/>
        </p:nvPicPr>
        <p:blipFill rotWithShape="1">
          <a:blip r:embed="rId3"/>
          <a:srcRect l="21240" r="4768"/>
          <a:stretch/>
        </p:blipFill>
        <p:spPr>
          <a:xfrm>
            <a:off x="8513398" y="1535384"/>
            <a:ext cx="2941110" cy="2652092"/>
          </a:xfrm>
          <a:prstGeom prst="rect">
            <a:avLst/>
          </a:prstGeom>
        </p:spPr>
      </p:pic>
      <p:pic>
        <p:nvPicPr>
          <p:cNvPr id="2" name="Bilde 1"/>
          <p:cNvPicPr>
            <a:picLocks noChangeAspect="1"/>
          </p:cNvPicPr>
          <p:nvPr/>
        </p:nvPicPr>
        <p:blipFill>
          <a:blip r:embed="rId4"/>
          <a:stretch>
            <a:fillRect/>
          </a:stretch>
        </p:blipFill>
        <p:spPr>
          <a:xfrm>
            <a:off x="6533847" y="3786136"/>
            <a:ext cx="4579805" cy="2999676"/>
          </a:xfrm>
          <a:prstGeom prst="rect">
            <a:avLst/>
          </a:prstGeom>
        </p:spPr>
      </p:pic>
      <p:sp>
        <p:nvSpPr>
          <p:cNvPr id="27" name="TekstSylinder 26"/>
          <p:cNvSpPr txBox="1"/>
          <p:nvPr/>
        </p:nvSpPr>
        <p:spPr>
          <a:xfrm>
            <a:off x="3068868" y="2161212"/>
            <a:ext cx="2123979" cy="369332"/>
          </a:xfrm>
          <a:prstGeom prst="rect">
            <a:avLst/>
          </a:prstGeom>
          <a:noFill/>
        </p:spPr>
        <p:txBody>
          <a:bodyPr wrap="none" rtlCol="0">
            <a:spAutoFit/>
          </a:bodyPr>
          <a:lstStyle/>
          <a:p>
            <a:r>
              <a:rPr lang="nb-NO" dirty="0" smtClean="0"/>
              <a:t>Svært mistenksom?  </a:t>
            </a:r>
            <a:endParaRPr lang="nb-NO" dirty="0"/>
          </a:p>
        </p:txBody>
      </p:sp>
      <p:sp>
        <p:nvSpPr>
          <p:cNvPr id="28" name="TekstSylinder 27"/>
          <p:cNvSpPr txBox="1"/>
          <p:nvPr/>
        </p:nvSpPr>
        <p:spPr>
          <a:xfrm>
            <a:off x="3350638" y="2513202"/>
            <a:ext cx="1715406" cy="369332"/>
          </a:xfrm>
          <a:prstGeom prst="rect">
            <a:avLst/>
          </a:prstGeom>
          <a:noFill/>
        </p:spPr>
        <p:txBody>
          <a:bodyPr wrap="none" rtlCol="0">
            <a:spAutoFit/>
          </a:bodyPr>
          <a:lstStyle/>
          <a:p>
            <a:r>
              <a:rPr lang="nb-NO" dirty="0" smtClean="0"/>
              <a:t>Sint – irritabel?  </a:t>
            </a:r>
            <a:endParaRPr lang="nb-NO" dirty="0"/>
          </a:p>
        </p:txBody>
      </p:sp>
      <p:sp>
        <p:nvSpPr>
          <p:cNvPr id="29" name="TekstSylinder 28"/>
          <p:cNvSpPr txBox="1"/>
          <p:nvPr/>
        </p:nvSpPr>
        <p:spPr>
          <a:xfrm>
            <a:off x="3444931" y="2880306"/>
            <a:ext cx="2123979" cy="369332"/>
          </a:xfrm>
          <a:prstGeom prst="rect">
            <a:avLst/>
          </a:prstGeom>
          <a:noFill/>
        </p:spPr>
        <p:txBody>
          <a:bodyPr wrap="none" rtlCol="0">
            <a:spAutoFit/>
          </a:bodyPr>
          <a:lstStyle/>
          <a:p>
            <a:r>
              <a:rPr lang="nb-NO" dirty="0" smtClean="0"/>
              <a:t>Svært mistenksom?  </a:t>
            </a:r>
            <a:endParaRPr lang="nb-NO" dirty="0"/>
          </a:p>
        </p:txBody>
      </p:sp>
      <p:sp>
        <p:nvSpPr>
          <p:cNvPr id="6" name="TekstSylinder 5"/>
          <p:cNvSpPr txBox="1"/>
          <p:nvPr/>
        </p:nvSpPr>
        <p:spPr>
          <a:xfrm>
            <a:off x="4545537" y="1675786"/>
            <a:ext cx="3322641" cy="523220"/>
          </a:xfrm>
          <a:prstGeom prst="rect">
            <a:avLst/>
          </a:prstGeom>
          <a:noFill/>
        </p:spPr>
        <p:txBody>
          <a:bodyPr wrap="none" rtlCol="0">
            <a:spAutoFit/>
          </a:bodyPr>
          <a:lstStyle/>
          <a:p>
            <a:r>
              <a:rPr lang="nb-NO" sz="2800" dirty="0" smtClean="0">
                <a:solidFill>
                  <a:srgbClr val="002060"/>
                </a:solidFill>
              </a:rPr>
              <a:t>Tegn på voldstanker? </a:t>
            </a:r>
            <a:endParaRPr lang="nb-NO" sz="2800" dirty="0">
              <a:solidFill>
                <a:srgbClr val="002060"/>
              </a:solidFill>
            </a:endParaRPr>
          </a:p>
        </p:txBody>
      </p:sp>
      <p:sp>
        <p:nvSpPr>
          <p:cNvPr id="30" name="TekstSylinder 29"/>
          <p:cNvSpPr txBox="1"/>
          <p:nvPr/>
        </p:nvSpPr>
        <p:spPr>
          <a:xfrm>
            <a:off x="3858534" y="3223237"/>
            <a:ext cx="1954125" cy="369332"/>
          </a:xfrm>
          <a:prstGeom prst="rect">
            <a:avLst/>
          </a:prstGeom>
          <a:noFill/>
        </p:spPr>
        <p:txBody>
          <a:bodyPr wrap="none" rtlCol="0">
            <a:spAutoFit/>
          </a:bodyPr>
          <a:lstStyle/>
          <a:p>
            <a:r>
              <a:rPr lang="nb-NO" dirty="0" smtClean="0"/>
              <a:t>Pågående konflikt?</a:t>
            </a:r>
            <a:endParaRPr lang="nb-NO" dirty="0"/>
          </a:p>
        </p:txBody>
      </p:sp>
      <p:sp>
        <p:nvSpPr>
          <p:cNvPr id="31" name="TekstSylinder 30"/>
          <p:cNvSpPr txBox="1"/>
          <p:nvPr/>
        </p:nvSpPr>
        <p:spPr>
          <a:xfrm>
            <a:off x="4028184" y="3598988"/>
            <a:ext cx="1078116" cy="369332"/>
          </a:xfrm>
          <a:prstGeom prst="rect">
            <a:avLst/>
          </a:prstGeom>
          <a:noFill/>
        </p:spPr>
        <p:txBody>
          <a:bodyPr wrap="none" rtlCol="0">
            <a:spAutoFit/>
          </a:bodyPr>
          <a:lstStyle/>
          <a:p>
            <a:r>
              <a:rPr lang="nb-NO" dirty="0" smtClean="0"/>
              <a:t>Livskrise?</a:t>
            </a:r>
            <a:endParaRPr lang="nb-NO" dirty="0"/>
          </a:p>
        </p:txBody>
      </p:sp>
    </p:spTree>
    <p:extLst>
      <p:ext uri="{BB962C8B-B14F-4D97-AF65-F5344CB8AC3E}">
        <p14:creationId xmlns:p14="http://schemas.microsoft.com/office/powerpoint/2010/main" val="79651907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ekstSylinder 23"/>
          <p:cNvSpPr txBox="1"/>
          <p:nvPr/>
        </p:nvSpPr>
        <p:spPr>
          <a:xfrm>
            <a:off x="0" y="560444"/>
            <a:ext cx="6473824" cy="461665"/>
          </a:xfrm>
          <a:prstGeom prst="rect">
            <a:avLst/>
          </a:prstGeom>
          <a:noFill/>
        </p:spPr>
        <p:txBody>
          <a:bodyPr wrap="none" rtlCol="0">
            <a:spAutoFit/>
          </a:bodyPr>
          <a:lstStyle/>
          <a:p>
            <a:r>
              <a:rPr lang="nb-NO" sz="2400" dirty="0" smtClean="0">
                <a:solidFill>
                  <a:srgbClr val="002060"/>
                </a:solidFill>
              </a:rPr>
              <a:t>Alvorlig, nylig, eller eskalerende vold eller trusler? </a:t>
            </a:r>
            <a:endParaRPr lang="nb-NO" sz="2400" dirty="0">
              <a:solidFill>
                <a:srgbClr val="002060"/>
              </a:solidFill>
            </a:endParaRPr>
          </a:p>
        </p:txBody>
      </p:sp>
      <p:pic>
        <p:nvPicPr>
          <p:cNvPr id="21" name="Bilde 20" descr="angry_man.png"/>
          <p:cNvPicPr>
            <a:picLocks noChangeAspect="1"/>
          </p:cNvPicPr>
          <p:nvPr/>
        </p:nvPicPr>
        <p:blipFill>
          <a:blip r:embed="rId2" cstate="print"/>
          <a:stretch>
            <a:fillRect/>
          </a:stretch>
        </p:blipFill>
        <p:spPr>
          <a:xfrm>
            <a:off x="842591" y="1981435"/>
            <a:ext cx="3129136" cy="2206041"/>
          </a:xfrm>
          <a:prstGeom prst="rect">
            <a:avLst/>
          </a:prstGeom>
        </p:spPr>
      </p:pic>
      <p:sp>
        <p:nvSpPr>
          <p:cNvPr id="25" name="Text Box 5"/>
          <p:cNvSpPr txBox="1">
            <a:spLocks noChangeArrowheads="1"/>
          </p:cNvSpPr>
          <p:nvPr/>
        </p:nvSpPr>
        <p:spPr bwMode="auto">
          <a:xfrm>
            <a:off x="3467293" y="4388741"/>
            <a:ext cx="2156488" cy="400110"/>
          </a:xfrm>
          <a:prstGeom prst="rect">
            <a:avLst/>
          </a:prstGeom>
          <a:noFill/>
          <a:ln w="38100">
            <a:noFill/>
            <a:miter lim="800000"/>
            <a:headEnd/>
            <a:tailEnd/>
          </a:ln>
        </p:spPr>
        <p:txBody>
          <a:bodyPr wrap="none">
            <a:spAutoFit/>
          </a:bodyPr>
          <a:lstStyle/>
          <a:p>
            <a:r>
              <a:rPr lang="en-US" sz="2000" b="1" dirty="0">
                <a:solidFill>
                  <a:srgbClr val="002060"/>
                </a:solidFill>
              </a:rPr>
              <a:t>PERSONFAKTORER</a:t>
            </a:r>
          </a:p>
        </p:txBody>
      </p:sp>
      <p:sp>
        <p:nvSpPr>
          <p:cNvPr id="26" name="Text Box 5"/>
          <p:cNvSpPr txBox="1">
            <a:spLocks noChangeArrowheads="1"/>
          </p:cNvSpPr>
          <p:nvPr/>
        </p:nvSpPr>
        <p:spPr bwMode="auto">
          <a:xfrm>
            <a:off x="7808218" y="4388741"/>
            <a:ext cx="2666627" cy="400110"/>
          </a:xfrm>
          <a:prstGeom prst="rect">
            <a:avLst/>
          </a:prstGeom>
          <a:noFill/>
          <a:ln w="38100">
            <a:noFill/>
            <a:miter lim="800000"/>
            <a:headEnd/>
            <a:tailEnd/>
          </a:ln>
        </p:spPr>
        <p:txBody>
          <a:bodyPr wrap="none">
            <a:spAutoFit/>
          </a:bodyPr>
          <a:lstStyle/>
          <a:p>
            <a:r>
              <a:rPr lang="en-US" sz="2000" b="1" dirty="0" smtClean="0">
                <a:solidFill>
                  <a:srgbClr val="002060"/>
                </a:solidFill>
              </a:rPr>
              <a:t>SITUASJON - KONTEKST</a:t>
            </a:r>
            <a:endParaRPr lang="en-US" sz="2000" b="1" dirty="0">
              <a:solidFill>
                <a:srgbClr val="002060"/>
              </a:solidFill>
            </a:endParaRPr>
          </a:p>
        </p:txBody>
      </p:sp>
      <p:pic>
        <p:nvPicPr>
          <p:cNvPr id="22" name="Bilde 21"/>
          <p:cNvPicPr>
            <a:picLocks noChangeAspect="1"/>
          </p:cNvPicPr>
          <p:nvPr/>
        </p:nvPicPr>
        <p:blipFill rotWithShape="1">
          <a:blip r:embed="rId3"/>
          <a:srcRect l="21240" r="4768"/>
          <a:stretch/>
        </p:blipFill>
        <p:spPr>
          <a:xfrm>
            <a:off x="8513398" y="1535384"/>
            <a:ext cx="2941110" cy="2652092"/>
          </a:xfrm>
          <a:prstGeom prst="rect">
            <a:avLst/>
          </a:prstGeom>
        </p:spPr>
      </p:pic>
      <p:pic>
        <p:nvPicPr>
          <p:cNvPr id="2" name="Bilde 1"/>
          <p:cNvPicPr>
            <a:picLocks noChangeAspect="1"/>
          </p:cNvPicPr>
          <p:nvPr/>
        </p:nvPicPr>
        <p:blipFill>
          <a:blip r:embed="rId4"/>
          <a:stretch>
            <a:fillRect/>
          </a:stretch>
        </p:blipFill>
        <p:spPr>
          <a:xfrm>
            <a:off x="6533847" y="3786136"/>
            <a:ext cx="4579805" cy="2999676"/>
          </a:xfrm>
          <a:prstGeom prst="rect">
            <a:avLst/>
          </a:prstGeom>
        </p:spPr>
      </p:pic>
      <p:sp>
        <p:nvSpPr>
          <p:cNvPr id="13" name="TekstSylinder 12"/>
          <p:cNvSpPr txBox="1"/>
          <p:nvPr/>
        </p:nvSpPr>
        <p:spPr>
          <a:xfrm>
            <a:off x="6015789" y="1414914"/>
            <a:ext cx="2184829" cy="2308324"/>
          </a:xfrm>
          <a:prstGeom prst="rect">
            <a:avLst/>
          </a:prstGeom>
          <a:noFill/>
        </p:spPr>
        <p:txBody>
          <a:bodyPr wrap="none" rtlCol="0">
            <a:spAutoFit/>
          </a:bodyPr>
          <a:lstStyle/>
          <a:p>
            <a:r>
              <a:rPr lang="nb-NO" b="1" dirty="0" smtClean="0"/>
              <a:t>Samspillsferdigheter</a:t>
            </a:r>
            <a:r>
              <a:rPr lang="nb-NO" dirty="0" smtClean="0"/>
              <a:t> </a:t>
            </a:r>
          </a:p>
          <a:p>
            <a:r>
              <a:rPr lang="nb-NO" dirty="0"/>
              <a:t>o</a:t>
            </a:r>
            <a:r>
              <a:rPr lang="nb-NO" dirty="0" smtClean="0"/>
              <a:t>bservere </a:t>
            </a:r>
          </a:p>
          <a:p>
            <a:r>
              <a:rPr lang="nb-NO" dirty="0" smtClean="0"/>
              <a:t>«verbal judo»</a:t>
            </a:r>
            <a:br>
              <a:rPr lang="nb-NO" dirty="0" smtClean="0"/>
            </a:br>
            <a:r>
              <a:rPr lang="nb-NO" dirty="0" smtClean="0"/>
              <a:t>kroppsspråk </a:t>
            </a:r>
          </a:p>
          <a:p>
            <a:endParaRPr lang="nb-NO" dirty="0"/>
          </a:p>
          <a:p>
            <a:r>
              <a:rPr lang="nb-NO" b="1" dirty="0"/>
              <a:t>s</a:t>
            </a:r>
            <a:r>
              <a:rPr lang="nb-NO" b="1" dirty="0" smtClean="0"/>
              <a:t>tøtte </a:t>
            </a:r>
          </a:p>
          <a:p>
            <a:r>
              <a:rPr lang="nb-NO" b="1" dirty="0" smtClean="0"/>
              <a:t>scenarioplanlegging</a:t>
            </a:r>
          </a:p>
          <a:p>
            <a:endParaRPr lang="nb-NO" dirty="0"/>
          </a:p>
        </p:txBody>
      </p:sp>
    </p:spTree>
    <p:extLst>
      <p:ext uri="{BB962C8B-B14F-4D97-AF65-F5344CB8AC3E}">
        <p14:creationId xmlns:p14="http://schemas.microsoft.com/office/powerpoint/2010/main" val="228934127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Free icon download | Connection"/>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3355674" y="842586"/>
            <a:ext cx="4352319" cy="4352319"/>
          </a:xfrm>
          <a:prstGeom prst="rect">
            <a:avLst/>
          </a:prstGeom>
          <a:noFill/>
          <a:extLst>
            <a:ext uri="{909E8E84-426E-40DD-AFC4-6F175D3DCCD1}">
              <a14:hiddenFill xmlns:a14="http://schemas.microsoft.com/office/drawing/2010/main">
                <a:solidFill>
                  <a:srgbClr val="FFFFFF"/>
                </a:solidFill>
              </a14:hiddenFill>
            </a:ext>
          </a:extLst>
        </p:spPr>
      </p:pic>
      <p:sp>
        <p:nvSpPr>
          <p:cNvPr id="4" name="Ellipse 3"/>
          <p:cNvSpPr/>
          <p:nvPr/>
        </p:nvSpPr>
        <p:spPr>
          <a:xfrm>
            <a:off x="2391243" y="842586"/>
            <a:ext cx="5918662" cy="4906602"/>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solidFill>
                <a:schemeClr val="bg1"/>
              </a:solidFill>
            </a:endParaRPr>
          </a:p>
        </p:txBody>
      </p:sp>
      <p:sp>
        <p:nvSpPr>
          <p:cNvPr id="5" name="TekstSylinder 4"/>
          <p:cNvSpPr txBox="1"/>
          <p:nvPr/>
        </p:nvSpPr>
        <p:spPr>
          <a:xfrm>
            <a:off x="7626564" y="2384339"/>
            <a:ext cx="764771" cy="369332"/>
          </a:xfrm>
          <a:prstGeom prst="rect">
            <a:avLst/>
          </a:prstGeom>
          <a:noFill/>
        </p:spPr>
        <p:txBody>
          <a:bodyPr wrap="square" rtlCol="0">
            <a:spAutoFit/>
          </a:bodyPr>
          <a:lstStyle/>
          <a:p>
            <a:r>
              <a:rPr lang="nb-NO" b="1" dirty="0" smtClean="0"/>
              <a:t>Du</a:t>
            </a:r>
            <a:endParaRPr lang="nb-NO" b="1" dirty="0"/>
          </a:p>
        </p:txBody>
      </p:sp>
      <p:sp>
        <p:nvSpPr>
          <p:cNvPr id="8" name="TekstSylinder 7"/>
          <p:cNvSpPr txBox="1"/>
          <p:nvPr/>
        </p:nvSpPr>
        <p:spPr>
          <a:xfrm>
            <a:off x="2780278" y="2972721"/>
            <a:ext cx="764771" cy="646331"/>
          </a:xfrm>
          <a:prstGeom prst="rect">
            <a:avLst/>
          </a:prstGeom>
          <a:noFill/>
        </p:spPr>
        <p:txBody>
          <a:bodyPr wrap="square" rtlCol="0">
            <a:spAutoFit/>
          </a:bodyPr>
          <a:lstStyle/>
          <a:p>
            <a:r>
              <a:rPr lang="nb-NO" b="1" dirty="0" smtClean="0"/>
              <a:t>Den andre</a:t>
            </a:r>
            <a:endParaRPr lang="nb-NO" b="1" dirty="0"/>
          </a:p>
        </p:txBody>
      </p:sp>
      <p:sp>
        <p:nvSpPr>
          <p:cNvPr id="9" name="TekstSylinder 8"/>
          <p:cNvSpPr txBox="1"/>
          <p:nvPr/>
        </p:nvSpPr>
        <p:spPr>
          <a:xfrm>
            <a:off x="8501098" y="1891897"/>
            <a:ext cx="2505661" cy="584775"/>
          </a:xfrm>
          <a:prstGeom prst="rect">
            <a:avLst/>
          </a:prstGeom>
          <a:noFill/>
        </p:spPr>
        <p:txBody>
          <a:bodyPr wrap="square" rtlCol="0">
            <a:spAutoFit/>
          </a:bodyPr>
          <a:lstStyle/>
          <a:p>
            <a:r>
              <a:rPr lang="nb-NO" sz="3200" b="1" dirty="0" smtClean="0"/>
              <a:t>Konteksten</a:t>
            </a:r>
            <a:endParaRPr lang="nb-NO" sz="3200" b="1" dirty="0"/>
          </a:p>
        </p:txBody>
      </p:sp>
      <p:pic>
        <p:nvPicPr>
          <p:cNvPr id="13" name="Bilde 12"/>
          <p:cNvPicPr>
            <a:picLocks noChangeAspect="1"/>
          </p:cNvPicPr>
          <p:nvPr/>
        </p:nvPicPr>
        <p:blipFill>
          <a:blip r:embed="rId4"/>
          <a:stretch>
            <a:fillRect/>
          </a:stretch>
        </p:blipFill>
        <p:spPr>
          <a:xfrm>
            <a:off x="4997653" y="2071888"/>
            <a:ext cx="1068363" cy="1025013"/>
          </a:xfrm>
          <a:prstGeom prst="rect">
            <a:avLst/>
          </a:prstGeom>
        </p:spPr>
      </p:pic>
    </p:spTree>
    <p:extLst>
      <p:ext uri="{BB962C8B-B14F-4D97-AF65-F5344CB8AC3E}">
        <p14:creationId xmlns:p14="http://schemas.microsoft.com/office/powerpoint/2010/main" val="13590082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Free icon download | Connection"/>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3355674" y="842586"/>
            <a:ext cx="4352319" cy="4352319"/>
          </a:xfrm>
          <a:prstGeom prst="rect">
            <a:avLst/>
          </a:prstGeom>
          <a:noFill/>
          <a:extLst>
            <a:ext uri="{909E8E84-426E-40DD-AFC4-6F175D3DCCD1}">
              <a14:hiddenFill xmlns:a14="http://schemas.microsoft.com/office/drawing/2010/main">
                <a:solidFill>
                  <a:srgbClr val="FFFFFF"/>
                </a:solidFill>
              </a14:hiddenFill>
            </a:ext>
          </a:extLst>
        </p:spPr>
      </p:pic>
      <p:sp>
        <p:nvSpPr>
          <p:cNvPr id="4" name="Ellipse 3"/>
          <p:cNvSpPr/>
          <p:nvPr/>
        </p:nvSpPr>
        <p:spPr>
          <a:xfrm>
            <a:off x="2391243" y="842586"/>
            <a:ext cx="5918662" cy="4906602"/>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solidFill>
                <a:schemeClr val="bg1"/>
              </a:solidFill>
            </a:endParaRPr>
          </a:p>
        </p:txBody>
      </p:sp>
      <p:sp>
        <p:nvSpPr>
          <p:cNvPr id="5" name="TekstSylinder 4"/>
          <p:cNvSpPr txBox="1"/>
          <p:nvPr/>
        </p:nvSpPr>
        <p:spPr>
          <a:xfrm>
            <a:off x="7626564" y="2384339"/>
            <a:ext cx="764771" cy="369332"/>
          </a:xfrm>
          <a:prstGeom prst="rect">
            <a:avLst/>
          </a:prstGeom>
          <a:noFill/>
        </p:spPr>
        <p:txBody>
          <a:bodyPr wrap="square" rtlCol="0">
            <a:spAutoFit/>
          </a:bodyPr>
          <a:lstStyle/>
          <a:p>
            <a:r>
              <a:rPr lang="nb-NO" b="1" dirty="0" smtClean="0"/>
              <a:t>Du</a:t>
            </a:r>
            <a:endParaRPr lang="nb-NO" b="1" dirty="0"/>
          </a:p>
        </p:txBody>
      </p:sp>
      <p:sp>
        <p:nvSpPr>
          <p:cNvPr id="8" name="TekstSylinder 7"/>
          <p:cNvSpPr txBox="1"/>
          <p:nvPr/>
        </p:nvSpPr>
        <p:spPr>
          <a:xfrm>
            <a:off x="2780278" y="2972721"/>
            <a:ext cx="764771" cy="646331"/>
          </a:xfrm>
          <a:prstGeom prst="rect">
            <a:avLst/>
          </a:prstGeom>
          <a:noFill/>
        </p:spPr>
        <p:txBody>
          <a:bodyPr wrap="square" rtlCol="0">
            <a:spAutoFit/>
          </a:bodyPr>
          <a:lstStyle/>
          <a:p>
            <a:r>
              <a:rPr lang="nb-NO" b="1" dirty="0" smtClean="0"/>
              <a:t>Den andre</a:t>
            </a:r>
            <a:endParaRPr lang="nb-NO" b="1" dirty="0"/>
          </a:p>
        </p:txBody>
      </p:sp>
      <p:sp>
        <p:nvSpPr>
          <p:cNvPr id="9" name="TekstSylinder 8"/>
          <p:cNvSpPr txBox="1"/>
          <p:nvPr/>
        </p:nvSpPr>
        <p:spPr>
          <a:xfrm>
            <a:off x="8501098" y="1891897"/>
            <a:ext cx="2505661" cy="584775"/>
          </a:xfrm>
          <a:prstGeom prst="rect">
            <a:avLst/>
          </a:prstGeom>
          <a:noFill/>
        </p:spPr>
        <p:txBody>
          <a:bodyPr wrap="square" rtlCol="0">
            <a:spAutoFit/>
          </a:bodyPr>
          <a:lstStyle/>
          <a:p>
            <a:r>
              <a:rPr lang="nb-NO" sz="3200" b="1" dirty="0" smtClean="0"/>
              <a:t>Konteksten</a:t>
            </a:r>
            <a:endParaRPr lang="nb-NO" sz="3200" b="1" dirty="0"/>
          </a:p>
        </p:txBody>
      </p:sp>
      <p:pic>
        <p:nvPicPr>
          <p:cNvPr id="13" name="Bilde 12"/>
          <p:cNvPicPr>
            <a:picLocks noChangeAspect="1"/>
          </p:cNvPicPr>
          <p:nvPr/>
        </p:nvPicPr>
        <p:blipFill>
          <a:blip r:embed="rId4"/>
          <a:stretch>
            <a:fillRect/>
          </a:stretch>
        </p:blipFill>
        <p:spPr>
          <a:xfrm>
            <a:off x="4997653" y="2071888"/>
            <a:ext cx="1068363" cy="1025013"/>
          </a:xfrm>
          <a:prstGeom prst="rect">
            <a:avLst/>
          </a:prstGeom>
        </p:spPr>
      </p:pic>
      <p:sp>
        <p:nvSpPr>
          <p:cNvPr id="7" name="TekstSylinder 6"/>
          <p:cNvSpPr txBox="1"/>
          <p:nvPr/>
        </p:nvSpPr>
        <p:spPr>
          <a:xfrm>
            <a:off x="778442" y="2292006"/>
            <a:ext cx="1421608" cy="461665"/>
          </a:xfrm>
          <a:prstGeom prst="rect">
            <a:avLst/>
          </a:prstGeom>
          <a:noFill/>
        </p:spPr>
        <p:txBody>
          <a:bodyPr wrap="none" rtlCol="0">
            <a:spAutoFit/>
          </a:bodyPr>
          <a:lstStyle/>
          <a:p>
            <a:r>
              <a:rPr lang="nb-NO" sz="2400" dirty="0" smtClean="0">
                <a:solidFill>
                  <a:srgbClr val="C00000"/>
                </a:solidFill>
              </a:rPr>
              <a:t>Erfaringer</a:t>
            </a:r>
          </a:p>
        </p:txBody>
      </p:sp>
      <p:sp>
        <p:nvSpPr>
          <p:cNvPr id="14" name="TekstSylinder 13"/>
          <p:cNvSpPr txBox="1"/>
          <p:nvPr/>
        </p:nvSpPr>
        <p:spPr>
          <a:xfrm>
            <a:off x="318597" y="3003499"/>
            <a:ext cx="1584473" cy="461665"/>
          </a:xfrm>
          <a:prstGeom prst="rect">
            <a:avLst/>
          </a:prstGeom>
          <a:noFill/>
        </p:spPr>
        <p:txBody>
          <a:bodyPr wrap="none" rtlCol="0">
            <a:spAutoFit/>
          </a:bodyPr>
          <a:lstStyle/>
          <a:p>
            <a:r>
              <a:rPr lang="nb-NO" sz="2400" dirty="0" smtClean="0">
                <a:solidFill>
                  <a:srgbClr val="C00000"/>
                </a:solidFill>
              </a:rPr>
              <a:t>Antagelser </a:t>
            </a:r>
          </a:p>
        </p:txBody>
      </p:sp>
      <p:sp>
        <p:nvSpPr>
          <p:cNvPr id="15" name="TekstSylinder 14"/>
          <p:cNvSpPr txBox="1"/>
          <p:nvPr/>
        </p:nvSpPr>
        <p:spPr>
          <a:xfrm>
            <a:off x="1075646" y="4584053"/>
            <a:ext cx="2035942" cy="584775"/>
          </a:xfrm>
          <a:prstGeom prst="rect">
            <a:avLst/>
          </a:prstGeom>
          <a:noFill/>
        </p:spPr>
        <p:txBody>
          <a:bodyPr wrap="none" rtlCol="0">
            <a:spAutoFit/>
          </a:bodyPr>
          <a:lstStyle/>
          <a:p>
            <a:r>
              <a:rPr lang="nb-NO" sz="2400" dirty="0" smtClean="0">
                <a:solidFill>
                  <a:srgbClr val="C00000"/>
                </a:solidFill>
              </a:rPr>
              <a:t>Forventninger</a:t>
            </a:r>
            <a:r>
              <a:rPr lang="nb-NO" sz="3200" dirty="0" smtClean="0">
                <a:solidFill>
                  <a:srgbClr val="C00000"/>
                </a:solidFill>
              </a:rPr>
              <a:t> </a:t>
            </a:r>
          </a:p>
        </p:txBody>
      </p:sp>
      <p:sp>
        <p:nvSpPr>
          <p:cNvPr id="11" name="TekstSylinder 10"/>
          <p:cNvSpPr txBox="1"/>
          <p:nvPr/>
        </p:nvSpPr>
        <p:spPr>
          <a:xfrm>
            <a:off x="709518" y="3736989"/>
            <a:ext cx="1900007" cy="584775"/>
          </a:xfrm>
          <a:prstGeom prst="rect">
            <a:avLst/>
          </a:prstGeom>
          <a:noFill/>
        </p:spPr>
        <p:txBody>
          <a:bodyPr wrap="none" rtlCol="0">
            <a:spAutoFit/>
          </a:bodyPr>
          <a:lstStyle/>
          <a:p>
            <a:r>
              <a:rPr lang="nb-NO" sz="2400" dirty="0" smtClean="0">
                <a:solidFill>
                  <a:srgbClr val="C00000"/>
                </a:solidFill>
              </a:rPr>
              <a:t>Forestillinger</a:t>
            </a:r>
            <a:r>
              <a:rPr lang="nb-NO" sz="3200" dirty="0" smtClean="0">
                <a:solidFill>
                  <a:srgbClr val="C00000"/>
                </a:solidFill>
              </a:rPr>
              <a:t> </a:t>
            </a:r>
          </a:p>
        </p:txBody>
      </p:sp>
      <p:pic>
        <p:nvPicPr>
          <p:cNvPr id="12" name="Picture 7" descr="j0300840"/>
          <p:cNvPicPr>
            <a:picLocks noChangeAspect="1" noChangeArrowheads="1"/>
          </p:cNvPicPr>
          <p:nvPr/>
        </p:nvPicPr>
        <p:blipFill>
          <a:blip r:embed="rId5" cstate="print"/>
          <a:srcRect/>
          <a:stretch>
            <a:fillRect/>
          </a:stretch>
        </p:blipFill>
        <p:spPr bwMode="auto">
          <a:xfrm>
            <a:off x="4443317" y="5125108"/>
            <a:ext cx="1814513" cy="1528763"/>
          </a:xfrm>
          <a:prstGeom prst="rect">
            <a:avLst/>
          </a:prstGeom>
          <a:noFill/>
          <a:ln w="9525">
            <a:noFill/>
            <a:miter lim="800000"/>
            <a:headEnd/>
            <a:tailEnd/>
          </a:ln>
        </p:spPr>
      </p:pic>
    </p:spTree>
    <p:extLst>
      <p:ext uri="{BB962C8B-B14F-4D97-AF65-F5344CB8AC3E}">
        <p14:creationId xmlns:p14="http://schemas.microsoft.com/office/powerpoint/2010/main" val="8959849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ssholder for innhold 2"/>
          <p:cNvSpPr>
            <a:spLocks noGrp="1"/>
          </p:cNvSpPr>
          <p:nvPr>
            <p:ph idx="1"/>
          </p:nvPr>
        </p:nvSpPr>
        <p:spPr>
          <a:xfrm>
            <a:off x="838200" y="436443"/>
            <a:ext cx="10515600" cy="5204811"/>
          </a:xfrm>
        </p:spPr>
        <p:txBody>
          <a:bodyPr>
            <a:normAutofit/>
          </a:bodyPr>
          <a:lstStyle/>
          <a:p>
            <a:r>
              <a:rPr lang="nb-NO" b="1" dirty="0" smtClean="0"/>
              <a:t>Risikovurdering</a:t>
            </a:r>
            <a:r>
              <a:rPr lang="nb-NO" dirty="0" smtClean="0"/>
              <a:t>: Innsamling og analyse av informasjon til hjelp for å gjøre beslutninger som kan forhindre vold– redusere risiko</a:t>
            </a:r>
          </a:p>
          <a:p>
            <a:endParaRPr lang="nb-NO" dirty="0"/>
          </a:p>
          <a:p>
            <a:pPr marL="0" indent="0">
              <a:buNone/>
            </a:pPr>
            <a:r>
              <a:rPr lang="nb-NO" dirty="0" smtClean="0"/>
              <a:t>  </a:t>
            </a:r>
          </a:p>
          <a:p>
            <a:pPr marL="0" indent="0">
              <a:buNone/>
            </a:pPr>
            <a:endParaRPr lang="nb-NO" dirty="0" smtClean="0"/>
          </a:p>
          <a:p>
            <a:pPr marL="0" indent="0">
              <a:buNone/>
            </a:pPr>
            <a:endParaRPr lang="nb-NO" dirty="0"/>
          </a:p>
        </p:txBody>
      </p:sp>
    </p:spTree>
    <p:extLst>
      <p:ext uri="{BB962C8B-B14F-4D97-AF65-F5344CB8AC3E}">
        <p14:creationId xmlns:p14="http://schemas.microsoft.com/office/powerpoint/2010/main" val="163206190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ssholder for innhold 2"/>
          <p:cNvSpPr>
            <a:spLocks noGrp="1"/>
          </p:cNvSpPr>
          <p:nvPr>
            <p:ph idx="1"/>
          </p:nvPr>
        </p:nvSpPr>
        <p:spPr>
          <a:xfrm>
            <a:off x="838200" y="436443"/>
            <a:ext cx="10515600" cy="5204811"/>
          </a:xfrm>
        </p:spPr>
        <p:txBody>
          <a:bodyPr>
            <a:normAutofit/>
          </a:bodyPr>
          <a:lstStyle/>
          <a:p>
            <a:r>
              <a:rPr lang="nb-NO" b="1" dirty="0" smtClean="0"/>
              <a:t>Risikovurdering</a:t>
            </a:r>
            <a:r>
              <a:rPr lang="nb-NO" dirty="0" smtClean="0"/>
              <a:t>: Innsamling og analyse av informasjon til hjelp for å gjøre beslutninger som kan forhindre vold– redusere risiko</a:t>
            </a:r>
          </a:p>
          <a:p>
            <a:endParaRPr lang="nb-NO" dirty="0"/>
          </a:p>
          <a:p>
            <a:pPr marL="0" indent="0">
              <a:buNone/>
            </a:pPr>
            <a:r>
              <a:rPr lang="nb-NO" dirty="0" smtClean="0"/>
              <a:t>  </a:t>
            </a:r>
          </a:p>
          <a:p>
            <a:pPr marL="0" indent="0">
              <a:buNone/>
            </a:pPr>
            <a:endParaRPr lang="nb-NO" dirty="0" smtClean="0"/>
          </a:p>
          <a:p>
            <a:pPr marL="0" indent="0">
              <a:buNone/>
            </a:pPr>
            <a:endParaRPr lang="nb-NO" dirty="0"/>
          </a:p>
        </p:txBody>
      </p:sp>
      <p:pic>
        <p:nvPicPr>
          <p:cNvPr id="4" name="Bild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82373" y="2499767"/>
            <a:ext cx="2373217" cy="3559825"/>
          </a:xfrm>
          <a:prstGeom prst="rect">
            <a:avLst/>
          </a:prstGeom>
        </p:spPr>
      </p:pic>
    </p:spTree>
    <p:extLst>
      <p:ext uri="{BB962C8B-B14F-4D97-AF65-F5344CB8AC3E}">
        <p14:creationId xmlns:p14="http://schemas.microsoft.com/office/powerpoint/2010/main" val="364335537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ssholder for innhold 2"/>
          <p:cNvSpPr>
            <a:spLocks noGrp="1"/>
          </p:cNvSpPr>
          <p:nvPr>
            <p:ph idx="1"/>
          </p:nvPr>
        </p:nvSpPr>
        <p:spPr>
          <a:xfrm>
            <a:off x="838200" y="436443"/>
            <a:ext cx="10515600" cy="5204811"/>
          </a:xfrm>
        </p:spPr>
        <p:txBody>
          <a:bodyPr>
            <a:normAutofit/>
          </a:bodyPr>
          <a:lstStyle/>
          <a:p>
            <a:r>
              <a:rPr lang="nb-NO" b="1" dirty="0" smtClean="0"/>
              <a:t>Risikovurdering</a:t>
            </a:r>
            <a:r>
              <a:rPr lang="nb-NO" dirty="0" smtClean="0"/>
              <a:t>: Innsamling og analyse av informasjon til hjelp for å gjøre beslutninger som kan forhindre vold– redusere risiko</a:t>
            </a:r>
          </a:p>
          <a:p>
            <a:endParaRPr lang="nb-NO" dirty="0"/>
          </a:p>
          <a:p>
            <a:pPr marL="0" indent="0">
              <a:buNone/>
            </a:pPr>
            <a:r>
              <a:rPr lang="nb-NO" dirty="0" smtClean="0"/>
              <a:t>  </a:t>
            </a:r>
          </a:p>
          <a:p>
            <a:pPr marL="0" indent="0">
              <a:buNone/>
            </a:pPr>
            <a:endParaRPr lang="nb-NO" dirty="0" smtClean="0"/>
          </a:p>
          <a:p>
            <a:pPr marL="0" indent="0">
              <a:buNone/>
            </a:pPr>
            <a:endParaRPr lang="nb-NO" dirty="0"/>
          </a:p>
        </p:txBody>
      </p:sp>
      <p:pic>
        <p:nvPicPr>
          <p:cNvPr id="4" name="Bild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82373" y="2499767"/>
            <a:ext cx="2373217" cy="3559825"/>
          </a:xfrm>
          <a:prstGeom prst="rect">
            <a:avLst/>
          </a:prstGeom>
        </p:spPr>
      </p:pic>
      <p:sp>
        <p:nvSpPr>
          <p:cNvPr id="5" name="TekstSylinder 4"/>
          <p:cNvSpPr txBox="1"/>
          <p:nvPr/>
        </p:nvSpPr>
        <p:spPr>
          <a:xfrm>
            <a:off x="5131213" y="2746460"/>
            <a:ext cx="2505661" cy="584775"/>
          </a:xfrm>
          <a:prstGeom prst="rect">
            <a:avLst/>
          </a:prstGeom>
          <a:noFill/>
        </p:spPr>
        <p:txBody>
          <a:bodyPr wrap="square" rtlCol="0">
            <a:spAutoFit/>
          </a:bodyPr>
          <a:lstStyle/>
          <a:p>
            <a:r>
              <a:rPr lang="nb-NO" sz="3200" b="1" dirty="0" smtClean="0"/>
              <a:t>Konteksten</a:t>
            </a:r>
            <a:endParaRPr lang="nb-NO" sz="3200" b="1" dirty="0"/>
          </a:p>
        </p:txBody>
      </p:sp>
      <p:sp>
        <p:nvSpPr>
          <p:cNvPr id="6" name="TekstSylinder 5"/>
          <p:cNvSpPr txBox="1"/>
          <p:nvPr/>
        </p:nvSpPr>
        <p:spPr>
          <a:xfrm>
            <a:off x="4381469" y="3808442"/>
            <a:ext cx="4005147" cy="584775"/>
          </a:xfrm>
          <a:prstGeom prst="rect">
            <a:avLst/>
          </a:prstGeom>
          <a:noFill/>
        </p:spPr>
        <p:txBody>
          <a:bodyPr wrap="square" rtlCol="0">
            <a:spAutoFit/>
          </a:bodyPr>
          <a:lstStyle/>
          <a:p>
            <a:r>
              <a:rPr lang="nb-NO" sz="3200" b="1" dirty="0" smtClean="0"/>
              <a:t>Den trolige fremtiden</a:t>
            </a:r>
            <a:endParaRPr lang="nb-NO" sz="3200" b="1" dirty="0"/>
          </a:p>
        </p:txBody>
      </p:sp>
    </p:spTree>
    <p:extLst>
      <p:ext uri="{BB962C8B-B14F-4D97-AF65-F5344CB8AC3E}">
        <p14:creationId xmlns:p14="http://schemas.microsoft.com/office/powerpoint/2010/main" val="281446444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ssholder for innhold 2"/>
          <p:cNvSpPr>
            <a:spLocks noGrp="1"/>
          </p:cNvSpPr>
          <p:nvPr>
            <p:ph idx="1"/>
          </p:nvPr>
        </p:nvSpPr>
        <p:spPr>
          <a:xfrm>
            <a:off x="838200" y="436443"/>
            <a:ext cx="10515600" cy="5204811"/>
          </a:xfrm>
        </p:spPr>
        <p:txBody>
          <a:bodyPr>
            <a:normAutofit/>
          </a:bodyPr>
          <a:lstStyle/>
          <a:p>
            <a:r>
              <a:rPr lang="nb-NO" b="1" dirty="0" smtClean="0"/>
              <a:t>Risikovurdering</a:t>
            </a:r>
            <a:r>
              <a:rPr lang="nb-NO" dirty="0" smtClean="0"/>
              <a:t>: Innsamling og analyse av informasjon til hjelp for å gjøre beslutninger som kan forhindre vold– redusere risiko</a:t>
            </a:r>
          </a:p>
          <a:p>
            <a:endParaRPr lang="nb-NO" dirty="0"/>
          </a:p>
          <a:p>
            <a:pPr marL="0" indent="0">
              <a:buNone/>
            </a:pPr>
            <a:r>
              <a:rPr lang="nb-NO" dirty="0" smtClean="0"/>
              <a:t>  </a:t>
            </a:r>
          </a:p>
          <a:p>
            <a:pPr marL="0" indent="0">
              <a:buNone/>
            </a:pPr>
            <a:endParaRPr lang="nb-NO" dirty="0" smtClean="0"/>
          </a:p>
          <a:p>
            <a:pPr marL="0" indent="0">
              <a:buNone/>
            </a:pPr>
            <a:endParaRPr lang="nb-NO" dirty="0"/>
          </a:p>
        </p:txBody>
      </p:sp>
      <p:pic>
        <p:nvPicPr>
          <p:cNvPr id="4" name="Bild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82373" y="2499767"/>
            <a:ext cx="2373217" cy="3559825"/>
          </a:xfrm>
          <a:prstGeom prst="rect">
            <a:avLst/>
          </a:prstGeom>
        </p:spPr>
      </p:pic>
      <p:sp>
        <p:nvSpPr>
          <p:cNvPr id="5" name="TekstSylinder 4"/>
          <p:cNvSpPr txBox="1"/>
          <p:nvPr/>
        </p:nvSpPr>
        <p:spPr>
          <a:xfrm>
            <a:off x="5131213" y="2746460"/>
            <a:ext cx="2505661" cy="584775"/>
          </a:xfrm>
          <a:prstGeom prst="rect">
            <a:avLst/>
          </a:prstGeom>
          <a:noFill/>
        </p:spPr>
        <p:txBody>
          <a:bodyPr wrap="square" rtlCol="0">
            <a:spAutoFit/>
          </a:bodyPr>
          <a:lstStyle/>
          <a:p>
            <a:r>
              <a:rPr lang="nb-NO" sz="3200" b="1" dirty="0" smtClean="0"/>
              <a:t>Konteksten</a:t>
            </a:r>
            <a:endParaRPr lang="nb-NO" sz="3200" b="1" dirty="0"/>
          </a:p>
        </p:txBody>
      </p:sp>
      <p:sp>
        <p:nvSpPr>
          <p:cNvPr id="6" name="TekstSylinder 5"/>
          <p:cNvSpPr txBox="1"/>
          <p:nvPr/>
        </p:nvSpPr>
        <p:spPr>
          <a:xfrm>
            <a:off x="4381469" y="3808442"/>
            <a:ext cx="4005147" cy="584775"/>
          </a:xfrm>
          <a:prstGeom prst="rect">
            <a:avLst/>
          </a:prstGeom>
          <a:noFill/>
        </p:spPr>
        <p:txBody>
          <a:bodyPr wrap="square" rtlCol="0">
            <a:spAutoFit/>
          </a:bodyPr>
          <a:lstStyle/>
          <a:p>
            <a:r>
              <a:rPr lang="nb-NO" sz="3200" b="1" dirty="0" smtClean="0"/>
              <a:t>Den trolige fremtiden</a:t>
            </a:r>
            <a:endParaRPr lang="nb-NO" sz="3200" b="1" dirty="0"/>
          </a:p>
        </p:txBody>
      </p:sp>
      <p:pic>
        <p:nvPicPr>
          <p:cNvPr id="2" name="Bilde 1"/>
          <p:cNvPicPr>
            <a:picLocks noChangeAspect="1"/>
          </p:cNvPicPr>
          <p:nvPr/>
        </p:nvPicPr>
        <p:blipFill>
          <a:blip r:embed="rId4"/>
          <a:stretch>
            <a:fillRect/>
          </a:stretch>
        </p:blipFill>
        <p:spPr>
          <a:xfrm>
            <a:off x="8714627" y="2114533"/>
            <a:ext cx="2562171" cy="3387818"/>
          </a:xfrm>
          <a:prstGeom prst="rect">
            <a:avLst/>
          </a:prstGeom>
        </p:spPr>
      </p:pic>
    </p:spTree>
    <p:extLst>
      <p:ext uri="{BB962C8B-B14F-4D97-AF65-F5344CB8AC3E}">
        <p14:creationId xmlns:p14="http://schemas.microsoft.com/office/powerpoint/2010/main" val="70690998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ssholder for innhold 2"/>
          <p:cNvSpPr>
            <a:spLocks noGrp="1"/>
          </p:cNvSpPr>
          <p:nvPr>
            <p:ph idx="1"/>
          </p:nvPr>
        </p:nvSpPr>
        <p:spPr>
          <a:xfrm>
            <a:off x="838200" y="1337912"/>
            <a:ext cx="10515600" cy="4839051"/>
          </a:xfrm>
        </p:spPr>
        <p:txBody>
          <a:bodyPr>
            <a:normAutofit/>
          </a:bodyPr>
          <a:lstStyle/>
          <a:p>
            <a:r>
              <a:rPr lang="nb-NO" dirty="0"/>
              <a:t>Vi har </a:t>
            </a:r>
            <a:r>
              <a:rPr lang="nb-NO" dirty="0" smtClean="0"/>
              <a:t>kunnskapsbaserte metoder som kan hjelpe oss til å…</a:t>
            </a:r>
          </a:p>
          <a:p>
            <a:pPr marL="0" indent="0">
              <a:buNone/>
            </a:pPr>
            <a:endParaRPr lang="nb-NO" dirty="0" smtClean="0"/>
          </a:p>
          <a:p>
            <a:pPr marL="514350" indent="-514350">
              <a:buFont typeface="+mj-lt"/>
              <a:buAutoNum type="arabicPeriod"/>
            </a:pPr>
            <a:r>
              <a:rPr lang="nb-NO" dirty="0" smtClean="0"/>
              <a:t>avklare </a:t>
            </a:r>
            <a:r>
              <a:rPr lang="nb-NO" dirty="0"/>
              <a:t>om det </a:t>
            </a:r>
            <a:r>
              <a:rPr lang="nb-NO" dirty="0" smtClean="0"/>
              <a:t>er</a:t>
            </a:r>
            <a:r>
              <a:rPr lang="nb-NO" dirty="0" smtClean="0"/>
              <a:t> </a:t>
            </a:r>
            <a:r>
              <a:rPr lang="nb-NO" dirty="0" smtClean="0"/>
              <a:t>grunn </a:t>
            </a:r>
            <a:r>
              <a:rPr lang="nb-NO" dirty="0"/>
              <a:t>til bekymring </a:t>
            </a:r>
            <a:r>
              <a:rPr lang="nb-NO" dirty="0" smtClean="0"/>
              <a:t>med </a:t>
            </a:r>
            <a:r>
              <a:rPr lang="nb-NO" dirty="0"/>
              <a:t>tanke på voldsrisiko </a:t>
            </a:r>
          </a:p>
          <a:p>
            <a:pPr marL="514350" indent="-514350">
              <a:buFont typeface="+mj-lt"/>
              <a:buAutoNum type="arabicPeriod"/>
            </a:pPr>
            <a:r>
              <a:rPr lang="nb-NO" dirty="0"/>
              <a:t>t</a:t>
            </a:r>
            <a:r>
              <a:rPr lang="nb-NO" dirty="0" smtClean="0"/>
              <a:t>a stilling til hva risikoen er</a:t>
            </a:r>
            <a:endParaRPr lang="nb-NO" dirty="0" smtClean="0"/>
          </a:p>
          <a:p>
            <a:pPr marL="514350" indent="-514350">
              <a:buFont typeface="+mj-lt"/>
              <a:buAutoNum type="arabicPeriod"/>
            </a:pPr>
            <a:r>
              <a:rPr lang="nb-NO" dirty="0"/>
              <a:t>f</a:t>
            </a:r>
            <a:r>
              <a:rPr lang="nb-NO" dirty="0" smtClean="0"/>
              <a:t>inne og iverksette trolig virksomme forebyggende tiltak </a:t>
            </a:r>
          </a:p>
          <a:p>
            <a:pPr marL="514350" indent="-514350">
              <a:buFont typeface="+mj-lt"/>
              <a:buAutoNum type="arabicPeriod"/>
            </a:pPr>
            <a:endParaRPr lang="nb-NO" dirty="0"/>
          </a:p>
          <a:p>
            <a:pPr marL="0" indent="0">
              <a:buNone/>
            </a:pPr>
            <a:endParaRPr lang="nb-NO" dirty="0" smtClean="0"/>
          </a:p>
          <a:p>
            <a:pPr marL="0" indent="0">
              <a:buNone/>
            </a:pPr>
            <a:r>
              <a:rPr lang="nb-NO" dirty="0" smtClean="0"/>
              <a:t>…Og det </a:t>
            </a:r>
            <a:r>
              <a:rPr lang="nb-NO" dirty="0"/>
              <a:t>finnes tilbud om opplæring, veiledning og implementering av metodene</a:t>
            </a:r>
          </a:p>
          <a:p>
            <a:endParaRPr lang="nb-NO" dirty="0"/>
          </a:p>
        </p:txBody>
      </p:sp>
    </p:spTree>
    <p:extLst>
      <p:ext uri="{BB962C8B-B14F-4D97-AF65-F5344CB8AC3E}">
        <p14:creationId xmlns:p14="http://schemas.microsoft.com/office/powerpoint/2010/main" val="6761897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ssholder for innhold 2"/>
          <p:cNvSpPr>
            <a:spLocks noGrp="1"/>
          </p:cNvSpPr>
          <p:nvPr>
            <p:ph idx="1"/>
          </p:nvPr>
        </p:nvSpPr>
        <p:spPr>
          <a:xfrm>
            <a:off x="838200" y="972152"/>
            <a:ext cx="10515600" cy="5204811"/>
          </a:xfrm>
        </p:spPr>
        <p:txBody>
          <a:bodyPr>
            <a:normAutofit/>
          </a:bodyPr>
          <a:lstStyle/>
          <a:p>
            <a:r>
              <a:rPr lang="nb-NO" sz="3000" dirty="0" smtClean="0"/>
              <a:t>Er det varselsignaler som gir grunn til bekymring? </a:t>
            </a:r>
          </a:p>
          <a:p>
            <a:endParaRPr lang="nb-NO" sz="3000" dirty="0" smtClean="0"/>
          </a:p>
          <a:p>
            <a:pPr marL="0" indent="0">
              <a:buNone/>
            </a:pPr>
            <a:endParaRPr lang="nb-NO" dirty="0" smtClean="0"/>
          </a:p>
          <a:p>
            <a:pPr marL="0" indent="0">
              <a:buNone/>
            </a:pPr>
            <a:endParaRPr lang="nb-NO" dirty="0"/>
          </a:p>
        </p:txBody>
      </p:sp>
    </p:spTree>
    <p:extLst>
      <p:ext uri="{BB962C8B-B14F-4D97-AF65-F5344CB8AC3E}">
        <p14:creationId xmlns:p14="http://schemas.microsoft.com/office/powerpoint/2010/main" val="230646435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ssholder for innhold 2"/>
          <p:cNvSpPr>
            <a:spLocks noGrp="1"/>
          </p:cNvSpPr>
          <p:nvPr>
            <p:ph idx="1"/>
          </p:nvPr>
        </p:nvSpPr>
        <p:spPr/>
        <p:txBody>
          <a:bodyPr/>
          <a:lstStyle/>
          <a:p>
            <a:r>
              <a:rPr lang="en-US" dirty="0" smtClean="0"/>
              <a:t>“</a:t>
            </a:r>
            <a:r>
              <a:rPr lang="en-US" dirty="0" err="1" smtClean="0"/>
              <a:t>En</a:t>
            </a:r>
            <a:r>
              <a:rPr lang="en-US" dirty="0" smtClean="0"/>
              <a:t> </a:t>
            </a:r>
            <a:r>
              <a:rPr lang="en-US" dirty="0" err="1" smtClean="0"/>
              <a:t>ekspert</a:t>
            </a:r>
            <a:r>
              <a:rPr lang="en-US" dirty="0" smtClean="0"/>
              <a:t> </a:t>
            </a:r>
            <a:r>
              <a:rPr lang="en-US" dirty="0" err="1" smtClean="0"/>
              <a:t>er</a:t>
            </a:r>
            <a:r>
              <a:rPr lang="en-US" dirty="0" smtClean="0"/>
              <a:t> </a:t>
            </a:r>
            <a:r>
              <a:rPr lang="en-US" dirty="0" err="1" smtClean="0"/>
              <a:t>en</a:t>
            </a:r>
            <a:r>
              <a:rPr lang="en-US" dirty="0" smtClean="0"/>
              <a:t> person </a:t>
            </a:r>
            <a:r>
              <a:rPr lang="en-US" dirty="0" err="1" smtClean="0"/>
              <a:t>som</a:t>
            </a:r>
            <a:r>
              <a:rPr lang="en-US" dirty="0" smtClean="0"/>
              <a:t> </a:t>
            </a:r>
            <a:r>
              <a:rPr lang="en-US" dirty="0" err="1" smtClean="0"/>
              <a:t>har</a:t>
            </a:r>
            <a:r>
              <a:rPr lang="en-US" dirty="0" smtClean="0"/>
              <a:t> </a:t>
            </a:r>
            <a:r>
              <a:rPr lang="en-US" dirty="0" err="1" smtClean="0"/>
              <a:t>gjort</a:t>
            </a:r>
            <a:r>
              <a:rPr lang="en-US" dirty="0" smtClean="0"/>
              <a:t> </a:t>
            </a:r>
            <a:r>
              <a:rPr lang="en-US" dirty="0" err="1" smtClean="0"/>
              <a:t>alle</a:t>
            </a:r>
            <a:r>
              <a:rPr lang="en-US" dirty="0" smtClean="0"/>
              <a:t> </a:t>
            </a:r>
            <a:r>
              <a:rPr lang="en-US" dirty="0" err="1" smtClean="0"/>
              <a:t>tenkelige</a:t>
            </a:r>
            <a:r>
              <a:rPr lang="en-US" dirty="0" smtClean="0"/>
              <a:t> </a:t>
            </a:r>
            <a:r>
              <a:rPr lang="en-US" dirty="0" err="1" smtClean="0"/>
              <a:t>feil</a:t>
            </a:r>
            <a:r>
              <a:rPr lang="en-US" dirty="0" smtClean="0"/>
              <a:t> </a:t>
            </a:r>
            <a:r>
              <a:rPr lang="en-US" dirty="0" err="1" smtClean="0"/>
              <a:t>innenfor</a:t>
            </a:r>
            <a:r>
              <a:rPr lang="en-US" dirty="0" smtClean="0"/>
              <a:t> et </a:t>
            </a:r>
            <a:r>
              <a:rPr lang="en-US" dirty="0" err="1" smtClean="0"/>
              <a:t>svært</a:t>
            </a:r>
            <a:r>
              <a:rPr lang="en-US" dirty="0" smtClean="0"/>
              <a:t> lite </a:t>
            </a:r>
            <a:r>
              <a:rPr lang="en-US" dirty="0" err="1" smtClean="0"/>
              <a:t>fagområde</a:t>
            </a:r>
            <a:r>
              <a:rPr lang="en-US" dirty="0" smtClean="0"/>
              <a:t>” </a:t>
            </a:r>
            <a:endParaRPr lang="en-US" dirty="0" smtClean="0"/>
          </a:p>
          <a:p>
            <a:endParaRPr lang="en-US" dirty="0"/>
          </a:p>
          <a:p>
            <a:pPr lvl="1"/>
            <a:r>
              <a:rPr lang="en-US" dirty="0" smtClean="0"/>
              <a:t>Niels Bohr </a:t>
            </a:r>
            <a:endParaRPr lang="nb-NO" dirty="0"/>
          </a:p>
        </p:txBody>
      </p:sp>
      <p:sp>
        <p:nvSpPr>
          <p:cNvPr id="4" name="Tittel 3"/>
          <p:cNvSpPr>
            <a:spLocks noGrp="1"/>
          </p:cNvSpPr>
          <p:nvPr>
            <p:ph type="title"/>
          </p:nvPr>
        </p:nvSpPr>
        <p:spPr/>
        <p:txBody>
          <a:bodyPr/>
          <a:lstStyle/>
          <a:p>
            <a:endParaRPr lang="nb-NO"/>
          </a:p>
        </p:txBody>
      </p:sp>
    </p:spTree>
    <p:extLst>
      <p:ext uri="{BB962C8B-B14F-4D97-AF65-F5344CB8AC3E}">
        <p14:creationId xmlns:p14="http://schemas.microsoft.com/office/powerpoint/2010/main" val="268501308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ssholder for innhold 2"/>
          <p:cNvSpPr>
            <a:spLocks noGrp="1"/>
          </p:cNvSpPr>
          <p:nvPr>
            <p:ph idx="1"/>
          </p:nvPr>
        </p:nvSpPr>
        <p:spPr>
          <a:xfrm>
            <a:off x="838200" y="972152"/>
            <a:ext cx="10515600" cy="5204811"/>
          </a:xfrm>
        </p:spPr>
        <p:txBody>
          <a:bodyPr>
            <a:normAutofit/>
          </a:bodyPr>
          <a:lstStyle/>
          <a:p>
            <a:r>
              <a:rPr lang="nb-NO" sz="3000" dirty="0" smtClean="0"/>
              <a:t>Er det varselsignaler som gir grunn til bekymring? </a:t>
            </a:r>
          </a:p>
          <a:p>
            <a:endParaRPr lang="nb-NO" sz="3000" dirty="0" smtClean="0"/>
          </a:p>
          <a:p>
            <a:r>
              <a:rPr lang="nb-NO" sz="3000" dirty="0" smtClean="0"/>
              <a:t>Hvis ja: </a:t>
            </a:r>
          </a:p>
          <a:p>
            <a:endParaRPr lang="nb-NO" sz="3000" dirty="0"/>
          </a:p>
          <a:p>
            <a:r>
              <a:rPr lang="nb-NO" sz="3000" dirty="0" smtClean="0"/>
              <a:t>Hva kan skje? </a:t>
            </a:r>
          </a:p>
          <a:p>
            <a:endParaRPr lang="nb-NO" sz="3000" dirty="0"/>
          </a:p>
          <a:p>
            <a:r>
              <a:rPr lang="nb-NO" sz="3000" dirty="0" smtClean="0"/>
              <a:t>Hvorfor? </a:t>
            </a:r>
          </a:p>
          <a:p>
            <a:endParaRPr lang="nb-NO" sz="3000" dirty="0"/>
          </a:p>
          <a:p>
            <a:r>
              <a:rPr lang="nb-NO" sz="3000" dirty="0" smtClean="0"/>
              <a:t>Hva kan vi gjøre for å redusere risikoen? </a:t>
            </a:r>
          </a:p>
          <a:p>
            <a:pPr marL="0" indent="0">
              <a:buNone/>
            </a:pPr>
            <a:endParaRPr lang="nb-NO" dirty="0" smtClean="0"/>
          </a:p>
          <a:p>
            <a:pPr marL="0" indent="0">
              <a:buNone/>
            </a:pPr>
            <a:endParaRPr lang="nb-NO" dirty="0"/>
          </a:p>
        </p:txBody>
      </p:sp>
    </p:spTree>
    <p:extLst>
      <p:ext uri="{BB962C8B-B14F-4D97-AF65-F5344CB8AC3E}">
        <p14:creationId xmlns:p14="http://schemas.microsoft.com/office/powerpoint/2010/main" val="149710316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llipse 5"/>
          <p:cNvSpPr/>
          <p:nvPr/>
        </p:nvSpPr>
        <p:spPr>
          <a:xfrm>
            <a:off x="2135501" y="908720"/>
            <a:ext cx="2808312" cy="2160240"/>
          </a:xfrm>
          <a:prstGeom prst="ellipse">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b-NO" sz="2400" dirty="0"/>
              <a:t>Er det faglig grunn til bekymring?</a:t>
            </a:r>
          </a:p>
          <a:p>
            <a:pPr algn="ctr"/>
            <a:r>
              <a:rPr lang="nb-NO" sz="2400" dirty="0"/>
              <a:t>- Er det risiko?</a:t>
            </a:r>
            <a:endParaRPr lang="nb-NO" sz="2400" dirty="0"/>
          </a:p>
        </p:txBody>
      </p:sp>
      <p:sp>
        <p:nvSpPr>
          <p:cNvPr id="9" name="TekstSylinder 8"/>
          <p:cNvSpPr txBox="1"/>
          <p:nvPr/>
        </p:nvSpPr>
        <p:spPr>
          <a:xfrm>
            <a:off x="1847528" y="3408346"/>
            <a:ext cx="1384482" cy="461665"/>
          </a:xfrm>
          <a:prstGeom prst="rect">
            <a:avLst/>
          </a:prstGeom>
          <a:noFill/>
        </p:spPr>
        <p:txBody>
          <a:bodyPr wrap="none" rtlCol="0">
            <a:spAutoFit/>
          </a:bodyPr>
          <a:lstStyle/>
          <a:p>
            <a:r>
              <a:rPr lang="nb-NO" sz="2400" dirty="0"/>
              <a:t>screening</a:t>
            </a:r>
            <a:endParaRPr lang="nb-NO" sz="2400" dirty="0"/>
          </a:p>
        </p:txBody>
      </p:sp>
      <p:sp>
        <p:nvSpPr>
          <p:cNvPr id="10" name="TekstSylinder 9"/>
          <p:cNvSpPr txBox="1"/>
          <p:nvPr/>
        </p:nvSpPr>
        <p:spPr>
          <a:xfrm>
            <a:off x="3369099" y="3796661"/>
            <a:ext cx="1637821" cy="461665"/>
          </a:xfrm>
          <a:prstGeom prst="rect">
            <a:avLst/>
          </a:prstGeom>
          <a:noFill/>
        </p:spPr>
        <p:txBody>
          <a:bodyPr wrap="none" rtlCol="0">
            <a:spAutoFit/>
          </a:bodyPr>
          <a:lstStyle/>
          <a:p>
            <a:r>
              <a:rPr lang="nb-NO" sz="2400" dirty="0"/>
              <a:t>kartlegging </a:t>
            </a:r>
            <a:endParaRPr lang="nb-NO" sz="2400" dirty="0"/>
          </a:p>
        </p:txBody>
      </p:sp>
      <p:sp>
        <p:nvSpPr>
          <p:cNvPr id="11" name="TekstSylinder 10"/>
          <p:cNvSpPr txBox="1"/>
          <p:nvPr/>
        </p:nvSpPr>
        <p:spPr>
          <a:xfrm>
            <a:off x="2207569" y="4330323"/>
            <a:ext cx="1461297" cy="461665"/>
          </a:xfrm>
          <a:prstGeom prst="rect">
            <a:avLst/>
          </a:prstGeom>
          <a:noFill/>
        </p:spPr>
        <p:txBody>
          <a:bodyPr wrap="none" rtlCol="0">
            <a:spAutoFit/>
          </a:bodyPr>
          <a:lstStyle/>
          <a:p>
            <a:r>
              <a:rPr lang="nb-NO" sz="2400" dirty="0" err="1"/>
              <a:t>triagering</a:t>
            </a:r>
            <a:r>
              <a:rPr lang="nb-NO" sz="2400" dirty="0"/>
              <a:t> </a:t>
            </a:r>
            <a:endParaRPr lang="nb-NO" sz="2400" dirty="0"/>
          </a:p>
        </p:txBody>
      </p:sp>
      <p:sp>
        <p:nvSpPr>
          <p:cNvPr id="12" name="TekstSylinder 11"/>
          <p:cNvSpPr txBox="1"/>
          <p:nvPr/>
        </p:nvSpPr>
        <p:spPr>
          <a:xfrm>
            <a:off x="6744072" y="3645025"/>
            <a:ext cx="3816424" cy="830997"/>
          </a:xfrm>
          <a:prstGeom prst="rect">
            <a:avLst/>
          </a:prstGeom>
          <a:noFill/>
        </p:spPr>
        <p:txBody>
          <a:bodyPr wrap="square" rtlCol="0">
            <a:spAutoFit/>
          </a:bodyPr>
          <a:lstStyle/>
          <a:p>
            <a:r>
              <a:rPr lang="nb-NO" sz="2400" dirty="0"/>
              <a:t>Grundigere systematiske risikovurdering </a:t>
            </a:r>
            <a:endParaRPr lang="nb-NO" sz="2400" dirty="0"/>
          </a:p>
        </p:txBody>
      </p:sp>
      <p:sp>
        <p:nvSpPr>
          <p:cNvPr id="13" name="Ellipse 12"/>
          <p:cNvSpPr/>
          <p:nvPr/>
        </p:nvSpPr>
        <p:spPr>
          <a:xfrm>
            <a:off x="6914728" y="908720"/>
            <a:ext cx="2808312" cy="2160240"/>
          </a:xfrm>
          <a:prstGeom prst="ellipse">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b-NO" sz="2400" dirty="0"/>
              <a:t>Hva er risikoen?</a:t>
            </a:r>
          </a:p>
        </p:txBody>
      </p:sp>
      <p:sp>
        <p:nvSpPr>
          <p:cNvPr id="2" name="TekstSylinder 1"/>
          <p:cNvSpPr txBox="1"/>
          <p:nvPr/>
        </p:nvSpPr>
        <p:spPr>
          <a:xfrm>
            <a:off x="4203503" y="4346941"/>
            <a:ext cx="1434880" cy="461665"/>
          </a:xfrm>
          <a:prstGeom prst="rect">
            <a:avLst/>
          </a:prstGeom>
          <a:noFill/>
        </p:spPr>
        <p:txBody>
          <a:bodyPr wrap="none" rtlCol="0">
            <a:spAutoFit/>
          </a:bodyPr>
          <a:lstStyle/>
          <a:p>
            <a:r>
              <a:rPr lang="nb-NO" sz="2400" dirty="0"/>
              <a:t>avdekking</a:t>
            </a:r>
            <a:endParaRPr lang="nb-NO" sz="2400" dirty="0"/>
          </a:p>
        </p:txBody>
      </p:sp>
      <p:sp>
        <p:nvSpPr>
          <p:cNvPr id="4" name="Pil ned 3"/>
          <p:cNvSpPr/>
          <p:nvPr/>
        </p:nvSpPr>
        <p:spPr>
          <a:xfrm rot="16200000">
            <a:off x="5447928" y="1700808"/>
            <a:ext cx="936104" cy="64807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Tree>
    <p:extLst>
      <p:ext uri="{BB962C8B-B14F-4D97-AF65-F5344CB8AC3E}">
        <p14:creationId xmlns:p14="http://schemas.microsoft.com/office/powerpoint/2010/main" val="269361150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llipse 5"/>
          <p:cNvSpPr/>
          <p:nvPr/>
        </p:nvSpPr>
        <p:spPr>
          <a:xfrm>
            <a:off x="2135501" y="908720"/>
            <a:ext cx="2808312" cy="2160240"/>
          </a:xfrm>
          <a:prstGeom prst="ellipse">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b-NO" sz="2400" dirty="0"/>
              <a:t>Er det faglig grunn til bekymring?</a:t>
            </a:r>
          </a:p>
          <a:p>
            <a:pPr algn="ctr"/>
            <a:r>
              <a:rPr lang="nb-NO" sz="2400" dirty="0"/>
              <a:t>- Er det risiko?</a:t>
            </a:r>
            <a:endParaRPr lang="nb-NO" sz="2400" dirty="0"/>
          </a:p>
        </p:txBody>
      </p:sp>
      <p:sp>
        <p:nvSpPr>
          <p:cNvPr id="9" name="TekstSylinder 8"/>
          <p:cNvSpPr txBox="1"/>
          <p:nvPr/>
        </p:nvSpPr>
        <p:spPr>
          <a:xfrm>
            <a:off x="1847528" y="3408346"/>
            <a:ext cx="1384482" cy="461665"/>
          </a:xfrm>
          <a:prstGeom prst="rect">
            <a:avLst/>
          </a:prstGeom>
          <a:noFill/>
        </p:spPr>
        <p:txBody>
          <a:bodyPr wrap="none" rtlCol="0">
            <a:spAutoFit/>
          </a:bodyPr>
          <a:lstStyle/>
          <a:p>
            <a:r>
              <a:rPr lang="nb-NO" sz="2400" dirty="0"/>
              <a:t>screening</a:t>
            </a:r>
            <a:endParaRPr lang="nb-NO" sz="2400" dirty="0"/>
          </a:p>
        </p:txBody>
      </p:sp>
      <p:sp>
        <p:nvSpPr>
          <p:cNvPr id="10" name="TekstSylinder 9"/>
          <p:cNvSpPr txBox="1"/>
          <p:nvPr/>
        </p:nvSpPr>
        <p:spPr>
          <a:xfrm>
            <a:off x="3369099" y="3796661"/>
            <a:ext cx="1637821" cy="461665"/>
          </a:xfrm>
          <a:prstGeom prst="rect">
            <a:avLst/>
          </a:prstGeom>
          <a:noFill/>
        </p:spPr>
        <p:txBody>
          <a:bodyPr wrap="none" rtlCol="0">
            <a:spAutoFit/>
          </a:bodyPr>
          <a:lstStyle/>
          <a:p>
            <a:r>
              <a:rPr lang="nb-NO" sz="2400" dirty="0"/>
              <a:t>kartlegging </a:t>
            </a:r>
            <a:endParaRPr lang="nb-NO" sz="2400" dirty="0"/>
          </a:p>
        </p:txBody>
      </p:sp>
      <p:sp>
        <p:nvSpPr>
          <p:cNvPr id="11" name="TekstSylinder 10"/>
          <p:cNvSpPr txBox="1"/>
          <p:nvPr/>
        </p:nvSpPr>
        <p:spPr>
          <a:xfrm>
            <a:off x="2207569" y="4330323"/>
            <a:ext cx="1461297" cy="461665"/>
          </a:xfrm>
          <a:prstGeom prst="rect">
            <a:avLst/>
          </a:prstGeom>
          <a:noFill/>
        </p:spPr>
        <p:txBody>
          <a:bodyPr wrap="none" rtlCol="0">
            <a:spAutoFit/>
          </a:bodyPr>
          <a:lstStyle/>
          <a:p>
            <a:r>
              <a:rPr lang="nb-NO" sz="2400" dirty="0" err="1"/>
              <a:t>triagering</a:t>
            </a:r>
            <a:r>
              <a:rPr lang="nb-NO" sz="2400" dirty="0"/>
              <a:t> </a:t>
            </a:r>
            <a:endParaRPr lang="nb-NO" sz="2400" dirty="0"/>
          </a:p>
        </p:txBody>
      </p:sp>
      <p:sp>
        <p:nvSpPr>
          <p:cNvPr id="12" name="TekstSylinder 11"/>
          <p:cNvSpPr txBox="1"/>
          <p:nvPr/>
        </p:nvSpPr>
        <p:spPr>
          <a:xfrm>
            <a:off x="6744072" y="3645025"/>
            <a:ext cx="3816424" cy="830997"/>
          </a:xfrm>
          <a:prstGeom prst="rect">
            <a:avLst/>
          </a:prstGeom>
          <a:noFill/>
        </p:spPr>
        <p:txBody>
          <a:bodyPr wrap="square" rtlCol="0">
            <a:spAutoFit/>
          </a:bodyPr>
          <a:lstStyle/>
          <a:p>
            <a:r>
              <a:rPr lang="nb-NO" sz="2400" dirty="0"/>
              <a:t>Grundigere systematiske risikovurdering </a:t>
            </a:r>
            <a:endParaRPr lang="nb-NO" sz="2400" dirty="0"/>
          </a:p>
        </p:txBody>
      </p:sp>
      <p:sp>
        <p:nvSpPr>
          <p:cNvPr id="13" name="Ellipse 12"/>
          <p:cNvSpPr/>
          <p:nvPr/>
        </p:nvSpPr>
        <p:spPr>
          <a:xfrm>
            <a:off x="6914728" y="908720"/>
            <a:ext cx="2808312" cy="2160240"/>
          </a:xfrm>
          <a:prstGeom prst="ellipse">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b-NO" sz="2400" dirty="0"/>
              <a:t>Hva er risikoen?</a:t>
            </a:r>
          </a:p>
        </p:txBody>
      </p:sp>
      <p:pic>
        <p:nvPicPr>
          <p:cNvPr id="14" name="Picture 6" descr="Digital Monoculturalism: Small Changes, Big Impact - Shelly Palme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410858" y="5468873"/>
            <a:ext cx="2257597" cy="116895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8" descr="Group Of People Silhouette Free Vector Art - (1,433 Free Download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39050" y="5460405"/>
            <a:ext cx="1159668" cy="1159668"/>
          </a:xfrm>
          <a:prstGeom prst="rect">
            <a:avLst/>
          </a:prstGeom>
          <a:noFill/>
          <a:extLst>
            <a:ext uri="{909E8E84-426E-40DD-AFC4-6F175D3DCCD1}">
              <a14:hiddenFill xmlns:a14="http://schemas.microsoft.com/office/drawing/2010/main">
                <a:solidFill>
                  <a:srgbClr val="FFFFFF"/>
                </a:solidFill>
              </a14:hiddenFill>
            </a:ext>
          </a:extLst>
        </p:spPr>
      </p:pic>
      <p:sp>
        <p:nvSpPr>
          <p:cNvPr id="2" name="TekstSylinder 1"/>
          <p:cNvSpPr txBox="1"/>
          <p:nvPr/>
        </p:nvSpPr>
        <p:spPr>
          <a:xfrm>
            <a:off x="4203503" y="4346941"/>
            <a:ext cx="1434880" cy="461665"/>
          </a:xfrm>
          <a:prstGeom prst="rect">
            <a:avLst/>
          </a:prstGeom>
          <a:noFill/>
        </p:spPr>
        <p:txBody>
          <a:bodyPr wrap="none" rtlCol="0">
            <a:spAutoFit/>
          </a:bodyPr>
          <a:lstStyle/>
          <a:p>
            <a:r>
              <a:rPr lang="nb-NO" sz="2400" dirty="0"/>
              <a:t>avdekking</a:t>
            </a:r>
            <a:endParaRPr lang="nb-NO" sz="2400" dirty="0"/>
          </a:p>
        </p:txBody>
      </p:sp>
      <p:sp>
        <p:nvSpPr>
          <p:cNvPr id="4" name="Pil ned 3"/>
          <p:cNvSpPr/>
          <p:nvPr/>
        </p:nvSpPr>
        <p:spPr>
          <a:xfrm rot="16200000">
            <a:off x="5447928" y="1700808"/>
            <a:ext cx="936104" cy="64807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Tree>
    <p:extLst>
      <p:ext uri="{BB962C8B-B14F-4D97-AF65-F5344CB8AC3E}">
        <p14:creationId xmlns:p14="http://schemas.microsoft.com/office/powerpoint/2010/main" val="315962621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llipse 5"/>
          <p:cNvSpPr/>
          <p:nvPr/>
        </p:nvSpPr>
        <p:spPr>
          <a:xfrm>
            <a:off x="2135501" y="908720"/>
            <a:ext cx="2808312" cy="2160240"/>
          </a:xfrm>
          <a:prstGeom prst="ellipse">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b-NO" sz="2400" dirty="0"/>
              <a:t>Er det faglig grunn til bekymring?</a:t>
            </a:r>
          </a:p>
          <a:p>
            <a:pPr algn="ctr"/>
            <a:r>
              <a:rPr lang="nb-NO" sz="2400" dirty="0"/>
              <a:t>- Er det risiko?</a:t>
            </a:r>
            <a:endParaRPr lang="nb-NO" sz="2400" dirty="0"/>
          </a:p>
        </p:txBody>
      </p:sp>
      <p:sp>
        <p:nvSpPr>
          <p:cNvPr id="9" name="TekstSylinder 8"/>
          <p:cNvSpPr txBox="1"/>
          <p:nvPr/>
        </p:nvSpPr>
        <p:spPr>
          <a:xfrm>
            <a:off x="1847528" y="3408346"/>
            <a:ext cx="1384482" cy="461665"/>
          </a:xfrm>
          <a:prstGeom prst="rect">
            <a:avLst/>
          </a:prstGeom>
          <a:noFill/>
        </p:spPr>
        <p:txBody>
          <a:bodyPr wrap="none" rtlCol="0">
            <a:spAutoFit/>
          </a:bodyPr>
          <a:lstStyle/>
          <a:p>
            <a:r>
              <a:rPr lang="nb-NO" sz="2400" dirty="0"/>
              <a:t>screening</a:t>
            </a:r>
            <a:endParaRPr lang="nb-NO" sz="2400" dirty="0"/>
          </a:p>
        </p:txBody>
      </p:sp>
      <p:sp>
        <p:nvSpPr>
          <p:cNvPr id="10" name="TekstSylinder 9"/>
          <p:cNvSpPr txBox="1"/>
          <p:nvPr/>
        </p:nvSpPr>
        <p:spPr>
          <a:xfrm>
            <a:off x="3369099" y="3796661"/>
            <a:ext cx="1637821" cy="461665"/>
          </a:xfrm>
          <a:prstGeom prst="rect">
            <a:avLst/>
          </a:prstGeom>
          <a:noFill/>
        </p:spPr>
        <p:txBody>
          <a:bodyPr wrap="none" rtlCol="0">
            <a:spAutoFit/>
          </a:bodyPr>
          <a:lstStyle/>
          <a:p>
            <a:r>
              <a:rPr lang="nb-NO" sz="2400" dirty="0"/>
              <a:t>kartlegging </a:t>
            </a:r>
            <a:endParaRPr lang="nb-NO" sz="2400" dirty="0"/>
          </a:p>
        </p:txBody>
      </p:sp>
      <p:sp>
        <p:nvSpPr>
          <p:cNvPr id="11" name="TekstSylinder 10"/>
          <p:cNvSpPr txBox="1"/>
          <p:nvPr/>
        </p:nvSpPr>
        <p:spPr>
          <a:xfrm>
            <a:off x="2207569" y="4330323"/>
            <a:ext cx="1461297" cy="461665"/>
          </a:xfrm>
          <a:prstGeom prst="rect">
            <a:avLst/>
          </a:prstGeom>
          <a:noFill/>
        </p:spPr>
        <p:txBody>
          <a:bodyPr wrap="none" rtlCol="0">
            <a:spAutoFit/>
          </a:bodyPr>
          <a:lstStyle/>
          <a:p>
            <a:r>
              <a:rPr lang="nb-NO" sz="2400" dirty="0" err="1"/>
              <a:t>triagering</a:t>
            </a:r>
            <a:r>
              <a:rPr lang="nb-NO" sz="2400" dirty="0"/>
              <a:t> </a:t>
            </a:r>
            <a:endParaRPr lang="nb-NO" sz="2400" dirty="0"/>
          </a:p>
        </p:txBody>
      </p:sp>
      <p:pic>
        <p:nvPicPr>
          <p:cNvPr id="14" name="Picture 6" descr="Digital Monoculturalism: Small Changes, Big Impact - Shelly Palme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410858" y="5468873"/>
            <a:ext cx="2257597" cy="1168955"/>
          </a:xfrm>
          <a:prstGeom prst="rect">
            <a:avLst/>
          </a:prstGeom>
          <a:noFill/>
          <a:extLst>
            <a:ext uri="{909E8E84-426E-40DD-AFC4-6F175D3DCCD1}">
              <a14:hiddenFill xmlns:a14="http://schemas.microsoft.com/office/drawing/2010/main">
                <a:solidFill>
                  <a:srgbClr val="FFFFFF"/>
                </a:solidFill>
              </a14:hiddenFill>
            </a:ext>
          </a:extLst>
        </p:spPr>
      </p:pic>
      <p:sp>
        <p:nvSpPr>
          <p:cNvPr id="2" name="TekstSylinder 1"/>
          <p:cNvSpPr txBox="1"/>
          <p:nvPr/>
        </p:nvSpPr>
        <p:spPr>
          <a:xfrm>
            <a:off x="4203503" y="4346941"/>
            <a:ext cx="1434880" cy="461665"/>
          </a:xfrm>
          <a:prstGeom prst="rect">
            <a:avLst/>
          </a:prstGeom>
          <a:noFill/>
        </p:spPr>
        <p:txBody>
          <a:bodyPr wrap="none" rtlCol="0">
            <a:spAutoFit/>
          </a:bodyPr>
          <a:lstStyle/>
          <a:p>
            <a:r>
              <a:rPr lang="nb-NO" sz="2400" dirty="0"/>
              <a:t>avdekking</a:t>
            </a:r>
            <a:endParaRPr lang="nb-NO" sz="2400" dirty="0"/>
          </a:p>
        </p:txBody>
      </p:sp>
      <p:sp>
        <p:nvSpPr>
          <p:cNvPr id="16" name="TekstSylinder 15"/>
          <p:cNvSpPr txBox="1"/>
          <p:nvPr/>
        </p:nvSpPr>
        <p:spPr>
          <a:xfrm>
            <a:off x="6096000" y="1673270"/>
            <a:ext cx="4797788" cy="1569660"/>
          </a:xfrm>
          <a:prstGeom prst="rect">
            <a:avLst/>
          </a:prstGeom>
          <a:noFill/>
        </p:spPr>
        <p:txBody>
          <a:bodyPr wrap="none" rtlCol="0">
            <a:spAutoFit/>
          </a:bodyPr>
          <a:lstStyle/>
          <a:p>
            <a:r>
              <a:rPr lang="nb-NO" sz="2400" dirty="0" smtClean="0"/>
              <a:t>Er det varselsignaler på at personen..</a:t>
            </a:r>
          </a:p>
          <a:p>
            <a:pPr marL="285750" indent="-285750">
              <a:buFontTx/>
              <a:buChar char="-"/>
            </a:pPr>
            <a:r>
              <a:rPr lang="nb-NO" sz="2400" dirty="0" smtClean="0"/>
              <a:t>Har et voldsproblem?</a:t>
            </a:r>
          </a:p>
          <a:p>
            <a:pPr marL="285750" indent="-285750">
              <a:buFontTx/>
              <a:buChar char="-"/>
            </a:pPr>
            <a:r>
              <a:rPr lang="nb-NO" sz="2400" dirty="0" smtClean="0"/>
              <a:t>Utgjør en fare her og nå?</a:t>
            </a:r>
          </a:p>
          <a:p>
            <a:pPr marL="285750" indent="-285750">
              <a:buFontTx/>
              <a:buChar char="-"/>
            </a:pPr>
            <a:r>
              <a:rPr lang="nb-NO" sz="2400" dirty="0" smtClean="0"/>
              <a:t>Utgjør en alvorlig fare?</a:t>
            </a:r>
          </a:p>
        </p:txBody>
      </p:sp>
      <p:sp>
        <p:nvSpPr>
          <p:cNvPr id="3" name="TekstSylinder 2"/>
          <p:cNvSpPr txBox="1"/>
          <p:nvPr/>
        </p:nvSpPr>
        <p:spPr>
          <a:xfrm>
            <a:off x="6836459" y="3700889"/>
            <a:ext cx="4864473" cy="1569660"/>
          </a:xfrm>
          <a:prstGeom prst="rect">
            <a:avLst/>
          </a:prstGeom>
          <a:noFill/>
        </p:spPr>
        <p:txBody>
          <a:bodyPr wrap="none" rtlCol="0">
            <a:spAutoFit/>
          </a:bodyPr>
          <a:lstStyle/>
          <a:p>
            <a:r>
              <a:rPr lang="nb-NO" sz="2400" dirty="0" smtClean="0"/>
              <a:t>Basert på det personen sier? </a:t>
            </a:r>
          </a:p>
          <a:p>
            <a:r>
              <a:rPr lang="nb-NO" sz="2400" dirty="0" smtClean="0"/>
              <a:t>Gjør?  </a:t>
            </a:r>
          </a:p>
          <a:p>
            <a:r>
              <a:rPr lang="nb-NO" sz="2400" dirty="0" smtClean="0"/>
              <a:t>Det vi vet fra før?</a:t>
            </a:r>
          </a:p>
          <a:p>
            <a:r>
              <a:rPr lang="nb-NO" sz="2400" dirty="0" smtClean="0"/>
              <a:t>De vi får opplysninger om fra andre?  </a:t>
            </a:r>
            <a:endParaRPr lang="nb-NO" sz="2400" dirty="0"/>
          </a:p>
        </p:txBody>
      </p:sp>
    </p:spTree>
    <p:extLst>
      <p:ext uri="{BB962C8B-B14F-4D97-AF65-F5344CB8AC3E}">
        <p14:creationId xmlns:p14="http://schemas.microsoft.com/office/powerpoint/2010/main" val="19529035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kstSylinder 11"/>
          <p:cNvSpPr txBox="1"/>
          <p:nvPr/>
        </p:nvSpPr>
        <p:spPr>
          <a:xfrm>
            <a:off x="7584667" y="3510272"/>
            <a:ext cx="3816424" cy="830997"/>
          </a:xfrm>
          <a:prstGeom prst="rect">
            <a:avLst/>
          </a:prstGeom>
          <a:noFill/>
        </p:spPr>
        <p:txBody>
          <a:bodyPr wrap="square" rtlCol="0">
            <a:spAutoFit/>
          </a:bodyPr>
          <a:lstStyle/>
          <a:p>
            <a:r>
              <a:rPr lang="nb-NO" sz="2400" dirty="0"/>
              <a:t>Grundigere systematiske risikovurdering </a:t>
            </a:r>
            <a:endParaRPr lang="nb-NO" sz="2400" dirty="0"/>
          </a:p>
        </p:txBody>
      </p:sp>
      <p:sp>
        <p:nvSpPr>
          <p:cNvPr id="13" name="Ellipse 12"/>
          <p:cNvSpPr/>
          <p:nvPr/>
        </p:nvSpPr>
        <p:spPr>
          <a:xfrm>
            <a:off x="7675124" y="1024223"/>
            <a:ext cx="2808312" cy="2160240"/>
          </a:xfrm>
          <a:prstGeom prst="ellipse">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b-NO" sz="2400" dirty="0"/>
              <a:t>Hva er risikoen?</a:t>
            </a:r>
          </a:p>
        </p:txBody>
      </p:sp>
      <p:pic>
        <p:nvPicPr>
          <p:cNvPr id="15" name="Picture 8" descr="Group Of People Silhouette Free Vector Art - (1,433 Free Download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701576" y="4517130"/>
            <a:ext cx="1159668" cy="11596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2228548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kstSylinder 11"/>
          <p:cNvSpPr txBox="1"/>
          <p:nvPr/>
        </p:nvSpPr>
        <p:spPr>
          <a:xfrm>
            <a:off x="7584667" y="3510272"/>
            <a:ext cx="3816424" cy="830997"/>
          </a:xfrm>
          <a:prstGeom prst="rect">
            <a:avLst/>
          </a:prstGeom>
          <a:noFill/>
        </p:spPr>
        <p:txBody>
          <a:bodyPr wrap="square" rtlCol="0">
            <a:spAutoFit/>
          </a:bodyPr>
          <a:lstStyle/>
          <a:p>
            <a:r>
              <a:rPr lang="nb-NO" sz="2400" dirty="0"/>
              <a:t>Grundigere systematiske risikovurdering </a:t>
            </a:r>
            <a:endParaRPr lang="nb-NO" sz="2400" dirty="0"/>
          </a:p>
        </p:txBody>
      </p:sp>
      <p:sp>
        <p:nvSpPr>
          <p:cNvPr id="13" name="Ellipse 12"/>
          <p:cNvSpPr/>
          <p:nvPr/>
        </p:nvSpPr>
        <p:spPr>
          <a:xfrm>
            <a:off x="7675124" y="1024223"/>
            <a:ext cx="2808312" cy="2160240"/>
          </a:xfrm>
          <a:prstGeom prst="ellipse">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b-NO" sz="2400" dirty="0"/>
              <a:t>Hva er risikoen?</a:t>
            </a:r>
          </a:p>
        </p:txBody>
      </p:sp>
      <p:pic>
        <p:nvPicPr>
          <p:cNvPr id="15" name="Picture 8" descr="Group Of People Silhouette Free Vector Art - (1,433 Free Download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701576" y="4517130"/>
            <a:ext cx="1159668" cy="1159668"/>
          </a:xfrm>
          <a:prstGeom prst="rect">
            <a:avLst/>
          </a:prstGeom>
          <a:noFill/>
          <a:extLst>
            <a:ext uri="{909E8E84-426E-40DD-AFC4-6F175D3DCCD1}">
              <a14:hiddenFill xmlns:a14="http://schemas.microsoft.com/office/drawing/2010/main">
                <a:solidFill>
                  <a:srgbClr val="FFFFFF"/>
                </a:solidFill>
              </a14:hiddenFill>
            </a:ext>
          </a:extLst>
        </p:spPr>
      </p:pic>
      <p:sp>
        <p:nvSpPr>
          <p:cNvPr id="10" name="TekstSylinder 9"/>
          <p:cNvSpPr txBox="1"/>
          <p:nvPr/>
        </p:nvSpPr>
        <p:spPr>
          <a:xfrm>
            <a:off x="1886551" y="1617446"/>
            <a:ext cx="3634521" cy="2308324"/>
          </a:xfrm>
          <a:prstGeom prst="rect">
            <a:avLst/>
          </a:prstGeom>
          <a:noFill/>
        </p:spPr>
        <p:txBody>
          <a:bodyPr wrap="none" rtlCol="0">
            <a:spAutoFit/>
          </a:bodyPr>
          <a:lstStyle/>
          <a:p>
            <a:r>
              <a:rPr lang="nb-NO" sz="2400" dirty="0" smtClean="0"/>
              <a:t>Hva kan skje? </a:t>
            </a:r>
          </a:p>
          <a:p>
            <a:endParaRPr lang="nb-NO" sz="2400" dirty="0"/>
          </a:p>
          <a:p>
            <a:r>
              <a:rPr lang="nb-NO" sz="2400" dirty="0" smtClean="0"/>
              <a:t>Hvorfor? </a:t>
            </a:r>
          </a:p>
          <a:p>
            <a:endParaRPr lang="nb-NO" sz="2400" dirty="0"/>
          </a:p>
          <a:p>
            <a:r>
              <a:rPr lang="nb-NO" sz="2400" dirty="0" smtClean="0"/>
              <a:t>Hvilke forebyggende tiltak </a:t>
            </a:r>
          </a:p>
          <a:p>
            <a:r>
              <a:rPr lang="nb-NO" sz="2400" dirty="0" smtClean="0"/>
              <a:t>vil trolig forebygge vold</a:t>
            </a:r>
            <a:endParaRPr lang="nb-NO" sz="2400" dirty="0"/>
          </a:p>
        </p:txBody>
      </p:sp>
    </p:spTree>
    <p:extLst>
      <p:ext uri="{BB962C8B-B14F-4D97-AF65-F5344CB8AC3E}">
        <p14:creationId xmlns:p14="http://schemas.microsoft.com/office/powerpoint/2010/main" val="400032493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kstSylinder 11"/>
          <p:cNvSpPr txBox="1"/>
          <p:nvPr/>
        </p:nvSpPr>
        <p:spPr>
          <a:xfrm>
            <a:off x="7584667" y="3510272"/>
            <a:ext cx="3816424" cy="830997"/>
          </a:xfrm>
          <a:prstGeom prst="rect">
            <a:avLst/>
          </a:prstGeom>
          <a:noFill/>
        </p:spPr>
        <p:txBody>
          <a:bodyPr wrap="square" rtlCol="0">
            <a:spAutoFit/>
          </a:bodyPr>
          <a:lstStyle/>
          <a:p>
            <a:r>
              <a:rPr lang="nb-NO" sz="2400" dirty="0" smtClean="0"/>
              <a:t>Ved behov: Strukturert klinisk risikovurdering</a:t>
            </a:r>
            <a:endParaRPr lang="nb-NO" sz="2400" dirty="0"/>
          </a:p>
        </p:txBody>
      </p:sp>
      <p:sp>
        <p:nvSpPr>
          <p:cNvPr id="13" name="Ellipse 12"/>
          <p:cNvSpPr/>
          <p:nvPr/>
        </p:nvSpPr>
        <p:spPr>
          <a:xfrm>
            <a:off x="7675124" y="1024223"/>
            <a:ext cx="2808312" cy="2160240"/>
          </a:xfrm>
          <a:prstGeom prst="ellipse">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b-NO" sz="2400" dirty="0"/>
              <a:t>Hva er risikoen?</a:t>
            </a:r>
          </a:p>
        </p:txBody>
      </p:sp>
      <p:pic>
        <p:nvPicPr>
          <p:cNvPr id="15" name="Picture 8" descr="Group Of People Silhouette Free Vector Art - (1,433 Free Download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701576" y="4517130"/>
            <a:ext cx="1159668" cy="1159668"/>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3274" r="2414"/>
          <a:stretch/>
        </p:blipFill>
        <p:spPr bwMode="auto">
          <a:xfrm>
            <a:off x="635268" y="284603"/>
            <a:ext cx="2296514" cy="3360422"/>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 name="Bilde 6" descr="Skjermutklipp"/>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636252" y="1205008"/>
            <a:ext cx="2591059" cy="3727904"/>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8" name="Bilde 7"/>
          <p:cNvPicPr>
            <a:picLocks noChangeAspect="1"/>
          </p:cNvPicPr>
          <p:nvPr/>
        </p:nvPicPr>
        <p:blipFill>
          <a:blip r:embed="rId5"/>
          <a:stretch>
            <a:fillRect/>
          </a:stretch>
        </p:blipFill>
        <p:spPr>
          <a:xfrm>
            <a:off x="3032028" y="2859678"/>
            <a:ext cx="2587171" cy="3659203"/>
          </a:xfrm>
          <a:prstGeom prst="rect">
            <a:avLst/>
          </a:prstGeom>
          <a:ln>
            <a:solidFill>
              <a:schemeClr val="tx1"/>
            </a:solidFill>
          </a:ln>
        </p:spPr>
      </p:pic>
      <p:pic>
        <p:nvPicPr>
          <p:cNvPr id="9" name="Picture 2"/>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997496" y="3645025"/>
            <a:ext cx="2197007" cy="3082157"/>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635661695"/>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vrundet rektangel 3"/>
          <p:cNvSpPr/>
          <p:nvPr/>
        </p:nvSpPr>
        <p:spPr>
          <a:xfrm>
            <a:off x="4788500" y="1668163"/>
            <a:ext cx="2187146" cy="857250"/>
          </a:xfrm>
          <a:prstGeom prst="round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r>
              <a:rPr lang="nb-NO" sz="1350" dirty="0">
                <a:solidFill>
                  <a:prstClr val="white"/>
                </a:solidFill>
                <a:latin typeface="Calibri" panose="020F0502020204030204"/>
              </a:rPr>
              <a:t>Strukturert klinisk risikovurdering</a:t>
            </a:r>
          </a:p>
        </p:txBody>
      </p:sp>
      <p:sp>
        <p:nvSpPr>
          <p:cNvPr id="5" name="Avrundet rektangel 4"/>
          <p:cNvSpPr/>
          <p:nvPr/>
        </p:nvSpPr>
        <p:spPr>
          <a:xfrm>
            <a:off x="2606761" y="3280719"/>
            <a:ext cx="1780918" cy="698156"/>
          </a:xfrm>
          <a:prstGeom prst="roundRect">
            <a:avLst/>
          </a:prstGeom>
          <a:solidFill>
            <a:schemeClr val="accent2">
              <a:lumMod val="75000"/>
            </a:schemeClr>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r>
              <a:rPr lang="nb-NO" sz="1350" dirty="0">
                <a:solidFill>
                  <a:prstClr val="white"/>
                </a:solidFill>
                <a:latin typeface="Calibri" panose="020F0502020204030204"/>
              </a:rPr>
              <a:t>Identifisere fakta   </a:t>
            </a:r>
          </a:p>
        </p:txBody>
      </p:sp>
      <p:sp>
        <p:nvSpPr>
          <p:cNvPr id="6" name="Avrundet rektangel 5"/>
          <p:cNvSpPr/>
          <p:nvPr/>
        </p:nvSpPr>
        <p:spPr>
          <a:xfrm>
            <a:off x="4991615" y="3280717"/>
            <a:ext cx="1780918" cy="698156"/>
          </a:xfrm>
          <a:prstGeom prst="roundRect">
            <a:avLst/>
          </a:prstGeom>
          <a:solidFill>
            <a:schemeClr val="accent2">
              <a:lumMod val="75000"/>
            </a:schemeClr>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r>
              <a:rPr lang="nb-NO" sz="1350" dirty="0">
                <a:solidFill>
                  <a:prstClr val="white"/>
                </a:solidFill>
                <a:latin typeface="Calibri" panose="020F0502020204030204"/>
              </a:rPr>
              <a:t>Gi mening til fakta </a:t>
            </a:r>
          </a:p>
        </p:txBody>
      </p:sp>
      <p:sp>
        <p:nvSpPr>
          <p:cNvPr id="7" name="Avrundet rektangel 6"/>
          <p:cNvSpPr/>
          <p:nvPr/>
        </p:nvSpPr>
        <p:spPr>
          <a:xfrm>
            <a:off x="7376469" y="3280718"/>
            <a:ext cx="1780918" cy="698156"/>
          </a:xfrm>
          <a:prstGeom prst="roundRect">
            <a:avLst/>
          </a:prstGeom>
          <a:solidFill>
            <a:schemeClr val="accent2">
              <a:lumMod val="75000"/>
            </a:schemeClr>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r>
              <a:rPr lang="nb-NO" sz="1350" dirty="0">
                <a:solidFill>
                  <a:prstClr val="white"/>
                </a:solidFill>
                <a:latin typeface="Calibri" panose="020F0502020204030204"/>
              </a:rPr>
              <a:t>Anbefale forebyggende tiltak </a:t>
            </a:r>
          </a:p>
        </p:txBody>
      </p:sp>
      <p:cxnSp>
        <p:nvCxnSpPr>
          <p:cNvPr id="15" name="Rett pilkobling 14"/>
          <p:cNvCxnSpPr>
            <a:stCxn id="4" idx="2"/>
            <a:endCxn id="6" idx="0"/>
          </p:cNvCxnSpPr>
          <p:nvPr/>
        </p:nvCxnSpPr>
        <p:spPr>
          <a:xfrm>
            <a:off x="5882074" y="2525413"/>
            <a:ext cx="1" cy="755304"/>
          </a:xfrm>
          <a:prstGeom prst="straightConnector1">
            <a:avLst/>
          </a:prstGeom>
          <a:ln w="76200">
            <a:solidFill>
              <a:srgbClr val="1C476E"/>
            </a:solidFill>
            <a:tailEnd type="triangle"/>
          </a:ln>
        </p:spPr>
        <p:style>
          <a:lnRef idx="1">
            <a:schemeClr val="accent1"/>
          </a:lnRef>
          <a:fillRef idx="0">
            <a:schemeClr val="accent1"/>
          </a:fillRef>
          <a:effectRef idx="0">
            <a:schemeClr val="accent1"/>
          </a:effectRef>
          <a:fontRef idx="minor">
            <a:schemeClr val="tx1"/>
          </a:fontRef>
        </p:style>
      </p:cxnSp>
      <p:cxnSp>
        <p:nvCxnSpPr>
          <p:cNvPr id="29" name="Vinkel 28"/>
          <p:cNvCxnSpPr>
            <a:endCxn id="5" idx="0"/>
          </p:cNvCxnSpPr>
          <p:nvPr/>
        </p:nvCxnSpPr>
        <p:spPr>
          <a:xfrm rot="10800000" flipV="1">
            <a:off x="3497221" y="2842056"/>
            <a:ext cx="2384853" cy="438662"/>
          </a:xfrm>
          <a:prstGeom prst="bentConnector2">
            <a:avLst/>
          </a:prstGeom>
          <a:ln w="76200">
            <a:solidFill>
              <a:srgbClr val="1C476E"/>
            </a:solidFill>
            <a:tailEnd type="triangle"/>
          </a:ln>
        </p:spPr>
        <p:style>
          <a:lnRef idx="1">
            <a:schemeClr val="accent1"/>
          </a:lnRef>
          <a:fillRef idx="0">
            <a:schemeClr val="accent1"/>
          </a:fillRef>
          <a:effectRef idx="0">
            <a:schemeClr val="accent1"/>
          </a:effectRef>
          <a:fontRef idx="minor">
            <a:schemeClr val="tx1"/>
          </a:fontRef>
        </p:style>
      </p:cxnSp>
      <p:cxnSp>
        <p:nvCxnSpPr>
          <p:cNvPr id="30" name="Vinkel 29"/>
          <p:cNvCxnSpPr>
            <a:endCxn id="7" idx="0"/>
          </p:cNvCxnSpPr>
          <p:nvPr/>
        </p:nvCxnSpPr>
        <p:spPr>
          <a:xfrm>
            <a:off x="5882074" y="2842054"/>
            <a:ext cx="2384855" cy="438665"/>
          </a:xfrm>
          <a:prstGeom prst="bentConnector2">
            <a:avLst/>
          </a:prstGeom>
          <a:ln w="76200">
            <a:solidFill>
              <a:srgbClr val="1C476E"/>
            </a:solidFill>
            <a:tailEnd type="triangle"/>
          </a:ln>
        </p:spPr>
        <p:style>
          <a:lnRef idx="1">
            <a:schemeClr val="accent1"/>
          </a:lnRef>
          <a:fillRef idx="0">
            <a:schemeClr val="accent1"/>
          </a:fillRef>
          <a:effectRef idx="0">
            <a:schemeClr val="accent1"/>
          </a:effectRef>
          <a:fontRef idx="minor">
            <a:schemeClr val="tx1"/>
          </a:fontRef>
        </p:style>
      </p:cxnSp>
      <p:cxnSp>
        <p:nvCxnSpPr>
          <p:cNvPr id="34" name="Rett pilkobling 33"/>
          <p:cNvCxnSpPr>
            <a:stCxn id="5" idx="3"/>
            <a:endCxn id="6" idx="1"/>
          </p:cNvCxnSpPr>
          <p:nvPr/>
        </p:nvCxnSpPr>
        <p:spPr>
          <a:xfrm flipV="1">
            <a:off x="4387679" y="3629795"/>
            <a:ext cx="603936" cy="2"/>
          </a:xfrm>
          <a:prstGeom prst="straightConnector1">
            <a:avLst/>
          </a:prstGeom>
          <a:ln w="76200">
            <a:solidFill>
              <a:srgbClr val="1C476E"/>
            </a:solidFill>
            <a:headEnd type="none"/>
            <a:tailEnd type="triangle"/>
          </a:ln>
        </p:spPr>
        <p:style>
          <a:lnRef idx="1">
            <a:schemeClr val="accent1"/>
          </a:lnRef>
          <a:fillRef idx="0">
            <a:schemeClr val="accent1"/>
          </a:fillRef>
          <a:effectRef idx="0">
            <a:schemeClr val="accent1"/>
          </a:effectRef>
          <a:fontRef idx="minor">
            <a:schemeClr val="tx1"/>
          </a:fontRef>
        </p:style>
      </p:cxnSp>
      <p:cxnSp>
        <p:nvCxnSpPr>
          <p:cNvPr id="35" name="Rett pilkobling 34"/>
          <p:cNvCxnSpPr/>
          <p:nvPr/>
        </p:nvCxnSpPr>
        <p:spPr>
          <a:xfrm flipV="1">
            <a:off x="6772532" y="3622067"/>
            <a:ext cx="603936" cy="2"/>
          </a:xfrm>
          <a:prstGeom prst="straightConnector1">
            <a:avLst/>
          </a:prstGeom>
          <a:ln w="76200">
            <a:solidFill>
              <a:srgbClr val="1C476E"/>
            </a:solidFill>
            <a:headEnd type="none"/>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09318724"/>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vrundet rektangel 3"/>
          <p:cNvSpPr/>
          <p:nvPr/>
        </p:nvSpPr>
        <p:spPr>
          <a:xfrm>
            <a:off x="4788500" y="1668163"/>
            <a:ext cx="2187146" cy="857250"/>
          </a:xfrm>
          <a:prstGeom prst="round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r>
              <a:rPr lang="nb-NO" sz="1350" dirty="0">
                <a:solidFill>
                  <a:prstClr val="white"/>
                </a:solidFill>
                <a:latin typeface="Calibri" panose="020F0502020204030204"/>
              </a:rPr>
              <a:t>Strukturert klinisk risikovurdering</a:t>
            </a:r>
          </a:p>
        </p:txBody>
      </p:sp>
      <p:sp>
        <p:nvSpPr>
          <p:cNvPr id="5" name="Avrundet rektangel 4"/>
          <p:cNvSpPr/>
          <p:nvPr/>
        </p:nvSpPr>
        <p:spPr>
          <a:xfrm>
            <a:off x="2606761" y="3280719"/>
            <a:ext cx="1780918" cy="698156"/>
          </a:xfrm>
          <a:prstGeom prst="roundRect">
            <a:avLst/>
          </a:prstGeom>
          <a:solidFill>
            <a:schemeClr val="accent2">
              <a:lumMod val="75000"/>
            </a:schemeClr>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r>
              <a:rPr lang="nb-NO" sz="1350" dirty="0">
                <a:solidFill>
                  <a:prstClr val="white"/>
                </a:solidFill>
                <a:latin typeface="Calibri" panose="020F0502020204030204"/>
              </a:rPr>
              <a:t>Identifisere fakta   </a:t>
            </a:r>
          </a:p>
        </p:txBody>
      </p:sp>
      <p:sp>
        <p:nvSpPr>
          <p:cNvPr id="6" name="Avrundet rektangel 5"/>
          <p:cNvSpPr/>
          <p:nvPr/>
        </p:nvSpPr>
        <p:spPr>
          <a:xfrm>
            <a:off x="4991615" y="3280717"/>
            <a:ext cx="1780918" cy="698156"/>
          </a:xfrm>
          <a:prstGeom prst="roundRect">
            <a:avLst/>
          </a:prstGeom>
          <a:solidFill>
            <a:schemeClr val="accent2">
              <a:lumMod val="75000"/>
            </a:schemeClr>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r>
              <a:rPr lang="nb-NO" sz="1350" dirty="0">
                <a:solidFill>
                  <a:prstClr val="white"/>
                </a:solidFill>
                <a:latin typeface="Calibri" panose="020F0502020204030204"/>
              </a:rPr>
              <a:t>Gi mening til fakta </a:t>
            </a:r>
          </a:p>
        </p:txBody>
      </p:sp>
      <p:sp>
        <p:nvSpPr>
          <p:cNvPr id="7" name="Avrundet rektangel 6"/>
          <p:cNvSpPr/>
          <p:nvPr/>
        </p:nvSpPr>
        <p:spPr>
          <a:xfrm>
            <a:off x="7376469" y="3280718"/>
            <a:ext cx="1780918" cy="698156"/>
          </a:xfrm>
          <a:prstGeom prst="roundRect">
            <a:avLst/>
          </a:prstGeom>
          <a:solidFill>
            <a:schemeClr val="accent2">
              <a:lumMod val="75000"/>
            </a:schemeClr>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r>
              <a:rPr lang="nb-NO" sz="1350" dirty="0">
                <a:solidFill>
                  <a:prstClr val="white"/>
                </a:solidFill>
                <a:latin typeface="Calibri" panose="020F0502020204030204"/>
              </a:rPr>
              <a:t>Anbefale forebyggende tiltak </a:t>
            </a:r>
          </a:p>
        </p:txBody>
      </p:sp>
      <p:cxnSp>
        <p:nvCxnSpPr>
          <p:cNvPr id="15" name="Rett pilkobling 14"/>
          <p:cNvCxnSpPr>
            <a:stCxn id="4" idx="2"/>
            <a:endCxn id="6" idx="0"/>
          </p:cNvCxnSpPr>
          <p:nvPr/>
        </p:nvCxnSpPr>
        <p:spPr>
          <a:xfrm>
            <a:off x="5882074" y="2525413"/>
            <a:ext cx="1" cy="755304"/>
          </a:xfrm>
          <a:prstGeom prst="straightConnector1">
            <a:avLst/>
          </a:prstGeom>
          <a:ln w="76200">
            <a:solidFill>
              <a:srgbClr val="1C476E"/>
            </a:solidFill>
            <a:tailEnd type="triangle"/>
          </a:ln>
        </p:spPr>
        <p:style>
          <a:lnRef idx="1">
            <a:schemeClr val="accent1"/>
          </a:lnRef>
          <a:fillRef idx="0">
            <a:schemeClr val="accent1"/>
          </a:fillRef>
          <a:effectRef idx="0">
            <a:schemeClr val="accent1"/>
          </a:effectRef>
          <a:fontRef idx="minor">
            <a:schemeClr val="tx1"/>
          </a:fontRef>
        </p:style>
      </p:cxnSp>
      <p:cxnSp>
        <p:nvCxnSpPr>
          <p:cNvPr id="29" name="Vinkel 28"/>
          <p:cNvCxnSpPr>
            <a:endCxn id="5" idx="0"/>
          </p:cNvCxnSpPr>
          <p:nvPr/>
        </p:nvCxnSpPr>
        <p:spPr>
          <a:xfrm rot="10800000" flipV="1">
            <a:off x="3497221" y="2842056"/>
            <a:ext cx="2384853" cy="438662"/>
          </a:xfrm>
          <a:prstGeom prst="bentConnector2">
            <a:avLst/>
          </a:prstGeom>
          <a:ln w="76200">
            <a:solidFill>
              <a:srgbClr val="1C476E"/>
            </a:solidFill>
            <a:tailEnd type="triangle"/>
          </a:ln>
        </p:spPr>
        <p:style>
          <a:lnRef idx="1">
            <a:schemeClr val="accent1"/>
          </a:lnRef>
          <a:fillRef idx="0">
            <a:schemeClr val="accent1"/>
          </a:fillRef>
          <a:effectRef idx="0">
            <a:schemeClr val="accent1"/>
          </a:effectRef>
          <a:fontRef idx="minor">
            <a:schemeClr val="tx1"/>
          </a:fontRef>
        </p:style>
      </p:cxnSp>
      <p:cxnSp>
        <p:nvCxnSpPr>
          <p:cNvPr id="30" name="Vinkel 29"/>
          <p:cNvCxnSpPr>
            <a:endCxn id="7" idx="0"/>
          </p:cNvCxnSpPr>
          <p:nvPr/>
        </p:nvCxnSpPr>
        <p:spPr>
          <a:xfrm>
            <a:off x="5882074" y="2842054"/>
            <a:ext cx="2384855" cy="438665"/>
          </a:xfrm>
          <a:prstGeom prst="bentConnector2">
            <a:avLst/>
          </a:prstGeom>
          <a:ln w="76200">
            <a:solidFill>
              <a:srgbClr val="1C476E"/>
            </a:solidFill>
            <a:tailEnd type="triangle"/>
          </a:ln>
        </p:spPr>
        <p:style>
          <a:lnRef idx="1">
            <a:schemeClr val="accent1"/>
          </a:lnRef>
          <a:fillRef idx="0">
            <a:schemeClr val="accent1"/>
          </a:fillRef>
          <a:effectRef idx="0">
            <a:schemeClr val="accent1"/>
          </a:effectRef>
          <a:fontRef idx="minor">
            <a:schemeClr val="tx1"/>
          </a:fontRef>
        </p:style>
      </p:cxnSp>
      <p:cxnSp>
        <p:nvCxnSpPr>
          <p:cNvPr id="34" name="Rett pilkobling 33"/>
          <p:cNvCxnSpPr>
            <a:stCxn id="5" idx="3"/>
            <a:endCxn id="6" idx="1"/>
          </p:cNvCxnSpPr>
          <p:nvPr/>
        </p:nvCxnSpPr>
        <p:spPr>
          <a:xfrm flipV="1">
            <a:off x="4387679" y="3629795"/>
            <a:ext cx="603936" cy="2"/>
          </a:xfrm>
          <a:prstGeom prst="straightConnector1">
            <a:avLst/>
          </a:prstGeom>
          <a:ln w="76200">
            <a:solidFill>
              <a:srgbClr val="1C476E"/>
            </a:solidFill>
            <a:headEnd type="none"/>
            <a:tailEnd type="triangle"/>
          </a:ln>
        </p:spPr>
        <p:style>
          <a:lnRef idx="1">
            <a:schemeClr val="accent1"/>
          </a:lnRef>
          <a:fillRef idx="0">
            <a:schemeClr val="accent1"/>
          </a:fillRef>
          <a:effectRef idx="0">
            <a:schemeClr val="accent1"/>
          </a:effectRef>
          <a:fontRef idx="minor">
            <a:schemeClr val="tx1"/>
          </a:fontRef>
        </p:style>
      </p:cxnSp>
      <p:cxnSp>
        <p:nvCxnSpPr>
          <p:cNvPr id="35" name="Rett pilkobling 34"/>
          <p:cNvCxnSpPr/>
          <p:nvPr/>
        </p:nvCxnSpPr>
        <p:spPr>
          <a:xfrm flipV="1">
            <a:off x="6772532" y="3622067"/>
            <a:ext cx="603936" cy="2"/>
          </a:xfrm>
          <a:prstGeom prst="straightConnector1">
            <a:avLst/>
          </a:prstGeom>
          <a:ln w="76200">
            <a:solidFill>
              <a:srgbClr val="1C476E"/>
            </a:solidFill>
            <a:headEnd type="none"/>
            <a:tailEnd type="triangle"/>
          </a:ln>
        </p:spPr>
        <p:style>
          <a:lnRef idx="1">
            <a:schemeClr val="accent1"/>
          </a:lnRef>
          <a:fillRef idx="0">
            <a:schemeClr val="accent1"/>
          </a:fillRef>
          <a:effectRef idx="0">
            <a:schemeClr val="accent1"/>
          </a:effectRef>
          <a:fontRef idx="minor">
            <a:schemeClr val="tx1"/>
          </a:fontRef>
        </p:style>
      </p:cxnSp>
      <p:sp>
        <p:nvSpPr>
          <p:cNvPr id="11" name="Ellipse 10"/>
          <p:cNvSpPr/>
          <p:nvPr/>
        </p:nvSpPr>
        <p:spPr>
          <a:xfrm>
            <a:off x="2403646" y="2710582"/>
            <a:ext cx="2187146" cy="1838425"/>
          </a:xfrm>
          <a:prstGeom prst="ellipse">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Tree>
    <p:extLst>
      <p:ext uri="{BB962C8B-B14F-4D97-AF65-F5344CB8AC3E}">
        <p14:creationId xmlns:p14="http://schemas.microsoft.com/office/powerpoint/2010/main" val="2276204289"/>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vrundet rektangel 3"/>
          <p:cNvSpPr/>
          <p:nvPr/>
        </p:nvSpPr>
        <p:spPr>
          <a:xfrm>
            <a:off x="4788500" y="1668163"/>
            <a:ext cx="2187146" cy="857250"/>
          </a:xfrm>
          <a:prstGeom prst="round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r>
              <a:rPr lang="nb-NO" sz="1350" dirty="0">
                <a:solidFill>
                  <a:prstClr val="white"/>
                </a:solidFill>
                <a:latin typeface="Calibri" panose="020F0502020204030204"/>
              </a:rPr>
              <a:t>Strukturert klinisk risikovurdering</a:t>
            </a:r>
          </a:p>
        </p:txBody>
      </p:sp>
      <p:sp>
        <p:nvSpPr>
          <p:cNvPr id="5" name="Avrundet rektangel 4"/>
          <p:cNvSpPr/>
          <p:nvPr/>
        </p:nvSpPr>
        <p:spPr>
          <a:xfrm>
            <a:off x="2606761" y="3280719"/>
            <a:ext cx="1780918" cy="698156"/>
          </a:xfrm>
          <a:prstGeom prst="roundRect">
            <a:avLst/>
          </a:prstGeom>
          <a:solidFill>
            <a:schemeClr val="accent2">
              <a:lumMod val="75000"/>
            </a:schemeClr>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r>
              <a:rPr lang="nb-NO" sz="1350" dirty="0">
                <a:solidFill>
                  <a:prstClr val="white"/>
                </a:solidFill>
                <a:latin typeface="Calibri" panose="020F0502020204030204"/>
              </a:rPr>
              <a:t>Identifisere fakta   </a:t>
            </a:r>
          </a:p>
        </p:txBody>
      </p:sp>
      <p:sp>
        <p:nvSpPr>
          <p:cNvPr id="6" name="Avrundet rektangel 5"/>
          <p:cNvSpPr/>
          <p:nvPr/>
        </p:nvSpPr>
        <p:spPr>
          <a:xfrm>
            <a:off x="4991615" y="3280717"/>
            <a:ext cx="1780918" cy="698156"/>
          </a:xfrm>
          <a:prstGeom prst="roundRect">
            <a:avLst/>
          </a:prstGeom>
          <a:solidFill>
            <a:schemeClr val="accent2">
              <a:lumMod val="75000"/>
            </a:schemeClr>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r>
              <a:rPr lang="nb-NO" sz="1350" dirty="0">
                <a:solidFill>
                  <a:prstClr val="white"/>
                </a:solidFill>
                <a:latin typeface="Calibri" panose="020F0502020204030204"/>
              </a:rPr>
              <a:t>Gi mening til fakta </a:t>
            </a:r>
          </a:p>
        </p:txBody>
      </p:sp>
      <p:sp>
        <p:nvSpPr>
          <p:cNvPr id="7" name="Avrundet rektangel 6"/>
          <p:cNvSpPr/>
          <p:nvPr/>
        </p:nvSpPr>
        <p:spPr>
          <a:xfrm>
            <a:off x="7376469" y="3280718"/>
            <a:ext cx="1780918" cy="698156"/>
          </a:xfrm>
          <a:prstGeom prst="roundRect">
            <a:avLst/>
          </a:prstGeom>
          <a:solidFill>
            <a:schemeClr val="accent2">
              <a:lumMod val="75000"/>
            </a:schemeClr>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r>
              <a:rPr lang="nb-NO" sz="1350" dirty="0">
                <a:solidFill>
                  <a:prstClr val="white"/>
                </a:solidFill>
                <a:latin typeface="Calibri" panose="020F0502020204030204"/>
              </a:rPr>
              <a:t>Anbefale forebyggende tiltak </a:t>
            </a:r>
          </a:p>
        </p:txBody>
      </p:sp>
      <p:cxnSp>
        <p:nvCxnSpPr>
          <p:cNvPr id="15" name="Rett pilkobling 14"/>
          <p:cNvCxnSpPr>
            <a:stCxn id="4" idx="2"/>
            <a:endCxn id="6" idx="0"/>
          </p:cNvCxnSpPr>
          <p:nvPr/>
        </p:nvCxnSpPr>
        <p:spPr>
          <a:xfrm>
            <a:off x="5882074" y="2525413"/>
            <a:ext cx="1" cy="755304"/>
          </a:xfrm>
          <a:prstGeom prst="straightConnector1">
            <a:avLst/>
          </a:prstGeom>
          <a:ln w="76200">
            <a:solidFill>
              <a:srgbClr val="1C476E"/>
            </a:solidFill>
            <a:tailEnd type="triangle"/>
          </a:ln>
        </p:spPr>
        <p:style>
          <a:lnRef idx="1">
            <a:schemeClr val="accent1"/>
          </a:lnRef>
          <a:fillRef idx="0">
            <a:schemeClr val="accent1"/>
          </a:fillRef>
          <a:effectRef idx="0">
            <a:schemeClr val="accent1"/>
          </a:effectRef>
          <a:fontRef idx="minor">
            <a:schemeClr val="tx1"/>
          </a:fontRef>
        </p:style>
      </p:cxnSp>
      <p:cxnSp>
        <p:nvCxnSpPr>
          <p:cNvPr id="29" name="Vinkel 28"/>
          <p:cNvCxnSpPr>
            <a:endCxn id="5" idx="0"/>
          </p:cNvCxnSpPr>
          <p:nvPr/>
        </p:nvCxnSpPr>
        <p:spPr>
          <a:xfrm rot="10800000" flipV="1">
            <a:off x="3497221" y="2842056"/>
            <a:ext cx="2384853" cy="438662"/>
          </a:xfrm>
          <a:prstGeom prst="bentConnector2">
            <a:avLst/>
          </a:prstGeom>
          <a:ln w="76200">
            <a:solidFill>
              <a:srgbClr val="1C476E"/>
            </a:solidFill>
            <a:tailEnd type="triangle"/>
          </a:ln>
        </p:spPr>
        <p:style>
          <a:lnRef idx="1">
            <a:schemeClr val="accent1"/>
          </a:lnRef>
          <a:fillRef idx="0">
            <a:schemeClr val="accent1"/>
          </a:fillRef>
          <a:effectRef idx="0">
            <a:schemeClr val="accent1"/>
          </a:effectRef>
          <a:fontRef idx="minor">
            <a:schemeClr val="tx1"/>
          </a:fontRef>
        </p:style>
      </p:cxnSp>
      <p:cxnSp>
        <p:nvCxnSpPr>
          <p:cNvPr id="30" name="Vinkel 29"/>
          <p:cNvCxnSpPr>
            <a:endCxn id="7" idx="0"/>
          </p:cNvCxnSpPr>
          <p:nvPr/>
        </p:nvCxnSpPr>
        <p:spPr>
          <a:xfrm>
            <a:off x="5882074" y="2842054"/>
            <a:ext cx="2384855" cy="438665"/>
          </a:xfrm>
          <a:prstGeom prst="bentConnector2">
            <a:avLst/>
          </a:prstGeom>
          <a:ln w="76200">
            <a:solidFill>
              <a:srgbClr val="1C476E"/>
            </a:solidFill>
            <a:tailEnd type="triangle"/>
          </a:ln>
        </p:spPr>
        <p:style>
          <a:lnRef idx="1">
            <a:schemeClr val="accent1"/>
          </a:lnRef>
          <a:fillRef idx="0">
            <a:schemeClr val="accent1"/>
          </a:fillRef>
          <a:effectRef idx="0">
            <a:schemeClr val="accent1"/>
          </a:effectRef>
          <a:fontRef idx="minor">
            <a:schemeClr val="tx1"/>
          </a:fontRef>
        </p:style>
      </p:cxnSp>
      <p:cxnSp>
        <p:nvCxnSpPr>
          <p:cNvPr id="34" name="Rett pilkobling 33"/>
          <p:cNvCxnSpPr>
            <a:stCxn id="5" idx="3"/>
            <a:endCxn id="6" idx="1"/>
          </p:cNvCxnSpPr>
          <p:nvPr/>
        </p:nvCxnSpPr>
        <p:spPr>
          <a:xfrm flipV="1">
            <a:off x="4387679" y="3629795"/>
            <a:ext cx="603936" cy="2"/>
          </a:xfrm>
          <a:prstGeom prst="straightConnector1">
            <a:avLst/>
          </a:prstGeom>
          <a:ln w="76200">
            <a:solidFill>
              <a:srgbClr val="1C476E"/>
            </a:solidFill>
            <a:headEnd type="none"/>
            <a:tailEnd type="triangle"/>
          </a:ln>
        </p:spPr>
        <p:style>
          <a:lnRef idx="1">
            <a:schemeClr val="accent1"/>
          </a:lnRef>
          <a:fillRef idx="0">
            <a:schemeClr val="accent1"/>
          </a:fillRef>
          <a:effectRef idx="0">
            <a:schemeClr val="accent1"/>
          </a:effectRef>
          <a:fontRef idx="minor">
            <a:schemeClr val="tx1"/>
          </a:fontRef>
        </p:style>
      </p:cxnSp>
      <p:cxnSp>
        <p:nvCxnSpPr>
          <p:cNvPr id="35" name="Rett pilkobling 34"/>
          <p:cNvCxnSpPr/>
          <p:nvPr/>
        </p:nvCxnSpPr>
        <p:spPr>
          <a:xfrm flipV="1">
            <a:off x="6772532" y="3622067"/>
            <a:ext cx="603936" cy="2"/>
          </a:xfrm>
          <a:prstGeom prst="straightConnector1">
            <a:avLst/>
          </a:prstGeom>
          <a:ln w="76200">
            <a:solidFill>
              <a:srgbClr val="1C476E"/>
            </a:solidFill>
            <a:headEnd type="none"/>
            <a:tailEnd type="triangle"/>
          </a:ln>
        </p:spPr>
        <p:style>
          <a:lnRef idx="1">
            <a:schemeClr val="accent1"/>
          </a:lnRef>
          <a:fillRef idx="0">
            <a:schemeClr val="accent1"/>
          </a:fillRef>
          <a:effectRef idx="0">
            <a:schemeClr val="accent1"/>
          </a:effectRef>
          <a:fontRef idx="minor">
            <a:schemeClr val="tx1"/>
          </a:fontRef>
        </p:style>
      </p:cxnSp>
      <p:pic>
        <p:nvPicPr>
          <p:cNvPr id="12" name="Picture 2"/>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274" r="2414"/>
          <a:stretch/>
        </p:blipFill>
        <p:spPr bwMode="auto">
          <a:xfrm>
            <a:off x="2737576" y="4248156"/>
            <a:ext cx="1519288" cy="222313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06274757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ssholder for innhold 2"/>
          <p:cNvSpPr>
            <a:spLocks noGrp="1"/>
          </p:cNvSpPr>
          <p:nvPr>
            <p:ph idx="1"/>
          </p:nvPr>
        </p:nvSpPr>
        <p:spPr>
          <a:xfrm>
            <a:off x="838200" y="972152"/>
            <a:ext cx="10515600" cy="5204811"/>
          </a:xfrm>
        </p:spPr>
        <p:txBody>
          <a:bodyPr>
            <a:normAutofit/>
          </a:bodyPr>
          <a:lstStyle/>
          <a:p>
            <a:r>
              <a:rPr lang="nb-NO" b="1" dirty="0" smtClean="0"/>
              <a:t>Risiko</a:t>
            </a:r>
            <a:r>
              <a:rPr lang="nb-NO" dirty="0" smtClean="0"/>
              <a:t>: En trussel eller fare vi ikke helt forstår – og som vi bare kan forutsi med usikkerhet</a:t>
            </a:r>
          </a:p>
          <a:p>
            <a:endParaRPr lang="nb-NO" dirty="0"/>
          </a:p>
          <a:p>
            <a:r>
              <a:rPr lang="nb-NO" dirty="0" smtClean="0"/>
              <a:t>Handler om noe negativt – en fare - som </a:t>
            </a:r>
            <a:r>
              <a:rPr lang="nb-NO" b="1" i="1" dirty="0" smtClean="0"/>
              <a:t>kan </a:t>
            </a:r>
            <a:r>
              <a:rPr lang="nb-NO" dirty="0" smtClean="0"/>
              <a:t>skje i fremtiden  </a:t>
            </a:r>
          </a:p>
          <a:p>
            <a:pPr lvl="1"/>
            <a:endParaRPr lang="nb-NO" dirty="0" smtClean="0"/>
          </a:p>
          <a:p>
            <a:pPr lvl="1"/>
            <a:endParaRPr lang="nb-NO" dirty="0"/>
          </a:p>
          <a:p>
            <a:r>
              <a:rPr lang="nb-NO" dirty="0" smtClean="0"/>
              <a:t>Hvilken fare?  Trussel om, forsøk på, eller påført fysisk eller alvorlig psykisk skade på en annen person </a:t>
            </a:r>
          </a:p>
          <a:p>
            <a:pPr marL="0" indent="0">
              <a:buNone/>
            </a:pPr>
            <a:endParaRPr lang="nb-NO" dirty="0"/>
          </a:p>
        </p:txBody>
      </p:sp>
    </p:spTree>
    <p:extLst>
      <p:ext uri="{BB962C8B-B14F-4D97-AF65-F5344CB8AC3E}">
        <p14:creationId xmlns:p14="http://schemas.microsoft.com/office/powerpoint/2010/main" val="435089940"/>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ssholder for innhold 2"/>
          <p:cNvSpPr>
            <a:spLocks noGrp="1"/>
          </p:cNvSpPr>
          <p:nvPr>
            <p:ph idx="1"/>
          </p:nvPr>
        </p:nvSpPr>
        <p:spPr>
          <a:xfrm>
            <a:off x="452387" y="163629"/>
            <a:ext cx="10404910" cy="6361715"/>
          </a:xfrm>
        </p:spPr>
        <p:txBody>
          <a:bodyPr>
            <a:normAutofit/>
          </a:bodyPr>
          <a:lstStyle/>
          <a:p>
            <a:pPr marL="0" indent="0">
              <a:buNone/>
            </a:pPr>
            <a:r>
              <a:rPr lang="nb-NO" sz="1800" b="1" u="sng" dirty="0"/>
              <a:t>Historiske ledd </a:t>
            </a:r>
            <a:r>
              <a:rPr lang="nb-NO" sz="1600" b="1" u="sng" dirty="0"/>
              <a:t>		</a:t>
            </a:r>
            <a:r>
              <a:rPr lang="nb-NO" sz="1600" b="1" u="sng" dirty="0" smtClean="0"/>
              <a:t>	</a:t>
            </a:r>
            <a:r>
              <a:rPr lang="nb-NO" sz="1800" b="1" u="sng" dirty="0" smtClean="0"/>
              <a:t>Kliniske </a:t>
            </a:r>
            <a:r>
              <a:rPr lang="nb-NO" sz="1800" b="1" u="sng" dirty="0"/>
              <a:t>ledd 	          </a:t>
            </a:r>
            <a:r>
              <a:rPr lang="nb-NO" sz="1800" b="1" u="sng" dirty="0"/>
              <a:t>	</a:t>
            </a:r>
            <a:r>
              <a:rPr lang="nb-NO" sz="1800" b="1" u="sng" dirty="0" smtClean="0"/>
              <a:t>	Risikohåndteringsledd</a:t>
            </a:r>
            <a:endParaRPr lang="nb-NO" sz="1800" b="1" u="sng" dirty="0"/>
          </a:p>
          <a:p>
            <a:pPr marL="0" indent="0">
              <a:buNone/>
            </a:pPr>
            <a:r>
              <a:rPr lang="nb-NO" sz="1800" i="1" dirty="0"/>
              <a:t>(tidligere problemer med</a:t>
            </a:r>
            <a:r>
              <a:rPr lang="nb-NO" sz="1800" i="1" dirty="0" smtClean="0"/>
              <a:t>…)	</a:t>
            </a:r>
            <a:r>
              <a:rPr lang="nb-NO" sz="1800" i="1" dirty="0"/>
              <a:t>	(problemer med…)		</a:t>
            </a:r>
            <a:r>
              <a:rPr lang="nb-NO" sz="1800" i="1" dirty="0" smtClean="0"/>
              <a:t>	(</a:t>
            </a:r>
            <a:r>
              <a:rPr lang="nb-NO" sz="1800" i="1" dirty="0"/>
              <a:t>fremtidige problemer med…)</a:t>
            </a:r>
          </a:p>
          <a:p>
            <a:pPr marL="0" indent="0">
              <a:buNone/>
            </a:pPr>
            <a:endParaRPr lang="nb-NO" sz="1800" i="1" dirty="0"/>
          </a:p>
          <a:p>
            <a:pPr marL="0" indent="0">
              <a:lnSpc>
                <a:spcPct val="150000"/>
              </a:lnSpc>
              <a:buNone/>
            </a:pPr>
            <a:r>
              <a:rPr lang="nb-NO" sz="1600" b="1" dirty="0"/>
              <a:t>H1: Vold			</a:t>
            </a:r>
            <a:r>
              <a:rPr lang="nb-NO" sz="1600" b="1" dirty="0" smtClean="0"/>
              <a:t>	C1</a:t>
            </a:r>
            <a:r>
              <a:rPr lang="nb-NO" sz="1600" b="1" dirty="0"/>
              <a:t>: Innsikt	</a:t>
            </a:r>
            <a:r>
              <a:rPr lang="nb-NO" sz="1600" b="1" dirty="0" smtClean="0"/>
              <a:t>			R1</a:t>
            </a:r>
            <a:r>
              <a:rPr lang="nb-NO" sz="1600" b="1" dirty="0"/>
              <a:t>: Bruk av off. </a:t>
            </a:r>
            <a:r>
              <a:rPr lang="nb-NO" sz="1600" b="1" dirty="0"/>
              <a:t>tjenester</a:t>
            </a:r>
          </a:p>
          <a:p>
            <a:pPr marL="0" indent="0">
              <a:lnSpc>
                <a:spcPct val="150000"/>
              </a:lnSpc>
              <a:buNone/>
            </a:pPr>
            <a:r>
              <a:rPr lang="nb-NO" sz="1600" b="1" dirty="0"/>
              <a:t>H2: Annen antisosial atferd	</a:t>
            </a:r>
            <a:r>
              <a:rPr lang="nb-NO" sz="1600" b="1" dirty="0" smtClean="0"/>
              <a:t>	C2</a:t>
            </a:r>
            <a:r>
              <a:rPr lang="nb-NO" sz="1600" b="1" dirty="0"/>
              <a:t>: </a:t>
            </a:r>
            <a:r>
              <a:rPr lang="nb-NO" sz="1600" b="1" dirty="0" err="1"/>
              <a:t>Voldsforest</a:t>
            </a:r>
            <a:r>
              <a:rPr lang="nb-NO" sz="1600" b="1" dirty="0"/>
              <a:t>. el. </a:t>
            </a:r>
            <a:r>
              <a:rPr lang="nb-NO" sz="1600" b="1" dirty="0"/>
              <a:t>–</a:t>
            </a:r>
            <a:r>
              <a:rPr lang="nb-NO" sz="1600" b="1" dirty="0" smtClean="0"/>
              <a:t>intensjoner		R2</a:t>
            </a:r>
            <a:r>
              <a:rPr lang="nb-NO" sz="1600" b="1" dirty="0"/>
              <a:t>: Boforhold og omgivelser</a:t>
            </a:r>
          </a:p>
          <a:p>
            <a:pPr marL="0" indent="0">
              <a:lnSpc>
                <a:spcPct val="150000"/>
              </a:lnSpc>
              <a:buNone/>
            </a:pPr>
            <a:r>
              <a:rPr lang="nb-NO" sz="1600" b="1" dirty="0"/>
              <a:t>H3: Relasjoner		</a:t>
            </a:r>
            <a:r>
              <a:rPr lang="nb-NO" sz="1600" b="1" dirty="0" smtClean="0"/>
              <a:t>	C3</a:t>
            </a:r>
            <a:r>
              <a:rPr lang="nb-NO" sz="1600" b="1" dirty="0"/>
              <a:t>: </a:t>
            </a:r>
            <a:r>
              <a:rPr lang="nb-NO" sz="1600" b="1" dirty="0" err="1"/>
              <a:t>Sympt</a:t>
            </a:r>
            <a:r>
              <a:rPr lang="nb-NO" sz="1600" b="1" dirty="0"/>
              <a:t>. på alv. </a:t>
            </a:r>
            <a:r>
              <a:rPr lang="nb-NO" sz="1600" b="1" dirty="0"/>
              <a:t>psyk. </a:t>
            </a:r>
            <a:r>
              <a:rPr lang="nb-NO" sz="1600" b="1" dirty="0" smtClean="0"/>
              <a:t>Lidelse		R3</a:t>
            </a:r>
            <a:r>
              <a:rPr lang="nb-NO" sz="1600" b="1" dirty="0"/>
              <a:t>: Personlig støtte</a:t>
            </a:r>
          </a:p>
          <a:p>
            <a:pPr marL="0" indent="0">
              <a:lnSpc>
                <a:spcPct val="150000"/>
              </a:lnSpc>
              <a:buNone/>
            </a:pPr>
            <a:r>
              <a:rPr lang="nb-NO" sz="1600" b="1" dirty="0"/>
              <a:t>H4: Arbeid og utdanning	</a:t>
            </a:r>
            <a:r>
              <a:rPr lang="nb-NO" sz="1600" b="1" dirty="0" smtClean="0"/>
              <a:t>	C4</a:t>
            </a:r>
            <a:r>
              <a:rPr lang="nb-NO" sz="1600" b="1" dirty="0"/>
              <a:t>: </a:t>
            </a:r>
            <a:r>
              <a:rPr lang="nb-NO" sz="1600" b="1" dirty="0" smtClean="0"/>
              <a:t>Ustabilitet			R4</a:t>
            </a:r>
            <a:r>
              <a:rPr lang="nb-NO" sz="1600" b="1" dirty="0"/>
              <a:t>: Respons på </a:t>
            </a:r>
            <a:r>
              <a:rPr lang="nb-NO" sz="1600" b="1" dirty="0" err="1"/>
              <a:t>beh</a:t>
            </a:r>
            <a:r>
              <a:rPr lang="nb-NO" sz="1600" b="1" dirty="0"/>
              <a:t>. og tilsyn</a:t>
            </a:r>
          </a:p>
          <a:p>
            <a:pPr marL="0" indent="0">
              <a:lnSpc>
                <a:spcPct val="150000"/>
              </a:lnSpc>
              <a:buNone/>
            </a:pPr>
            <a:r>
              <a:rPr lang="nb-NO" sz="1600" b="1" dirty="0"/>
              <a:t>H5: Rusmidler		</a:t>
            </a:r>
            <a:r>
              <a:rPr lang="nb-NO" sz="1600" b="1" dirty="0" smtClean="0"/>
              <a:t>	C5</a:t>
            </a:r>
            <a:r>
              <a:rPr lang="nb-NO" sz="1600" b="1" dirty="0"/>
              <a:t>: Respons på </a:t>
            </a:r>
            <a:r>
              <a:rPr lang="nb-NO" sz="1600" b="1" dirty="0" err="1"/>
              <a:t>beh</a:t>
            </a:r>
            <a:r>
              <a:rPr lang="nb-NO" sz="1600" b="1" dirty="0"/>
              <a:t>. </a:t>
            </a:r>
            <a:r>
              <a:rPr lang="nb-NO" sz="1600" b="1" dirty="0"/>
              <a:t>og </a:t>
            </a:r>
            <a:r>
              <a:rPr lang="nb-NO" sz="1600" b="1" dirty="0" smtClean="0"/>
              <a:t>tilsyn		R5</a:t>
            </a:r>
            <a:r>
              <a:rPr lang="nb-NO" sz="1600" b="1" dirty="0"/>
              <a:t>: Stress og mestring</a:t>
            </a:r>
          </a:p>
          <a:p>
            <a:pPr marL="0" indent="0">
              <a:lnSpc>
                <a:spcPct val="150000"/>
              </a:lnSpc>
              <a:buNone/>
            </a:pPr>
            <a:r>
              <a:rPr lang="nb-NO" sz="1600" b="1" dirty="0"/>
              <a:t>H6: Alvorlig psykisk lidelse				</a:t>
            </a:r>
          </a:p>
          <a:p>
            <a:pPr marL="0" indent="0">
              <a:lnSpc>
                <a:spcPct val="150000"/>
              </a:lnSpc>
              <a:buNone/>
            </a:pPr>
            <a:r>
              <a:rPr lang="nb-NO" sz="1600" b="1" dirty="0"/>
              <a:t>H7: Personlighetsforstyrrelse</a:t>
            </a:r>
          </a:p>
          <a:p>
            <a:pPr marL="0" indent="0">
              <a:lnSpc>
                <a:spcPct val="150000"/>
              </a:lnSpc>
              <a:buNone/>
            </a:pPr>
            <a:r>
              <a:rPr lang="nb-NO" sz="1600" b="1" dirty="0"/>
              <a:t>H8: Traumatiske opplevelser</a:t>
            </a:r>
          </a:p>
          <a:p>
            <a:pPr marL="0" indent="0">
              <a:lnSpc>
                <a:spcPct val="150000"/>
              </a:lnSpc>
              <a:buNone/>
            </a:pPr>
            <a:r>
              <a:rPr lang="nb-NO" sz="1600" b="1" dirty="0"/>
              <a:t>H9: Voldelige holdninger</a:t>
            </a:r>
          </a:p>
          <a:p>
            <a:pPr marL="0" indent="0">
              <a:lnSpc>
                <a:spcPct val="150000"/>
              </a:lnSpc>
              <a:buNone/>
            </a:pPr>
            <a:r>
              <a:rPr lang="nb-NO" sz="1600" b="1" dirty="0"/>
              <a:t>H10: Respons på behandling og tilsyn	</a:t>
            </a:r>
          </a:p>
          <a:p>
            <a:pPr marL="0" indent="0">
              <a:buNone/>
            </a:pPr>
            <a:endParaRPr lang="nb-NO" sz="1400" dirty="0"/>
          </a:p>
        </p:txBody>
      </p:sp>
    </p:spTree>
    <p:extLst>
      <p:ext uri="{BB962C8B-B14F-4D97-AF65-F5344CB8AC3E}">
        <p14:creationId xmlns:p14="http://schemas.microsoft.com/office/powerpoint/2010/main" val="2964853994"/>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vrundet rektangel 3"/>
          <p:cNvSpPr/>
          <p:nvPr/>
        </p:nvSpPr>
        <p:spPr>
          <a:xfrm>
            <a:off x="4788500" y="1668163"/>
            <a:ext cx="2187146" cy="857250"/>
          </a:xfrm>
          <a:prstGeom prst="round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r>
              <a:rPr lang="nb-NO" sz="1350" dirty="0">
                <a:solidFill>
                  <a:prstClr val="white"/>
                </a:solidFill>
                <a:latin typeface="Calibri" panose="020F0502020204030204"/>
              </a:rPr>
              <a:t>Strukturert klinisk risikovurdering</a:t>
            </a:r>
          </a:p>
        </p:txBody>
      </p:sp>
      <p:sp>
        <p:nvSpPr>
          <p:cNvPr id="5" name="Avrundet rektangel 4"/>
          <p:cNvSpPr/>
          <p:nvPr/>
        </p:nvSpPr>
        <p:spPr>
          <a:xfrm>
            <a:off x="2606761" y="3280719"/>
            <a:ext cx="1780918" cy="698156"/>
          </a:xfrm>
          <a:prstGeom prst="roundRect">
            <a:avLst/>
          </a:prstGeom>
          <a:solidFill>
            <a:schemeClr val="accent2">
              <a:lumMod val="75000"/>
            </a:schemeClr>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r>
              <a:rPr lang="nb-NO" sz="1350" dirty="0">
                <a:solidFill>
                  <a:prstClr val="white"/>
                </a:solidFill>
                <a:latin typeface="Calibri" panose="020F0502020204030204"/>
              </a:rPr>
              <a:t>Identifisere fakta   </a:t>
            </a:r>
          </a:p>
        </p:txBody>
      </p:sp>
      <p:sp>
        <p:nvSpPr>
          <p:cNvPr id="6" name="Avrundet rektangel 5"/>
          <p:cNvSpPr/>
          <p:nvPr/>
        </p:nvSpPr>
        <p:spPr>
          <a:xfrm>
            <a:off x="4991615" y="3280717"/>
            <a:ext cx="1780918" cy="698156"/>
          </a:xfrm>
          <a:prstGeom prst="roundRect">
            <a:avLst/>
          </a:prstGeom>
          <a:solidFill>
            <a:schemeClr val="accent2">
              <a:lumMod val="75000"/>
            </a:schemeClr>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r>
              <a:rPr lang="nb-NO" sz="1350" dirty="0">
                <a:solidFill>
                  <a:prstClr val="white"/>
                </a:solidFill>
                <a:latin typeface="Calibri" panose="020F0502020204030204"/>
              </a:rPr>
              <a:t>Gi mening til fakta </a:t>
            </a:r>
          </a:p>
        </p:txBody>
      </p:sp>
      <p:sp>
        <p:nvSpPr>
          <p:cNvPr id="7" name="Avrundet rektangel 6"/>
          <p:cNvSpPr/>
          <p:nvPr/>
        </p:nvSpPr>
        <p:spPr>
          <a:xfrm>
            <a:off x="7376469" y="3280718"/>
            <a:ext cx="1780918" cy="698156"/>
          </a:xfrm>
          <a:prstGeom prst="roundRect">
            <a:avLst/>
          </a:prstGeom>
          <a:solidFill>
            <a:schemeClr val="accent2">
              <a:lumMod val="75000"/>
            </a:schemeClr>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r>
              <a:rPr lang="nb-NO" sz="1350" dirty="0">
                <a:solidFill>
                  <a:prstClr val="white"/>
                </a:solidFill>
                <a:latin typeface="Calibri" panose="020F0502020204030204"/>
              </a:rPr>
              <a:t>Anbefale forebyggende tiltak </a:t>
            </a:r>
          </a:p>
        </p:txBody>
      </p:sp>
      <p:cxnSp>
        <p:nvCxnSpPr>
          <p:cNvPr id="15" name="Rett pilkobling 14"/>
          <p:cNvCxnSpPr>
            <a:stCxn id="4" idx="2"/>
            <a:endCxn id="6" idx="0"/>
          </p:cNvCxnSpPr>
          <p:nvPr/>
        </p:nvCxnSpPr>
        <p:spPr>
          <a:xfrm>
            <a:off x="5882074" y="2525413"/>
            <a:ext cx="1" cy="755304"/>
          </a:xfrm>
          <a:prstGeom prst="straightConnector1">
            <a:avLst/>
          </a:prstGeom>
          <a:ln w="76200">
            <a:solidFill>
              <a:srgbClr val="1C476E"/>
            </a:solidFill>
            <a:tailEnd type="triangle"/>
          </a:ln>
        </p:spPr>
        <p:style>
          <a:lnRef idx="1">
            <a:schemeClr val="accent1"/>
          </a:lnRef>
          <a:fillRef idx="0">
            <a:schemeClr val="accent1"/>
          </a:fillRef>
          <a:effectRef idx="0">
            <a:schemeClr val="accent1"/>
          </a:effectRef>
          <a:fontRef idx="minor">
            <a:schemeClr val="tx1"/>
          </a:fontRef>
        </p:style>
      </p:cxnSp>
      <p:cxnSp>
        <p:nvCxnSpPr>
          <p:cNvPr id="29" name="Vinkel 28"/>
          <p:cNvCxnSpPr>
            <a:endCxn id="5" idx="0"/>
          </p:cNvCxnSpPr>
          <p:nvPr/>
        </p:nvCxnSpPr>
        <p:spPr>
          <a:xfrm rot="10800000" flipV="1">
            <a:off x="3497221" y="2842056"/>
            <a:ext cx="2384853" cy="438662"/>
          </a:xfrm>
          <a:prstGeom prst="bentConnector2">
            <a:avLst/>
          </a:prstGeom>
          <a:ln w="76200">
            <a:solidFill>
              <a:srgbClr val="1C476E"/>
            </a:solidFill>
            <a:tailEnd type="triangle"/>
          </a:ln>
        </p:spPr>
        <p:style>
          <a:lnRef idx="1">
            <a:schemeClr val="accent1"/>
          </a:lnRef>
          <a:fillRef idx="0">
            <a:schemeClr val="accent1"/>
          </a:fillRef>
          <a:effectRef idx="0">
            <a:schemeClr val="accent1"/>
          </a:effectRef>
          <a:fontRef idx="minor">
            <a:schemeClr val="tx1"/>
          </a:fontRef>
        </p:style>
      </p:cxnSp>
      <p:cxnSp>
        <p:nvCxnSpPr>
          <p:cNvPr id="30" name="Vinkel 29"/>
          <p:cNvCxnSpPr>
            <a:endCxn id="7" idx="0"/>
          </p:cNvCxnSpPr>
          <p:nvPr/>
        </p:nvCxnSpPr>
        <p:spPr>
          <a:xfrm>
            <a:off x="5882074" y="2842054"/>
            <a:ext cx="2384855" cy="438665"/>
          </a:xfrm>
          <a:prstGeom prst="bentConnector2">
            <a:avLst/>
          </a:prstGeom>
          <a:ln w="76200">
            <a:solidFill>
              <a:srgbClr val="1C476E"/>
            </a:solidFill>
            <a:tailEnd type="triangle"/>
          </a:ln>
        </p:spPr>
        <p:style>
          <a:lnRef idx="1">
            <a:schemeClr val="accent1"/>
          </a:lnRef>
          <a:fillRef idx="0">
            <a:schemeClr val="accent1"/>
          </a:fillRef>
          <a:effectRef idx="0">
            <a:schemeClr val="accent1"/>
          </a:effectRef>
          <a:fontRef idx="minor">
            <a:schemeClr val="tx1"/>
          </a:fontRef>
        </p:style>
      </p:cxnSp>
      <p:cxnSp>
        <p:nvCxnSpPr>
          <p:cNvPr id="34" name="Rett pilkobling 33"/>
          <p:cNvCxnSpPr>
            <a:stCxn id="5" idx="3"/>
            <a:endCxn id="6" idx="1"/>
          </p:cNvCxnSpPr>
          <p:nvPr/>
        </p:nvCxnSpPr>
        <p:spPr>
          <a:xfrm flipV="1">
            <a:off x="4387679" y="3629795"/>
            <a:ext cx="603936" cy="2"/>
          </a:xfrm>
          <a:prstGeom prst="straightConnector1">
            <a:avLst/>
          </a:prstGeom>
          <a:ln w="76200">
            <a:solidFill>
              <a:srgbClr val="1C476E"/>
            </a:solidFill>
            <a:headEnd type="none"/>
            <a:tailEnd type="triangle"/>
          </a:ln>
        </p:spPr>
        <p:style>
          <a:lnRef idx="1">
            <a:schemeClr val="accent1"/>
          </a:lnRef>
          <a:fillRef idx="0">
            <a:schemeClr val="accent1"/>
          </a:fillRef>
          <a:effectRef idx="0">
            <a:schemeClr val="accent1"/>
          </a:effectRef>
          <a:fontRef idx="minor">
            <a:schemeClr val="tx1"/>
          </a:fontRef>
        </p:style>
      </p:cxnSp>
      <p:cxnSp>
        <p:nvCxnSpPr>
          <p:cNvPr id="35" name="Rett pilkobling 34"/>
          <p:cNvCxnSpPr/>
          <p:nvPr/>
        </p:nvCxnSpPr>
        <p:spPr>
          <a:xfrm flipV="1">
            <a:off x="6772532" y="3622067"/>
            <a:ext cx="603936" cy="2"/>
          </a:xfrm>
          <a:prstGeom prst="straightConnector1">
            <a:avLst/>
          </a:prstGeom>
          <a:ln w="76200">
            <a:solidFill>
              <a:srgbClr val="1C476E"/>
            </a:solidFill>
            <a:headEnd type="none"/>
            <a:tailEnd type="triangle"/>
          </a:ln>
        </p:spPr>
        <p:style>
          <a:lnRef idx="1">
            <a:schemeClr val="accent1"/>
          </a:lnRef>
          <a:fillRef idx="0">
            <a:schemeClr val="accent1"/>
          </a:fillRef>
          <a:effectRef idx="0">
            <a:schemeClr val="accent1"/>
          </a:effectRef>
          <a:fontRef idx="minor">
            <a:schemeClr val="tx1"/>
          </a:fontRef>
        </p:style>
      </p:cxnSp>
      <p:sp>
        <p:nvSpPr>
          <p:cNvPr id="3" name="AutoShape 2" descr="PRISM oversatt til norsk – Sifer"/>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nb-NO"/>
          </a:p>
        </p:txBody>
      </p:sp>
      <p:pic>
        <p:nvPicPr>
          <p:cNvPr id="8" name="Bilde 7"/>
          <p:cNvPicPr>
            <a:picLocks noChangeAspect="1"/>
          </p:cNvPicPr>
          <p:nvPr/>
        </p:nvPicPr>
        <p:blipFill>
          <a:blip r:embed="rId2"/>
          <a:stretch>
            <a:fillRect/>
          </a:stretch>
        </p:blipFill>
        <p:spPr>
          <a:xfrm>
            <a:off x="2520063" y="4120966"/>
            <a:ext cx="1800225" cy="2543175"/>
          </a:xfrm>
          <a:prstGeom prst="rect">
            <a:avLst/>
          </a:prstGeom>
        </p:spPr>
      </p:pic>
    </p:spTree>
    <p:extLst>
      <p:ext uri="{BB962C8B-B14F-4D97-AF65-F5344CB8AC3E}">
        <p14:creationId xmlns:p14="http://schemas.microsoft.com/office/powerpoint/2010/main" val="3910525695"/>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e 3"/>
          <p:cNvPicPr>
            <a:picLocks noChangeAspect="1"/>
          </p:cNvPicPr>
          <p:nvPr/>
        </p:nvPicPr>
        <p:blipFill>
          <a:blip r:embed="rId2"/>
          <a:stretch>
            <a:fillRect/>
          </a:stretch>
        </p:blipFill>
        <p:spPr>
          <a:xfrm>
            <a:off x="807550" y="0"/>
            <a:ext cx="9134132" cy="6647467"/>
          </a:xfrm>
          <a:prstGeom prst="rect">
            <a:avLst/>
          </a:prstGeom>
        </p:spPr>
      </p:pic>
    </p:spTree>
    <p:extLst>
      <p:ext uri="{BB962C8B-B14F-4D97-AF65-F5344CB8AC3E}">
        <p14:creationId xmlns:p14="http://schemas.microsoft.com/office/powerpoint/2010/main" val="2355039215"/>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vrundet rektangel 3"/>
          <p:cNvSpPr/>
          <p:nvPr/>
        </p:nvSpPr>
        <p:spPr>
          <a:xfrm>
            <a:off x="4788500" y="1668163"/>
            <a:ext cx="2187146" cy="857250"/>
          </a:xfrm>
          <a:prstGeom prst="round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r>
              <a:rPr lang="nb-NO" sz="1350" dirty="0">
                <a:solidFill>
                  <a:prstClr val="white"/>
                </a:solidFill>
                <a:latin typeface="Calibri" panose="020F0502020204030204"/>
              </a:rPr>
              <a:t>Strukturert klinisk risikovurdering</a:t>
            </a:r>
          </a:p>
        </p:txBody>
      </p:sp>
      <p:sp>
        <p:nvSpPr>
          <p:cNvPr id="5" name="Avrundet rektangel 4"/>
          <p:cNvSpPr/>
          <p:nvPr/>
        </p:nvSpPr>
        <p:spPr>
          <a:xfrm>
            <a:off x="2606761" y="3280719"/>
            <a:ext cx="1780918" cy="698156"/>
          </a:xfrm>
          <a:prstGeom prst="roundRect">
            <a:avLst/>
          </a:prstGeom>
          <a:solidFill>
            <a:schemeClr val="accent2">
              <a:lumMod val="75000"/>
            </a:schemeClr>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r>
              <a:rPr lang="nb-NO" sz="1350" dirty="0">
                <a:solidFill>
                  <a:prstClr val="white"/>
                </a:solidFill>
                <a:latin typeface="Calibri" panose="020F0502020204030204"/>
              </a:rPr>
              <a:t>Identifisere fakta   </a:t>
            </a:r>
          </a:p>
        </p:txBody>
      </p:sp>
      <p:sp>
        <p:nvSpPr>
          <p:cNvPr id="6" name="Avrundet rektangel 5"/>
          <p:cNvSpPr/>
          <p:nvPr/>
        </p:nvSpPr>
        <p:spPr>
          <a:xfrm>
            <a:off x="4991615" y="3280717"/>
            <a:ext cx="1780918" cy="698156"/>
          </a:xfrm>
          <a:prstGeom prst="roundRect">
            <a:avLst/>
          </a:prstGeom>
          <a:solidFill>
            <a:schemeClr val="accent2">
              <a:lumMod val="75000"/>
            </a:schemeClr>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r>
              <a:rPr lang="nb-NO" sz="1350" dirty="0">
                <a:solidFill>
                  <a:prstClr val="white"/>
                </a:solidFill>
                <a:latin typeface="Calibri" panose="020F0502020204030204"/>
              </a:rPr>
              <a:t>Gi mening til fakta </a:t>
            </a:r>
          </a:p>
        </p:txBody>
      </p:sp>
      <p:sp>
        <p:nvSpPr>
          <p:cNvPr id="7" name="Avrundet rektangel 6"/>
          <p:cNvSpPr/>
          <p:nvPr/>
        </p:nvSpPr>
        <p:spPr>
          <a:xfrm>
            <a:off x="7376469" y="3280718"/>
            <a:ext cx="1780918" cy="698156"/>
          </a:xfrm>
          <a:prstGeom prst="roundRect">
            <a:avLst/>
          </a:prstGeom>
          <a:solidFill>
            <a:schemeClr val="accent2">
              <a:lumMod val="75000"/>
            </a:schemeClr>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r>
              <a:rPr lang="nb-NO" sz="1350" dirty="0">
                <a:solidFill>
                  <a:prstClr val="white"/>
                </a:solidFill>
                <a:latin typeface="Calibri" panose="020F0502020204030204"/>
              </a:rPr>
              <a:t>Anbefale forebyggende tiltak </a:t>
            </a:r>
          </a:p>
        </p:txBody>
      </p:sp>
      <p:cxnSp>
        <p:nvCxnSpPr>
          <p:cNvPr id="15" name="Rett pilkobling 14"/>
          <p:cNvCxnSpPr>
            <a:stCxn id="4" idx="2"/>
            <a:endCxn id="6" idx="0"/>
          </p:cNvCxnSpPr>
          <p:nvPr/>
        </p:nvCxnSpPr>
        <p:spPr>
          <a:xfrm>
            <a:off x="5882074" y="2525413"/>
            <a:ext cx="1" cy="755304"/>
          </a:xfrm>
          <a:prstGeom prst="straightConnector1">
            <a:avLst/>
          </a:prstGeom>
          <a:ln w="76200">
            <a:solidFill>
              <a:srgbClr val="1C476E"/>
            </a:solidFill>
            <a:tailEnd type="triangle"/>
          </a:ln>
        </p:spPr>
        <p:style>
          <a:lnRef idx="1">
            <a:schemeClr val="accent1"/>
          </a:lnRef>
          <a:fillRef idx="0">
            <a:schemeClr val="accent1"/>
          </a:fillRef>
          <a:effectRef idx="0">
            <a:schemeClr val="accent1"/>
          </a:effectRef>
          <a:fontRef idx="minor">
            <a:schemeClr val="tx1"/>
          </a:fontRef>
        </p:style>
      </p:cxnSp>
      <p:cxnSp>
        <p:nvCxnSpPr>
          <p:cNvPr id="29" name="Vinkel 28"/>
          <p:cNvCxnSpPr>
            <a:endCxn id="5" idx="0"/>
          </p:cNvCxnSpPr>
          <p:nvPr/>
        </p:nvCxnSpPr>
        <p:spPr>
          <a:xfrm rot="10800000" flipV="1">
            <a:off x="3497221" y="2842056"/>
            <a:ext cx="2384853" cy="438662"/>
          </a:xfrm>
          <a:prstGeom prst="bentConnector2">
            <a:avLst/>
          </a:prstGeom>
          <a:ln w="76200">
            <a:solidFill>
              <a:srgbClr val="1C476E"/>
            </a:solidFill>
            <a:tailEnd type="triangle"/>
          </a:ln>
        </p:spPr>
        <p:style>
          <a:lnRef idx="1">
            <a:schemeClr val="accent1"/>
          </a:lnRef>
          <a:fillRef idx="0">
            <a:schemeClr val="accent1"/>
          </a:fillRef>
          <a:effectRef idx="0">
            <a:schemeClr val="accent1"/>
          </a:effectRef>
          <a:fontRef idx="minor">
            <a:schemeClr val="tx1"/>
          </a:fontRef>
        </p:style>
      </p:cxnSp>
      <p:cxnSp>
        <p:nvCxnSpPr>
          <p:cNvPr id="30" name="Vinkel 29"/>
          <p:cNvCxnSpPr>
            <a:endCxn id="7" idx="0"/>
          </p:cNvCxnSpPr>
          <p:nvPr/>
        </p:nvCxnSpPr>
        <p:spPr>
          <a:xfrm>
            <a:off x="5882074" y="2842054"/>
            <a:ext cx="2384855" cy="438665"/>
          </a:xfrm>
          <a:prstGeom prst="bentConnector2">
            <a:avLst/>
          </a:prstGeom>
          <a:ln w="76200">
            <a:solidFill>
              <a:srgbClr val="1C476E"/>
            </a:solidFill>
            <a:tailEnd type="triangle"/>
          </a:ln>
        </p:spPr>
        <p:style>
          <a:lnRef idx="1">
            <a:schemeClr val="accent1"/>
          </a:lnRef>
          <a:fillRef idx="0">
            <a:schemeClr val="accent1"/>
          </a:fillRef>
          <a:effectRef idx="0">
            <a:schemeClr val="accent1"/>
          </a:effectRef>
          <a:fontRef idx="minor">
            <a:schemeClr val="tx1"/>
          </a:fontRef>
        </p:style>
      </p:cxnSp>
      <p:cxnSp>
        <p:nvCxnSpPr>
          <p:cNvPr id="34" name="Rett pilkobling 33"/>
          <p:cNvCxnSpPr>
            <a:stCxn id="5" idx="3"/>
            <a:endCxn id="6" idx="1"/>
          </p:cNvCxnSpPr>
          <p:nvPr/>
        </p:nvCxnSpPr>
        <p:spPr>
          <a:xfrm flipV="1">
            <a:off x="4387679" y="3629795"/>
            <a:ext cx="603936" cy="2"/>
          </a:xfrm>
          <a:prstGeom prst="straightConnector1">
            <a:avLst/>
          </a:prstGeom>
          <a:ln w="76200">
            <a:solidFill>
              <a:srgbClr val="1C476E"/>
            </a:solidFill>
            <a:headEnd type="none"/>
            <a:tailEnd type="triangle"/>
          </a:ln>
        </p:spPr>
        <p:style>
          <a:lnRef idx="1">
            <a:schemeClr val="accent1"/>
          </a:lnRef>
          <a:fillRef idx="0">
            <a:schemeClr val="accent1"/>
          </a:fillRef>
          <a:effectRef idx="0">
            <a:schemeClr val="accent1"/>
          </a:effectRef>
          <a:fontRef idx="minor">
            <a:schemeClr val="tx1"/>
          </a:fontRef>
        </p:style>
      </p:cxnSp>
      <p:cxnSp>
        <p:nvCxnSpPr>
          <p:cNvPr id="35" name="Rett pilkobling 34"/>
          <p:cNvCxnSpPr/>
          <p:nvPr/>
        </p:nvCxnSpPr>
        <p:spPr>
          <a:xfrm flipV="1">
            <a:off x="6772532" y="3622067"/>
            <a:ext cx="603936" cy="2"/>
          </a:xfrm>
          <a:prstGeom prst="straightConnector1">
            <a:avLst/>
          </a:prstGeom>
          <a:ln w="76200">
            <a:solidFill>
              <a:srgbClr val="1C476E"/>
            </a:solidFill>
            <a:headEnd type="none"/>
            <a:tailEnd type="triangle"/>
          </a:ln>
        </p:spPr>
        <p:style>
          <a:lnRef idx="1">
            <a:schemeClr val="accent1"/>
          </a:lnRef>
          <a:fillRef idx="0">
            <a:schemeClr val="accent1"/>
          </a:fillRef>
          <a:effectRef idx="0">
            <a:schemeClr val="accent1"/>
          </a:effectRef>
          <a:fontRef idx="minor">
            <a:schemeClr val="tx1"/>
          </a:fontRef>
        </p:style>
      </p:cxnSp>
      <p:sp>
        <p:nvSpPr>
          <p:cNvPr id="3" name="Ellipse 2"/>
          <p:cNvSpPr/>
          <p:nvPr/>
        </p:nvSpPr>
        <p:spPr>
          <a:xfrm>
            <a:off x="4788500" y="2656573"/>
            <a:ext cx="2187146" cy="1838425"/>
          </a:xfrm>
          <a:prstGeom prst="ellipse">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Tree>
    <p:extLst>
      <p:ext uri="{BB962C8B-B14F-4D97-AF65-F5344CB8AC3E}">
        <p14:creationId xmlns:p14="http://schemas.microsoft.com/office/powerpoint/2010/main" val="742184302"/>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vrundet rektangel 3"/>
          <p:cNvSpPr/>
          <p:nvPr/>
        </p:nvSpPr>
        <p:spPr>
          <a:xfrm>
            <a:off x="4788500" y="1668163"/>
            <a:ext cx="2187146" cy="857250"/>
          </a:xfrm>
          <a:prstGeom prst="round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r>
              <a:rPr lang="nb-NO" sz="1350" dirty="0">
                <a:solidFill>
                  <a:prstClr val="white"/>
                </a:solidFill>
                <a:latin typeface="Calibri" panose="020F0502020204030204"/>
              </a:rPr>
              <a:t>Strukturert klinisk risikovurdering</a:t>
            </a:r>
          </a:p>
        </p:txBody>
      </p:sp>
      <p:sp>
        <p:nvSpPr>
          <p:cNvPr id="5" name="Avrundet rektangel 4"/>
          <p:cNvSpPr/>
          <p:nvPr/>
        </p:nvSpPr>
        <p:spPr>
          <a:xfrm>
            <a:off x="2606761" y="3280719"/>
            <a:ext cx="1780918" cy="698156"/>
          </a:xfrm>
          <a:prstGeom prst="roundRect">
            <a:avLst/>
          </a:prstGeom>
          <a:solidFill>
            <a:schemeClr val="accent2">
              <a:lumMod val="75000"/>
            </a:schemeClr>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r>
              <a:rPr lang="nb-NO" sz="1350" dirty="0">
                <a:solidFill>
                  <a:prstClr val="white"/>
                </a:solidFill>
                <a:latin typeface="Calibri" panose="020F0502020204030204"/>
              </a:rPr>
              <a:t>Identifisere fakta   </a:t>
            </a:r>
          </a:p>
        </p:txBody>
      </p:sp>
      <p:sp>
        <p:nvSpPr>
          <p:cNvPr id="6" name="Avrundet rektangel 5"/>
          <p:cNvSpPr/>
          <p:nvPr/>
        </p:nvSpPr>
        <p:spPr>
          <a:xfrm>
            <a:off x="4991615" y="3280717"/>
            <a:ext cx="1780918" cy="698156"/>
          </a:xfrm>
          <a:prstGeom prst="roundRect">
            <a:avLst/>
          </a:prstGeom>
          <a:solidFill>
            <a:schemeClr val="accent2">
              <a:lumMod val="75000"/>
            </a:schemeClr>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r>
              <a:rPr lang="nb-NO" sz="1350" dirty="0">
                <a:solidFill>
                  <a:prstClr val="white"/>
                </a:solidFill>
                <a:latin typeface="Calibri" panose="020F0502020204030204"/>
              </a:rPr>
              <a:t>Gi mening til fakta </a:t>
            </a:r>
          </a:p>
        </p:txBody>
      </p:sp>
      <p:sp>
        <p:nvSpPr>
          <p:cNvPr id="7" name="Avrundet rektangel 6"/>
          <p:cNvSpPr/>
          <p:nvPr/>
        </p:nvSpPr>
        <p:spPr>
          <a:xfrm>
            <a:off x="7376469" y="3280718"/>
            <a:ext cx="1780918" cy="698156"/>
          </a:xfrm>
          <a:prstGeom prst="roundRect">
            <a:avLst/>
          </a:prstGeom>
          <a:solidFill>
            <a:schemeClr val="accent2">
              <a:lumMod val="75000"/>
            </a:schemeClr>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r>
              <a:rPr lang="nb-NO" sz="1350" dirty="0">
                <a:solidFill>
                  <a:prstClr val="white"/>
                </a:solidFill>
                <a:latin typeface="Calibri" panose="020F0502020204030204"/>
              </a:rPr>
              <a:t>Anbefale forebyggende tiltak </a:t>
            </a:r>
          </a:p>
        </p:txBody>
      </p:sp>
      <p:cxnSp>
        <p:nvCxnSpPr>
          <p:cNvPr id="15" name="Rett pilkobling 14"/>
          <p:cNvCxnSpPr>
            <a:stCxn id="4" idx="2"/>
            <a:endCxn id="6" idx="0"/>
          </p:cNvCxnSpPr>
          <p:nvPr/>
        </p:nvCxnSpPr>
        <p:spPr>
          <a:xfrm>
            <a:off x="5882074" y="2525413"/>
            <a:ext cx="1" cy="755304"/>
          </a:xfrm>
          <a:prstGeom prst="straightConnector1">
            <a:avLst/>
          </a:prstGeom>
          <a:ln w="76200">
            <a:solidFill>
              <a:srgbClr val="1C476E"/>
            </a:solidFill>
            <a:tailEnd type="triangle"/>
          </a:ln>
        </p:spPr>
        <p:style>
          <a:lnRef idx="1">
            <a:schemeClr val="accent1"/>
          </a:lnRef>
          <a:fillRef idx="0">
            <a:schemeClr val="accent1"/>
          </a:fillRef>
          <a:effectRef idx="0">
            <a:schemeClr val="accent1"/>
          </a:effectRef>
          <a:fontRef idx="minor">
            <a:schemeClr val="tx1"/>
          </a:fontRef>
        </p:style>
      </p:cxnSp>
      <p:cxnSp>
        <p:nvCxnSpPr>
          <p:cNvPr id="29" name="Vinkel 28"/>
          <p:cNvCxnSpPr>
            <a:endCxn id="5" idx="0"/>
          </p:cNvCxnSpPr>
          <p:nvPr/>
        </p:nvCxnSpPr>
        <p:spPr>
          <a:xfrm rot="10800000" flipV="1">
            <a:off x="3497221" y="2842056"/>
            <a:ext cx="2384853" cy="438662"/>
          </a:xfrm>
          <a:prstGeom prst="bentConnector2">
            <a:avLst/>
          </a:prstGeom>
          <a:ln w="76200">
            <a:solidFill>
              <a:srgbClr val="1C476E"/>
            </a:solidFill>
            <a:tailEnd type="triangle"/>
          </a:ln>
        </p:spPr>
        <p:style>
          <a:lnRef idx="1">
            <a:schemeClr val="accent1"/>
          </a:lnRef>
          <a:fillRef idx="0">
            <a:schemeClr val="accent1"/>
          </a:fillRef>
          <a:effectRef idx="0">
            <a:schemeClr val="accent1"/>
          </a:effectRef>
          <a:fontRef idx="minor">
            <a:schemeClr val="tx1"/>
          </a:fontRef>
        </p:style>
      </p:cxnSp>
      <p:cxnSp>
        <p:nvCxnSpPr>
          <p:cNvPr id="30" name="Vinkel 29"/>
          <p:cNvCxnSpPr>
            <a:endCxn id="7" idx="0"/>
          </p:cNvCxnSpPr>
          <p:nvPr/>
        </p:nvCxnSpPr>
        <p:spPr>
          <a:xfrm>
            <a:off x="5882074" y="2842054"/>
            <a:ext cx="2384855" cy="438665"/>
          </a:xfrm>
          <a:prstGeom prst="bentConnector2">
            <a:avLst/>
          </a:prstGeom>
          <a:ln w="76200">
            <a:solidFill>
              <a:srgbClr val="1C476E"/>
            </a:solidFill>
            <a:tailEnd type="triangle"/>
          </a:ln>
        </p:spPr>
        <p:style>
          <a:lnRef idx="1">
            <a:schemeClr val="accent1"/>
          </a:lnRef>
          <a:fillRef idx="0">
            <a:schemeClr val="accent1"/>
          </a:fillRef>
          <a:effectRef idx="0">
            <a:schemeClr val="accent1"/>
          </a:effectRef>
          <a:fontRef idx="minor">
            <a:schemeClr val="tx1"/>
          </a:fontRef>
        </p:style>
      </p:cxnSp>
      <p:cxnSp>
        <p:nvCxnSpPr>
          <p:cNvPr id="34" name="Rett pilkobling 33"/>
          <p:cNvCxnSpPr>
            <a:stCxn id="5" idx="3"/>
            <a:endCxn id="6" idx="1"/>
          </p:cNvCxnSpPr>
          <p:nvPr/>
        </p:nvCxnSpPr>
        <p:spPr>
          <a:xfrm flipV="1">
            <a:off x="4387679" y="3629795"/>
            <a:ext cx="603936" cy="2"/>
          </a:xfrm>
          <a:prstGeom prst="straightConnector1">
            <a:avLst/>
          </a:prstGeom>
          <a:ln w="76200">
            <a:solidFill>
              <a:srgbClr val="1C476E"/>
            </a:solidFill>
            <a:headEnd type="none"/>
            <a:tailEnd type="triangle"/>
          </a:ln>
        </p:spPr>
        <p:style>
          <a:lnRef idx="1">
            <a:schemeClr val="accent1"/>
          </a:lnRef>
          <a:fillRef idx="0">
            <a:schemeClr val="accent1"/>
          </a:fillRef>
          <a:effectRef idx="0">
            <a:schemeClr val="accent1"/>
          </a:effectRef>
          <a:fontRef idx="minor">
            <a:schemeClr val="tx1"/>
          </a:fontRef>
        </p:style>
      </p:cxnSp>
      <p:cxnSp>
        <p:nvCxnSpPr>
          <p:cNvPr id="35" name="Rett pilkobling 34"/>
          <p:cNvCxnSpPr/>
          <p:nvPr/>
        </p:nvCxnSpPr>
        <p:spPr>
          <a:xfrm flipV="1">
            <a:off x="6772532" y="3622067"/>
            <a:ext cx="603936" cy="2"/>
          </a:xfrm>
          <a:prstGeom prst="straightConnector1">
            <a:avLst/>
          </a:prstGeom>
          <a:ln w="76200">
            <a:solidFill>
              <a:srgbClr val="1C476E"/>
            </a:solidFill>
            <a:headEnd type="none"/>
            <a:tailEnd type="triangle"/>
          </a:ln>
        </p:spPr>
        <p:style>
          <a:lnRef idx="1">
            <a:schemeClr val="accent1"/>
          </a:lnRef>
          <a:fillRef idx="0">
            <a:schemeClr val="accent1"/>
          </a:fillRef>
          <a:effectRef idx="0">
            <a:schemeClr val="accent1"/>
          </a:effectRef>
          <a:fontRef idx="minor">
            <a:schemeClr val="tx1"/>
          </a:fontRef>
        </p:style>
      </p:cxnSp>
      <p:sp>
        <p:nvSpPr>
          <p:cNvPr id="2" name="TekstSylinder 1"/>
          <p:cNvSpPr txBox="1"/>
          <p:nvPr/>
        </p:nvSpPr>
        <p:spPr>
          <a:xfrm>
            <a:off x="3439027" y="4811639"/>
            <a:ext cx="7555851" cy="1569660"/>
          </a:xfrm>
          <a:prstGeom prst="rect">
            <a:avLst/>
          </a:prstGeom>
          <a:noFill/>
        </p:spPr>
        <p:txBody>
          <a:bodyPr wrap="none" rtlCol="0">
            <a:spAutoFit/>
          </a:bodyPr>
          <a:lstStyle/>
          <a:p>
            <a:r>
              <a:rPr lang="nb-NO" sz="2400" dirty="0" smtClean="0"/>
              <a:t>Hvilke risikofaktorer er viktigst for å forstå voldsproblemet?</a:t>
            </a:r>
          </a:p>
          <a:p>
            <a:r>
              <a:rPr lang="nb-NO" sz="2400" dirty="0" smtClean="0"/>
              <a:t>- Og som vi kan prøve å påvirke? </a:t>
            </a:r>
          </a:p>
          <a:p>
            <a:endParaRPr lang="nb-NO" sz="2400" dirty="0"/>
          </a:p>
          <a:p>
            <a:r>
              <a:rPr lang="nb-NO" sz="2400" dirty="0" smtClean="0"/>
              <a:t>Hva kan skje?  Scenarioplanlegging</a:t>
            </a:r>
            <a:endParaRPr lang="nb-NO" sz="2400" dirty="0"/>
          </a:p>
        </p:txBody>
      </p:sp>
      <p:sp>
        <p:nvSpPr>
          <p:cNvPr id="3" name="Ellipse 2"/>
          <p:cNvSpPr/>
          <p:nvPr/>
        </p:nvSpPr>
        <p:spPr>
          <a:xfrm>
            <a:off x="4788500" y="2656573"/>
            <a:ext cx="2187146" cy="1838425"/>
          </a:xfrm>
          <a:prstGeom prst="ellipse">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Tree>
    <p:extLst>
      <p:ext uri="{BB962C8B-B14F-4D97-AF65-F5344CB8AC3E}">
        <p14:creationId xmlns:p14="http://schemas.microsoft.com/office/powerpoint/2010/main" val="3000885121"/>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vrundet rektangel 3"/>
          <p:cNvSpPr/>
          <p:nvPr/>
        </p:nvSpPr>
        <p:spPr>
          <a:xfrm>
            <a:off x="4788500" y="1668163"/>
            <a:ext cx="2187146" cy="857250"/>
          </a:xfrm>
          <a:prstGeom prst="round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r>
              <a:rPr lang="nb-NO" sz="1350" dirty="0">
                <a:solidFill>
                  <a:prstClr val="white"/>
                </a:solidFill>
                <a:latin typeface="Calibri" panose="020F0502020204030204"/>
              </a:rPr>
              <a:t>Strukturert klinisk risikovurdering</a:t>
            </a:r>
          </a:p>
        </p:txBody>
      </p:sp>
      <p:sp>
        <p:nvSpPr>
          <p:cNvPr id="5" name="Avrundet rektangel 4"/>
          <p:cNvSpPr/>
          <p:nvPr/>
        </p:nvSpPr>
        <p:spPr>
          <a:xfrm>
            <a:off x="2606761" y="3280719"/>
            <a:ext cx="1780918" cy="698156"/>
          </a:xfrm>
          <a:prstGeom prst="roundRect">
            <a:avLst/>
          </a:prstGeom>
          <a:solidFill>
            <a:schemeClr val="accent2">
              <a:lumMod val="75000"/>
            </a:schemeClr>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r>
              <a:rPr lang="nb-NO" sz="1350" dirty="0">
                <a:solidFill>
                  <a:prstClr val="white"/>
                </a:solidFill>
                <a:latin typeface="Calibri" panose="020F0502020204030204"/>
              </a:rPr>
              <a:t>Identifisere fakta   </a:t>
            </a:r>
          </a:p>
        </p:txBody>
      </p:sp>
      <p:sp>
        <p:nvSpPr>
          <p:cNvPr id="6" name="Avrundet rektangel 5"/>
          <p:cNvSpPr/>
          <p:nvPr/>
        </p:nvSpPr>
        <p:spPr>
          <a:xfrm>
            <a:off x="4991615" y="3280717"/>
            <a:ext cx="1780918" cy="698156"/>
          </a:xfrm>
          <a:prstGeom prst="roundRect">
            <a:avLst/>
          </a:prstGeom>
          <a:solidFill>
            <a:schemeClr val="accent2">
              <a:lumMod val="75000"/>
            </a:schemeClr>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r>
              <a:rPr lang="nb-NO" sz="1350" dirty="0">
                <a:solidFill>
                  <a:prstClr val="white"/>
                </a:solidFill>
                <a:latin typeface="Calibri" panose="020F0502020204030204"/>
              </a:rPr>
              <a:t>Gi mening til fakta </a:t>
            </a:r>
          </a:p>
        </p:txBody>
      </p:sp>
      <p:sp>
        <p:nvSpPr>
          <p:cNvPr id="7" name="Avrundet rektangel 6"/>
          <p:cNvSpPr/>
          <p:nvPr/>
        </p:nvSpPr>
        <p:spPr>
          <a:xfrm>
            <a:off x="7376469" y="3280718"/>
            <a:ext cx="1780918" cy="698156"/>
          </a:xfrm>
          <a:prstGeom prst="roundRect">
            <a:avLst/>
          </a:prstGeom>
          <a:solidFill>
            <a:schemeClr val="accent2">
              <a:lumMod val="75000"/>
            </a:schemeClr>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r>
              <a:rPr lang="nb-NO" sz="1350" dirty="0">
                <a:solidFill>
                  <a:prstClr val="white"/>
                </a:solidFill>
                <a:latin typeface="Calibri" panose="020F0502020204030204"/>
              </a:rPr>
              <a:t>Anbefale forebyggende tiltak </a:t>
            </a:r>
          </a:p>
        </p:txBody>
      </p:sp>
      <p:cxnSp>
        <p:nvCxnSpPr>
          <p:cNvPr id="15" name="Rett pilkobling 14"/>
          <p:cNvCxnSpPr>
            <a:stCxn id="4" idx="2"/>
            <a:endCxn id="6" idx="0"/>
          </p:cNvCxnSpPr>
          <p:nvPr/>
        </p:nvCxnSpPr>
        <p:spPr>
          <a:xfrm>
            <a:off x="5882074" y="2525413"/>
            <a:ext cx="1" cy="755304"/>
          </a:xfrm>
          <a:prstGeom prst="straightConnector1">
            <a:avLst/>
          </a:prstGeom>
          <a:ln w="76200">
            <a:solidFill>
              <a:srgbClr val="1C476E"/>
            </a:solidFill>
            <a:tailEnd type="triangle"/>
          </a:ln>
        </p:spPr>
        <p:style>
          <a:lnRef idx="1">
            <a:schemeClr val="accent1"/>
          </a:lnRef>
          <a:fillRef idx="0">
            <a:schemeClr val="accent1"/>
          </a:fillRef>
          <a:effectRef idx="0">
            <a:schemeClr val="accent1"/>
          </a:effectRef>
          <a:fontRef idx="minor">
            <a:schemeClr val="tx1"/>
          </a:fontRef>
        </p:style>
      </p:cxnSp>
      <p:cxnSp>
        <p:nvCxnSpPr>
          <p:cNvPr id="29" name="Vinkel 28"/>
          <p:cNvCxnSpPr>
            <a:endCxn id="5" idx="0"/>
          </p:cNvCxnSpPr>
          <p:nvPr/>
        </p:nvCxnSpPr>
        <p:spPr>
          <a:xfrm rot="10800000" flipV="1">
            <a:off x="3497221" y="2842056"/>
            <a:ext cx="2384853" cy="438662"/>
          </a:xfrm>
          <a:prstGeom prst="bentConnector2">
            <a:avLst/>
          </a:prstGeom>
          <a:ln w="76200">
            <a:solidFill>
              <a:srgbClr val="1C476E"/>
            </a:solidFill>
            <a:tailEnd type="triangle"/>
          </a:ln>
        </p:spPr>
        <p:style>
          <a:lnRef idx="1">
            <a:schemeClr val="accent1"/>
          </a:lnRef>
          <a:fillRef idx="0">
            <a:schemeClr val="accent1"/>
          </a:fillRef>
          <a:effectRef idx="0">
            <a:schemeClr val="accent1"/>
          </a:effectRef>
          <a:fontRef idx="minor">
            <a:schemeClr val="tx1"/>
          </a:fontRef>
        </p:style>
      </p:cxnSp>
      <p:cxnSp>
        <p:nvCxnSpPr>
          <p:cNvPr id="30" name="Vinkel 29"/>
          <p:cNvCxnSpPr>
            <a:endCxn id="7" idx="0"/>
          </p:cNvCxnSpPr>
          <p:nvPr/>
        </p:nvCxnSpPr>
        <p:spPr>
          <a:xfrm>
            <a:off x="5882074" y="2842054"/>
            <a:ext cx="2384855" cy="438665"/>
          </a:xfrm>
          <a:prstGeom prst="bentConnector2">
            <a:avLst/>
          </a:prstGeom>
          <a:ln w="76200">
            <a:solidFill>
              <a:srgbClr val="1C476E"/>
            </a:solidFill>
            <a:tailEnd type="triangle"/>
          </a:ln>
        </p:spPr>
        <p:style>
          <a:lnRef idx="1">
            <a:schemeClr val="accent1"/>
          </a:lnRef>
          <a:fillRef idx="0">
            <a:schemeClr val="accent1"/>
          </a:fillRef>
          <a:effectRef idx="0">
            <a:schemeClr val="accent1"/>
          </a:effectRef>
          <a:fontRef idx="minor">
            <a:schemeClr val="tx1"/>
          </a:fontRef>
        </p:style>
      </p:cxnSp>
      <p:cxnSp>
        <p:nvCxnSpPr>
          <p:cNvPr id="34" name="Rett pilkobling 33"/>
          <p:cNvCxnSpPr>
            <a:stCxn id="5" idx="3"/>
            <a:endCxn id="6" idx="1"/>
          </p:cNvCxnSpPr>
          <p:nvPr/>
        </p:nvCxnSpPr>
        <p:spPr>
          <a:xfrm flipV="1">
            <a:off x="4387679" y="3629795"/>
            <a:ext cx="603936" cy="2"/>
          </a:xfrm>
          <a:prstGeom prst="straightConnector1">
            <a:avLst/>
          </a:prstGeom>
          <a:ln w="76200">
            <a:solidFill>
              <a:srgbClr val="1C476E"/>
            </a:solidFill>
            <a:headEnd type="none"/>
            <a:tailEnd type="triangle"/>
          </a:ln>
        </p:spPr>
        <p:style>
          <a:lnRef idx="1">
            <a:schemeClr val="accent1"/>
          </a:lnRef>
          <a:fillRef idx="0">
            <a:schemeClr val="accent1"/>
          </a:fillRef>
          <a:effectRef idx="0">
            <a:schemeClr val="accent1"/>
          </a:effectRef>
          <a:fontRef idx="minor">
            <a:schemeClr val="tx1"/>
          </a:fontRef>
        </p:style>
      </p:cxnSp>
      <p:cxnSp>
        <p:nvCxnSpPr>
          <p:cNvPr id="35" name="Rett pilkobling 34"/>
          <p:cNvCxnSpPr/>
          <p:nvPr/>
        </p:nvCxnSpPr>
        <p:spPr>
          <a:xfrm flipV="1">
            <a:off x="6772532" y="3622067"/>
            <a:ext cx="603936" cy="2"/>
          </a:xfrm>
          <a:prstGeom prst="straightConnector1">
            <a:avLst/>
          </a:prstGeom>
          <a:ln w="76200">
            <a:solidFill>
              <a:srgbClr val="1C476E"/>
            </a:solidFill>
            <a:headEnd type="none"/>
            <a:tailEnd type="triangle"/>
          </a:ln>
        </p:spPr>
        <p:style>
          <a:lnRef idx="1">
            <a:schemeClr val="accent1"/>
          </a:lnRef>
          <a:fillRef idx="0">
            <a:schemeClr val="accent1"/>
          </a:fillRef>
          <a:effectRef idx="0">
            <a:schemeClr val="accent1"/>
          </a:effectRef>
          <a:fontRef idx="minor">
            <a:schemeClr val="tx1"/>
          </a:fontRef>
        </p:style>
      </p:cxnSp>
      <p:sp>
        <p:nvSpPr>
          <p:cNvPr id="2" name="TekstSylinder 1"/>
          <p:cNvSpPr txBox="1"/>
          <p:nvPr/>
        </p:nvSpPr>
        <p:spPr>
          <a:xfrm>
            <a:off x="3439027" y="4811639"/>
            <a:ext cx="7555851" cy="830997"/>
          </a:xfrm>
          <a:prstGeom prst="rect">
            <a:avLst/>
          </a:prstGeom>
          <a:noFill/>
        </p:spPr>
        <p:txBody>
          <a:bodyPr wrap="none" rtlCol="0">
            <a:spAutoFit/>
          </a:bodyPr>
          <a:lstStyle/>
          <a:p>
            <a:r>
              <a:rPr lang="nb-NO" sz="2400" dirty="0" smtClean="0"/>
              <a:t>Hvilke risikofaktorer er viktigst for å forstå voldsproblemet?</a:t>
            </a:r>
          </a:p>
          <a:p>
            <a:r>
              <a:rPr lang="nb-NO" sz="2400" dirty="0" smtClean="0"/>
              <a:t>- Og som vi kan prøve å påvirke? </a:t>
            </a:r>
          </a:p>
        </p:txBody>
      </p:sp>
      <p:sp>
        <p:nvSpPr>
          <p:cNvPr id="3" name="Ellipse 2"/>
          <p:cNvSpPr/>
          <p:nvPr/>
        </p:nvSpPr>
        <p:spPr>
          <a:xfrm>
            <a:off x="4788500" y="2656573"/>
            <a:ext cx="2187146" cy="1838425"/>
          </a:xfrm>
          <a:prstGeom prst="ellipse">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Tree>
    <p:extLst>
      <p:ext uri="{BB962C8B-B14F-4D97-AF65-F5344CB8AC3E}">
        <p14:creationId xmlns:p14="http://schemas.microsoft.com/office/powerpoint/2010/main" val="3088060471"/>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tel 2"/>
          <p:cNvSpPr>
            <a:spLocks noGrp="1"/>
          </p:cNvSpPr>
          <p:nvPr>
            <p:ph type="title"/>
          </p:nvPr>
        </p:nvSpPr>
        <p:spPr/>
        <p:txBody>
          <a:bodyPr/>
          <a:lstStyle/>
          <a:p>
            <a:endParaRPr lang="nb-NO"/>
          </a:p>
        </p:txBody>
      </p:sp>
      <p:sp>
        <p:nvSpPr>
          <p:cNvPr id="4" name="Plassholder for innhold 3"/>
          <p:cNvSpPr>
            <a:spLocks noGrp="1"/>
          </p:cNvSpPr>
          <p:nvPr>
            <p:ph idx="1"/>
          </p:nvPr>
        </p:nvSpPr>
        <p:spPr/>
        <p:txBody>
          <a:bodyPr/>
          <a:lstStyle/>
          <a:p>
            <a:r>
              <a:rPr lang="nb-NO" dirty="0" smtClean="0"/>
              <a:t>Påstand: </a:t>
            </a:r>
          </a:p>
          <a:p>
            <a:endParaRPr lang="nb-NO" dirty="0"/>
          </a:p>
          <a:p>
            <a:pPr marL="0" indent="0">
              <a:buNone/>
            </a:pPr>
            <a:r>
              <a:rPr lang="nb-NO" dirty="0" smtClean="0"/>
              <a:t>Vold – noe man gjør med vilje – som bygger på en beslutning – et valg </a:t>
            </a:r>
            <a:endParaRPr lang="nb-NO" dirty="0"/>
          </a:p>
        </p:txBody>
      </p:sp>
    </p:spTree>
    <p:extLst>
      <p:ext uri="{BB962C8B-B14F-4D97-AF65-F5344CB8AC3E}">
        <p14:creationId xmlns:p14="http://schemas.microsoft.com/office/powerpoint/2010/main" val="499947565"/>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Diagram 4"/>
          <p:cNvGraphicFramePr/>
          <p:nvPr>
            <p:extLst>
              <p:ext uri="{D42A27DB-BD31-4B8C-83A1-F6EECF244321}">
                <p14:modId xmlns:p14="http://schemas.microsoft.com/office/powerpoint/2010/main" val="1257495612"/>
              </p:ext>
            </p:extLst>
          </p:nvPr>
        </p:nvGraphicFramePr>
        <p:xfrm>
          <a:off x="1899196" y="1254416"/>
          <a:ext cx="7488832"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085470333"/>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Plassholder for innhold 3"/>
          <p:cNvGraphicFramePr>
            <a:graphicFrameLocks noGrp="1"/>
          </p:cNvGraphicFramePr>
          <p:nvPr>
            <p:ph idx="1"/>
            <p:extLst>
              <p:ext uri="{D42A27DB-BD31-4B8C-83A1-F6EECF244321}">
                <p14:modId xmlns:p14="http://schemas.microsoft.com/office/powerpoint/2010/main" val="370445456"/>
              </p:ext>
            </p:extLst>
          </p:nvPr>
        </p:nvGraphicFramePr>
        <p:xfrm>
          <a:off x="838200" y="1174282"/>
          <a:ext cx="10404107" cy="500268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ittel 1"/>
          <p:cNvSpPr>
            <a:spLocks noGrp="1"/>
          </p:cNvSpPr>
          <p:nvPr>
            <p:ph type="title"/>
          </p:nvPr>
        </p:nvSpPr>
        <p:spPr>
          <a:xfrm>
            <a:off x="838200" y="365125"/>
            <a:ext cx="4311316" cy="1325563"/>
          </a:xfrm>
        </p:spPr>
        <p:txBody>
          <a:bodyPr>
            <a:noAutofit/>
          </a:bodyPr>
          <a:lstStyle/>
          <a:p>
            <a:pPr algn="l"/>
            <a:r>
              <a:rPr lang="nb-NO" sz="3600" dirty="0">
                <a:latin typeface="Consolas" panose="020B0609020204030204" pitchFamily="49" charset="0"/>
                <a:cs typeface="Consolas" panose="020B0609020204030204" pitchFamily="49" charset="0"/>
              </a:rPr>
              <a:t>Beslutningsteori</a:t>
            </a:r>
            <a:endParaRPr lang="nb-NO" sz="3600" dirty="0">
              <a:latin typeface="Consolas" panose="020B0609020204030204" pitchFamily="49" charset="0"/>
              <a:cs typeface="Consolas" panose="020B0609020204030204" pitchFamily="49" charset="0"/>
            </a:endParaRPr>
          </a:p>
        </p:txBody>
      </p:sp>
    </p:spTree>
    <p:extLst>
      <p:ext uri="{BB962C8B-B14F-4D97-AF65-F5344CB8AC3E}">
        <p14:creationId xmlns:p14="http://schemas.microsoft.com/office/powerpoint/2010/main" val="1354397147"/>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endParaRPr lang="nb-NO"/>
          </a:p>
        </p:txBody>
      </p:sp>
      <p:sp>
        <p:nvSpPr>
          <p:cNvPr id="3" name="Plassholder for innhold 2"/>
          <p:cNvSpPr>
            <a:spLocks noGrp="1"/>
          </p:cNvSpPr>
          <p:nvPr>
            <p:ph idx="1"/>
          </p:nvPr>
        </p:nvSpPr>
        <p:spPr/>
        <p:txBody>
          <a:bodyPr/>
          <a:lstStyle/>
          <a:p>
            <a:r>
              <a:rPr lang="nb-NO" dirty="0" smtClean="0"/>
              <a:t>Hva kan være </a:t>
            </a:r>
            <a:r>
              <a:rPr lang="nb-NO" i="1" dirty="0" smtClean="0"/>
              <a:t>den opplevde </a:t>
            </a:r>
            <a:r>
              <a:rPr lang="nb-NO" dirty="0" smtClean="0"/>
              <a:t>fordelen med å utøve vold?</a:t>
            </a:r>
            <a:endParaRPr lang="nb-NO" dirty="0"/>
          </a:p>
        </p:txBody>
      </p:sp>
    </p:spTree>
    <p:extLst>
      <p:ext uri="{BB962C8B-B14F-4D97-AF65-F5344CB8AC3E}">
        <p14:creationId xmlns:p14="http://schemas.microsoft.com/office/powerpoint/2010/main" val="253073590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Bilde 2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26955" y="1705440"/>
            <a:ext cx="2373217" cy="3559825"/>
          </a:xfrm>
          <a:prstGeom prst="rect">
            <a:avLst/>
          </a:prstGeom>
        </p:spPr>
      </p:pic>
      <p:sp>
        <p:nvSpPr>
          <p:cNvPr id="2" name="TekstSylinder 1"/>
          <p:cNvSpPr txBox="1"/>
          <p:nvPr/>
        </p:nvSpPr>
        <p:spPr>
          <a:xfrm>
            <a:off x="3600172" y="1968123"/>
            <a:ext cx="8413137" cy="584775"/>
          </a:xfrm>
          <a:prstGeom prst="rect">
            <a:avLst/>
          </a:prstGeom>
          <a:noFill/>
        </p:spPr>
        <p:txBody>
          <a:bodyPr wrap="none" rtlCol="0">
            <a:spAutoFit/>
          </a:bodyPr>
          <a:lstStyle/>
          <a:p>
            <a:r>
              <a:rPr lang="nb-NO" sz="3200" dirty="0" smtClean="0"/>
              <a:t>Hvorfor kan voldsrisikovurdering være vanskelig? </a:t>
            </a:r>
            <a:endParaRPr lang="nb-NO" sz="3200" dirty="0"/>
          </a:p>
        </p:txBody>
      </p:sp>
    </p:spTree>
    <p:extLst>
      <p:ext uri="{BB962C8B-B14F-4D97-AF65-F5344CB8AC3E}">
        <p14:creationId xmlns:p14="http://schemas.microsoft.com/office/powerpoint/2010/main" val="880386610"/>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extLst/>
          </p:nvPr>
        </p:nvGraphicFramePr>
        <p:xfrm>
          <a:off x="1991544" y="1124744"/>
          <a:ext cx="8352928" cy="54006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Tittel 1"/>
          <p:cNvSpPr>
            <a:spLocks noGrp="1"/>
          </p:cNvSpPr>
          <p:nvPr>
            <p:ph type="title"/>
          </p:nvPr>
        </p:nvSpPr>
        <p:spPr>
          <a:xfrm>
            <a:off x="1919536" y="116632"/>
            <a:ext cx="8229600" cy="1143000"/>
          </a:xfrm>
        </p:spPr>
        <p:txBody>
          <a:bodyPr/>
          <a:lstStyle/>
          <a:p>
            <a:pPr algn="l"/>
            <a:r>
              <a:rPr lang="nb-NO" sz="3300" dirty="0">
                <a:latin typeface="Consolas" panose="020B0609020204030204" pitchFamily="49" charset="0"/>
                <a:cs typeface="Consolas" panose="020B0609020204030204" pitchFamily="49" charset="0"/>
              </a:rPr>
              <a:t>Motivatorer</a:t>
            </a:r>
            <a:endParaRPr lang="nb-NO" sz="3300" dirty="0">
              <a:latin typeface="Consolas" panose="020B0609020204030204" pitchFamily="49" charset="0"/>
              <a:cs typeface="Consolas" panose="020B0609020204030204" pitchFamily="49" charset="0"/>
            </a:endParaRPr>
          </a:p>
        </p:txBody>
      </p:sp>
    </p:spTree>
    <p:extLst>
      <p:ext uri="{BB962C8B-B14F-4D97-AF65-F5344CB8AC3E}">
        <p14:creationId xmlns:p14="http://schemas.microsoft.com/office/powerpoint/2010/main" val="1252186760"/>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extLst/>
          </p:nvPr>
        </p:nvGraphicFramePr>
        <p:xfrm>
          <a:off x="1991544" y="1124744"/>
          <a:ext cx="8352928" cy="54006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Tittel 1"/>
          <p:cNvSpPr>
            <a:spLocks noGrp="1"/>
          </p:cNvSpPr>
          <p:nvPr>
            <p:ph type="title"/>
          </p:nvPr>
        </p:nvSpPr>
        <p:spPr>
          <a:xfrm>
            <a:off x="1919536" y="116632"/>
            <a:ext cx="8229600" cy="1143000"/>
          </a:xfrm>
        </p:spPr>
        <p:txBody>
          <a:bodyPr/>
          <a:lstStyle/>
          <a:p>
            <a:pPr algn="l"/>
            <a:r>
              <a:rPr lang="nb-NO" sz="3300" dirty="0">
                <a:latin typeface="Consolas" panose="020B0609020204030204" pitchFamily="49" charset="0"/>
                <a:cs typeface="Consolas" panose="020B0609020204030204" pitchFamily="49" charset="0"/>
              </a:rPr>
              <a:t>Motivatorer</a:t>
            </a:r>
            <a:endParaRPr lang="nb-NO" sz="3300" dirty="0">
              <a:latin typeface="Consolas" panose="020B0609020204030204" pitchFamily="49" charset="0"/>
              <a:cs typeface="Consolas" panose="020B0609020204030204" pitchFamily="49" charset="0"/>
            </a:endParaRPr>
          </a:p>
        </p:txBody>
      </p:sp>
    </p:spTree>
    <p:extLst>
      <p:ext uri="{BB962C8B-B14F-4D97-AF65-F5344CB8AC3E}">
        <p14:creationId xmlns:p14="http://schemas.microsoft.com/office/powerpoint/2010/main" val="2702455762"/>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ssholder for innhold 2"/>
          <p:cNvSpPr>
            <a:spLocks noGrp="1"/>
          </p:cNvSpPr>
          <p:nvPr>
            <p:ph idx="1"/>
          </p:nvPr>
        </p:nvSpPr>
        <p:spPr/>
        <p:txBody>
          <a:bodyPr>
            <a:normAutofit/>
          </a:bodyPr>
          <a:lstStyle/>
          <a:p>
            <a:r>
              <a:rPr lang="nb-NO" sz="2800" dirty="0"/>
              <a:t>Hva er det som holder oss igjen fra å handle på voldstanker? </a:t>
            </a:r>
          </a:p>
          <a:p>
            <a:endParaRPr lang="nb-NO" sz="2800" dirty="0"/>
          </a:p>
          <a:p>
            <a:r>
              <a:rPr lang="nb-NO" sz="2800" dirty="0" smtClean="0"/>
              <a:t>Hemninger/sperrer</a:t>
            </a:r>
            <a:endParaRPr lang="nb-NO" sz="2800" dirty="0"/>
          </a:p>
        </p:txBody>
      </p:sp>
      <p:sp>
        <p:nvSpPr>
          <p:cNvPr id="4" name="Tittel 3"/>
          <p:cNvSpPr>
            <a:spLocks noGrp="1"/>
          </p:cNvSpPr>
          <p:nvPr>
            <p:ph type="title"/>
          </p:nvPr>
        </p:nvSpPr>
        <p:spPr/>
        <p:txBody>
          <a:bodyPr/>
          <a:lstStyle/>
          <a:p>
            <a:endParaRPr lang="nb-NO"/>
          </a:p>
        </p:txBody>
      </p:sp>
    </p:spTree>
    <p:extLst>
      <p:ext uri="{BB962C8B-B14F-4D97-AF65-F5344CB8AC3E}">
        <p14:creationId xmlns:p14="http://schemas.microsoft.com/office/powerpoint/2010/main" val="2937976602"/>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extLst/>
          </p:nvPr>
        </p:nvGraphicFramePr>
        <p:xfrm>
          <a:off x="1991544" y="1124744"/>
          <a:ext cx="8208912" cy="525658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971867007"/>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extLst/>
          </p:nvPr>
        </p:nvGraphicFramePr>
        <p:xfrm>
          <a:off x="1991544" y="1124744"/>
          <a:ext cx="8208912" cy="525658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ittel 6"/>
          <p:cNvSpPr txBox="1">
            <a:spLocks/>
          </p:cNvSpPr>
          <p:nvPr/>
        </p:nvSpPr>
        <p:spPr>
          <a:xfrm>
            <a:off x="1981200" y="274638"/>
            <a:ext cx="8229600" cy="778098"/>
          </a:xfrm>
          <a:prstGeom prst="rect">
            <a:avLst/>
          </a:prstGeom>
        </p:spPr>
        <p:txBody>
          <a:bodyPr vert="horz" lIns="91440" tIns="45720" rIns="91440" bIns="45720" rtlCol="0" anchor="ctr">
            <a:normAutofit fontScale="775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fontAlgn="base">
              <a:spcAft>
                <a:spcPct val="0"/>
              </a:spcAft>
            </a:pPr>
            <a:r>
              <a:rPr lang="nb-NO" sz="3600" dirty="0">
                <a:solidFill>
                  <a:prstClr val="black"/>
                </a:solidFill>
                <a:latin typeface="Consolas" panose="020B0609020204030204" pitchFamily="49" charset="0"/>
                <a:cs typeface="Consolas" panose="020B0609020204030204" pitchFamily="49" charset="0"/>
              </a:rPr>
              <a:t>Vanlige hemninger eller sperrer mot vold</a:t>
            </a:r>
            <a:endParaRPr lang="nb-NO" sz="3600" dirty="0">
              <a:solidFill>
                <a:prstClr val="black"/>
              </a:solidFill>
              <a:latin typeface="Consolas" panose="020B0609020204030204" pitchFamily="49" charset="0"/>
              <a:cs typeface="Consolas" panose="020B0609020204030204" pitchFamily="49" charset="0"/>
            </a:endParaRPr>
          </a:p>
        </p:txBody>
      </p:sp>
    </p:spTree>
    <p:extLst>
      <p:ext uri="{BB962C8B-B14F-4D97-AF65-F5344CB8AC3E}">
        <p14:creationId xmlns:p14="http://schemas.microsoft.com/office/powerpoint/2010/main" val="2085659167"/>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extLst/>
          </p:nvPr>
        </p:nvGraphicFramePr>
        <p:xfrm>
          <a:off x="1991544" y="1124744"/>
          <a:ext cx="8208912" cy="525658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ittel 6"/>
          <p:cNvSpPr txBox="1">
            <a:spLocks/>
          </p:cNvSpPr>
          <p:nvPr/>
        </p:nvSpPr>
        <p:spPr>
          <a:xfrm>
            <a:off x="1981200" y="260648"/>
            <a:ext cx="8229600" cy="778098"/>
          </a:xfrm>
          <a:prstGeom prst="rect">
            <a:avLst/>
          </a:prstGeom>
        </p:spPr>
        <p:txBody>
          <a:bodyPr vert="horz" lIns="91440" tIns="45720" rIns="91440" bIns="45720" rtlCol="0" anchor="ctr">
            <a:normAutofit fontScale="92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fontAlgn="base">
              <a:spcAft>
                <a:spcPct val="0"/>
              </a:spcAft>
            </a:pPr>
            <a:r>
              <a:rPr lang="nb-NO" sz="3600" dirty="0" err="1">
                <a:solidFill>
                  <a:prstClr val="black"/>
                </a:solidFill>
                <a:latin typeface="Consolas" panose="020B0609020204030204" pitchFamily="49" charset="0"/>
                <a:cs typeface="Consolas" panose="020B0609020204030204" pitchFamily="49" charset="0"/>
              </a:rPr>
              <a:t>Hemningsfjernere</a:t>
            </a:r>
            <a:r>
              <a:rPr lang="nb-NO" sz="3600" dirty="0">
                <a:solidFill>
                  <a:prstClr val="black"/>
                </a:solidFill>
                <a:latin typeface="Consolas" panose="020B0609020204030204" pitchFamily="49" charset="0"/>
                <a:cs typeface="Consolas" panose="020B0609020204030204" pitchFamily="49" charset="0"/>
              </a:rPr>
              <a:t> (</a:t>
            </a:r>
            <a:r>
              <a:rPr lang="nb-NO" sz="3600" dirty="0" err="1">
                <a:solidFill>
                  <a:prstClr val="black"/>
                </a:solidFill>
                <a:latin typeface="Consolas" panose="020B0609020204030204" pitchFamily="49" charset="0"/>
                <a:cs typeface="Consolas" panose="020B0609020204030204" pitchFamily="49" charset="0"/>
              </a:rPr>
              <a:t>disinhibitorer</a:t>
            </a:r>
            <a:r>
              <a:rPr lang="nb-NO" sz="3600" dirty="0">
                <a:solidFill>
                  <a:prstClr val="black"/>
                </a:solidFill>
                <a:latin typeface="Consolas" panose="020B0609020204030204" pitchFamily="49" charset="0"/>
                <a:cs typeface="Consolas" panose="020B0609020204030204" pitchFamily="49" charset="0"/>
              </a:rPr>
              <a:t>) </a:t>
            </a:r>
            <a:endParaRPr lang="nb-NO" sz="3600" dirty="0">
              <a:solidFill>
                <a:prstClr val="black"/>
              </a:solidFill>
              <a:latin typeface="Consolas" panose="020B0609020204030204" pitchFamily="49" charset="0"/>
              <a:cs typeface="Consolas" panose="020B0609020204030204" pitchFamily="49" charset="0"/>
            </a:endParaRPr>
          </a:p>
        </p:txBody>
      </p:sp>
    </p:spTree>
    <p:extLst>
      <p:ext uri="{BB962C8B-B14F-4D97-AF65-F5344CB8AC3E}">
        <p14:creationId xmlns:p14="http://schemas.microsoft.com/office/powerpoint/2010/main" val="2920100599"/>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Plassholder for innhold 3"/>
          <p:cNvGraphicFramePr>
            <a:graphicFrameLocks noGrp="1"/>
          </p:cNvGraphicFramePr>
          <p:nvPr>
            <p:ph idx="1"/>
            <p:extLst>
              <p:ext uri="{D42A27DB-BD31-4B8C-83A1-F6EECF244321}">
                <p14:modId xmlns:p14="http://schemas.microsoft.com/office/powerpoint/2010/main" val="4084153837"/>
              </p:ext>
            </p:extLst>
          </p:nvPr>
        </p:nvGraphicFramePr>
        <p:xfrm>
          <a:off x="-1106103" y="105877"/>
          <a:ext cx="10404107" cy="500268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3" name="Bilde 2"/>
          <p:cNvPicPr>
            <a:picLocks noChangeAspect="1"/>
          </p:cNvPicPr>
          <p:nvPr/>
        </p:nvPicPr>
        <p:blipFill rotWithShape="1">
          <a:blip r:embed="rId7"/>
          <a:srcRect l="8415" r="9063"/>
          <a:stretch/>
        </p:blipFill>
        <p:spPr>
          <a:xfrm>
            <a:off x="3724977" y="2972807"/>
            <a:ext cx="3330341" cy="3126953"/>
          </a:xfrm>
          <a:prstGeom prst="rect">
            <a:avLst/>
          </a:prstGeom>
        </p:spPr>
      </p:pic>
    </p:spTree>
    <p:extLst>
      <p:ext uri="{BB962C8B-B14F-4D97-AF65-F5344CB8AC3E}">
        <p14:creationId xmlns:p14="http://schemas.microsoft.com/office/powerpoint/2010/main" val="1255834500"/>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Plassholder for innhold 3"/>
          <p:cNvGraphicFramePr>
            <a:graphicFrameLocks noGrp="1"/>
          </p:cNvGraphicFramePr>
          <p:nvPr>
            <p:ph idx="1"/>
          </p:nvPr>
        </p:nvGraphicFramePr>
        <p:xfrm>
          <a:off x="-1106103" y="105877"/>
          <a:ext cx="10404107" cy="500268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3" name="Bilde 2"/>
          <p:cNvPicPr>
            <a:picLocks noChangeAspect="1"/>
          </p:cNvPicPr>
          <p:nvPr/>
        </p:nvPicPr>
        <p:blipFill rotWithShape="1">
          <a:blip r:embed="rId7"/>
          <a:srcRect l="8415" r="9063"/>
          <a:stretch/>
        </p:blipFill>
        <p:spPr>
          <a:xfrm>
            <a:off x="3724977" y="2972807"/>
            <a:ext cx="3330341" cy="3126953"/>
          </a:xfrm>
          <a:prstGeom prst="rect">
            <a:avLst/>
          </a:prstGeom>
        </p:spPr>
      </p:pic>
      <p:sp>
        <p:nvSpPr>
          <p:cNvPr id="2" name="TekstSylinder 1"/>
          <p:cNvSpPr txBox="1"/>
          <p:nvPr/>
        </p:nvSpPr>
        <p:spPr>
          <a:xfrm>
            <a:off x="5871410" y="2972807"/>
            <a:ext cx="5655651" cy="523220"/>
          </a:xfrm>
          <a:prstGeom prst="rect">
            <a:avLst/>
          </a:prstGeom>
          <a:noFill/>
        </p:spPr>
        <p:txBody>
          <a:bodyPr wrap="none" rtlCol="0">
            <a:spAutoFit/>
          </a:bodyPr>
          <a:lstStyle/>
          <a:p>
            <a:r>
              <a:rPr lang="nb-NO" sz="2800" dirty="0" smtClean="0">
                <a:solidFill>
                  <a:srgbClr val="002060"/>
                </a:solidFill>
              </a:rPr>
              <a:t>Hvordan fungerer beslutningsevnen? </a:t>
            </a:r>
            <a:endParaRPr lang="nb-NO" sz="2800" dirty="0">
              <a:solidFill>
                <a:srgbClr val="002060"/>
              </a:solidFill>
            </a:endParaRPr>
          </a:p>
        </p:txBody>
      </p:sp>
    </p:spTree>
    <p:extLst>
      <p:ext uri="{BB962C8B-B14F-4D97-AF65-F5344CB8AC3E}">
        <p14:creationId xmlns:p14="http://schemas.microsoft.com/office/powerpoint/2010/main" val="502167634"/>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extLst>
              <p:ext uri="{D42A27DB-BD31-4B8C-83A1-F6EECF244321}">
                <p14:modId xmlns:p14="http://schemas.microsoft.com/office/powerpoint/2010/main" val="2884758728"/>
              </p:ext>
            </p:extLst>
          </p:nvPr>
        </p:nvGraphicFramePr>
        <p:xfrm>
          <a:off x="1919536" y="1196752"/>
          <a:ext cx="8208912" cy="511256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Tittel 6"/>
          <p:cNvSpPr>
            <a:spLocks noGrp="1"/>
          </p:cNvSpPr>
          <p:nvPr>
            <p:ph type="title"/>
          </p:nvPr>
        </p:nvSpPr>
        <p:spPr>
          <a:xfrm>
            <a:off x="1981200" y="274638"/>
            <a:ext cx="8229600" cy="778098"/>
          </a:xfrm>
        </p:spPr>
        <p:txBody>
          <a:bodyPr>
            <a:normAutofit/>
          </a:bodyPr>
          <a:lstStyle/>
          <a:p>
            <a:pPr algn="l"/>
            <a:r>
              <a:rPr lang="nb-NO" sz="3300" dirty="0" err="1">
                <a:latin typeface="Consolas" panose="020B0609020204030204" pitchFamily="49" charset="0"/>
                <a:cs typeface="Consolas" panose="020B0609020204030204" pitchFamily="49" charset="0"/>
              </a:rPr>
              <a:t>Destabilisatorer</a:t>
            </a:r>
            <a:r>
              <a:rPr lang="nb-NO" sz="3300" dirty="0">
                <a:latin typeface="Consolas" panose="020B0609020204030204" pitchFamily="49" charset="0"/>
                <a:cs typeface="Consolas" panose="020B0609020204030204" pitchFamily="49" charset="0"/>
              </a:rPr>
              <a:t> </a:t>
            </a:r>
            <a:endParaRPr lang="nb-NO" sz="3300" dirty="0">
              <a:latin typeface="Consolas" panose="020B0609020204030204" pitchFamily="49" charset="0"/>
              <a:cs typeface="Consolas" panose="020B0609020204030204" pitchFamily="49" charset="0"/>
            </a:endParaRPr>
          </a:p>
        </p:txBody>
      </p:sp>
    </p:spTree>
    <p:extLst>
      <p:ext uri="{BB962C8B-B14F-4D97-AF65-F5344CB8AC3E}">
        <p14:creationId xmlns:p14="http://schemas.microsoft.com/office/powerpoint/2010/main" val="3775331290"/>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Plassholder for innhold 3"/>
          <p:cNvGraphicFramePr>
            <a:graphicFrameLocks noGrp="1"/>
          </p:cNvGraphicFramePr>
          <p:nvPr>
            <p:ph idx="1"/>
            <p:extLst/>
          </p:nvPr>
        </p:nvGraphicFramePr>
        <p:xfrm>
          <a:off x="1636294" y="1241659"/>
          <a:ext cx="8556859" cy="490888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TekstSylinder 5"/>
          <p:cNvSpPr txBox="1"/>
          <p:nvPr/>
        </p:nvSpPr>
        <p:spPr>
          <a:xfrm>
            <a:off x="408006" y="404301"/>
            <a:ext cx="10897279" cy="523220"/>
          </a:xfrm>
          <a:prstGeom prst="rect">
            <a:avLst/>
          </a:prstGeom>
          <a:noFill/>
        </p:spPr>
        <p:txBody>
          <a:bodyPr wrap="none" rtlCol="0">
            <a:spAutoFit/>
          </a:bodyPr>
          <a:lstStyle/>
          <a:p>
            <a:r>
              <a:rPr lang="nb-NO" sz="2800" dirty="0" smtClean="0">
                <a:solidFill>
                  <a:prstClr val="black"/>
                </a:solidFill>
                <a:latin typeface="Calibri"/>
                <a:cs typeface="Arial" pitchFamily="34" charset="0"/>
              </a:rPr>
              <a:t>De viktige risikofaktorer for den enkelte påvirker </a:t>
            </a:r>
            <a:r>
              <a:rPr lang="nb-NO" sz="2800" dirty="0">
                <a:solidFill>
                  <a:prstClr val="black"/>
                </a:solidFill>
                <a:latin typeface="Calibri"/>
                <a:cs typeface="Arial" pitchFamily="34" charset="0"/>
              </a:rPr>
              <a:t>beslutninger gjennom å.. </a:t>
            </a:r>
            <a:endParaRPr lang="nb-NO" sz="2800" dirty="0">
              <a:solidFill>
                <a:prstClr val="black"/>
              </a:solidFill>
              <a:latin typeface="Calibri"/>
              <a:cs typeface="Arial" pitchFamily="34" charset="0"/>
            </a:endParaRPr>
          </a:p>
        </p:txBody>
      </p:sp>
    </p:spTree>
    <p:extLst>
      <p:ext uri="{BB962C8B-B14F-4D97-AF65-F5344CB8AC3E}">
        <p14:creationId xmlns:p14="http://schemas.microsoft.com/office/powerpoint/2010/main" val="266625672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2" descr="Relatert bilde"/>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586413" y="1376413"/>
            <a:ext cx="5322219" cy="3311603"/>
          </a:xfrm>
          <a:prstGeom prst="rect">
            <a:avLst/>
          </a:prstGeom>
          <a:ln w="228600" cap="sq" cmpd="thickThin">
            <a:solidFill>
              <a:srgbClr val="000000"/>
            </a:solidFill>
            <a:prstDash val="solid"/>
            <a:miter lim="800000"/>
          </a:ln>
          <a:effectLst>
            <a:innerShdw blurRad="76200">
              <a:srgbClr val="000000"/>
            </a:innerShdw>
          </a:effectLst>
          <a:extLst>
            <a:ext uri="{909E8E84-426E-40DD-AFC4-6F175D3DCCD1}">
              <a14:hiddenFill xmlns:a14="http://schemas.microsoft.com/office/drawing/2010/main">
                <a:solidFill>
                  <a:srgbClr val="FFFFFF"/>
                </a:solidFill>
              </a14:hiddenFill>
            </a:ext>
          </a:extLst>
        </p:spPr>
      </p:pic>
      <p:pic>
        <p:nvPicPr>
          <p:cNvPr id="23" name="Bilde 2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26955" y="1705440"/>
            <a:ext cx="2373217" cy="3559825"/>
          </a:xfrm>
          <a:prstGeom prst="rect">
            <a:avLst/>
          </a:prstGeom>
        </p:spPr>
      </p:pic>
    </p:spTree>
    <p:extLst>
      <p:ext uri="{BB962C8B-B14F-4D97-AF65-F5344CB8AC3E}">
        <p14:creationId xmlns:p14="http://schemas.microsoft.com/office/powerpoint/2010/main" val="1695083137"/>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Plassholder for innhold 3"/>
          <p:cNvGraphicFramePr>
            <a:graphicFrameLocks noGrp="1"/>
          </p:cNvGraphicFramePr>
          <p:nvPr>
            <p:ph idx="1"/>
            <p:extLst>
              <p:ext uri="{D42A27DB-BD31-4B8C-83A1-F6EECF244321}">
                <p14:modId xmlns:p14="http://schemas.microsoft.com/office/powerpoint/2010/main" val="3278579935"/>
              </p:ext>
            </p:extLst>
          </p:nvPr>
        </p:nvGraphicFramePr>
        <p:xfrm>
          <a:off x="1636294" y="1241659"/>
          <a:ext cx="8556859" cy="490888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TekstSylinder 5"/>
          <p:cNvSpPr txBox="1"/>
          <p:nvPr/>
        </p:nvSpPr>
        <p:spPr>
          <a:xfrm>
            <a:off x="408006" y="404301"/>
            <a:ext cx="10897279" cy="523220"/>
          </a:xfrm>
          <a:prstGeom prst="rect">
            <a:avLst/>
          </a:prstGeom>
          <a:noFill/>
        </p:spPr>
        <p:txBody>
          <a:bodyPr wrap="none" rtlCol="0">
            <a:spAutoFit/>
          </a:bodyPr>
          <a:lstStyle/>
          <a:p>
            <a:r>
              <a:rPr lang="nb-NO" sz="2800" dirty="0" smtClean="0">
                <a:solidFill>
                  <a:prstClr val="black"/>
                </a:solidFill>
                <a:latin typeface="Calibri"/>
                <a:cs typeface="Arial" pitchFamily="34" charset="0"/>
              </a:rPr>
              <a:t>De viktige risikofaktorer for den enkelte påvirker </a:t>
            </a:r>
            <a:r>
              <a:rPr lang="nb-NO" sz="2800" dirty="0">
                <a:solidFill>
                  <a:prstClr val="black"/>
                </a:solidFill>
                <a:latin typeface="Calibri"/>
                <a:cs typeface="Arial" pitchFamily="34" charset="0"/>
              </a:rPr>
              <a:t>beslutninger gjennom å.. </a:t>
            </a:r>
            <a:endParaRPr lang="nb-NO" sz="2800" dirty="0">
              <a:solidFill>
                <a:prstClr val="black"/>
              </a:solidFill>
              <a:latin typeface="Calibri"/>
              <a:cs typeface="Arial" pitchFamily="34" charset="0"/>
            </a:endParaRPr>
          </a:p>
        </p:txBody>
      </p:sp>
      <p:sp>
        <p:nvSpPr>
          <p:cNvPr id="5" name="TekstSylinder 4"/>
          <p:cNvSpPr txBox="1"/>
          <p:nvPr/>
        </p:nvSpPr>
        <p:spPr>
          <a:xfrm>
            <a:off x="2518826" y="2161671"/>
            <a:ext cx="1443793" cy="523220"/>
          </a:xfrm>
          <a:prstGeom prst="rect">
            <a:avLst/>
          </a:prstGeom>
          <a:noFill/>
        </p:spPr>
        <p:txBody>
          <a:bodyPr wrap="none" rtlCol="0">
            <a:spAutoFit/>
          </a:bodyPr>
          <a:lstStyle/>
          <a:p>
            <a:r>
              <a:rPr lang="nb-NO" sz="2400" dirty="0" smtClean="0">
                <a:solidFill>
                  <a:prstClr val="black"/>
                </a:solidFill>
              </a:rPr>
              <a:t>Konflikt?</a:t>
            </a:r>
            <a:r>
              <a:rPr lang="nb-NO" sz="2800" dirty="0" smtClean="0">
                <a:solidFill>
                  <a:prstClr val="black"/>
                </a:solidFill>
              </a:rPr>
              <a:t>  </a:t>
            </a:r>
            <a:endParaRPr lang="nb-NO" sz="2800" dirty="0">
              <a:solidFill>
                <a:prstClr val="black"/>
              </a:solidFill>
            </a:endParaRPr>
          </a:p>
        </p:txBody>
      </p:sp>
      <p:sp>
        <p:nvSpPr>
          <p:cNvPr id="7" name="TekstSylinder 6"/>
          <p:cNvSpPr txBox="1"/>
          <p:nvPr/>
        </p:nvSpPr>
        <p:spPr>
          <a:xfrm>
            <a:off x="408006" y="2835215"/>
            <a:ext cx="3419590" cy="461665"/>
          </a:xfrm>
          <a:prstGeom prst="rect">
            <a:avLst/>
          </a:prstGeom>
          <a:noFill/>
        </p:spPr>
        <p:txBody>
          <a:bodyPr wrap="none" rtlCol="0">
            <a:spAutoFit/>
          </a:bodyPr>
          <a:lstStyle/>
          <a:p>
            <a:r>
              <a:rPr lang="nb-NO" sz="2400" dirty="0" smtClean="0">
                <a:solidFill>
                  <a:prstClr val="black"/>
                </a:solidFill>
              </a:rPr>
              <a:t>Personlighetsforstyrrelse?</a:t>
            </a:r>
            <a:endParaRPr lang="nb-NO" sz="2400" dirty="0">
              <a:solidFill>
                <a:prstClr val="black"/>
              </a:solidFill>
            </a:endParaRPr>
          </a:p>
        </p:txBody>
      </p:sp>
      <p:sp>
        <p:nvSpPr>
          <p:cNvPr id="8" name="TekstSylinder 7"/>
          <p:cNvSpPr txBox="1"/>
          <p:nvPr/>
        </p:nvSpPr>
        <p:spPr>
          <a:xfrm>
            <a:off x="1145406" y="3622917"/>
            <a:ext cx="2095317" cy="461665"/>
          </a:xfrm>
          <a:prstGeom prst="rect">
            <a:avLst/>
          </a:prstGeom>
          <a:noFill/>
        </p:spPr>
        <p:txBody>
          <a:bodyPr wrap="none" rtlCol="0">
            <a:spAutoFit/>
          </a:bodyPr>
          <a:lstStyle/>
          <a:p>
            <a:r>
              <a:rPr lang="nb-NO" sz="2400" dirty="0" smtClean="0">
                <a:solidFill>
                  <a:prstClr val="black"/>
                </a:solidFill>
              </a:rPr>
              <a:t>Rusproblemer?</a:t>
            </a:r>
            <a:endParaRPr lang="nb-NO" sz="2400" dirty="0">
              <a:solidFill>
                <a:prstClr val="black"/>
              </a:solidFill>
            </a:endParaRPr>
          </a:p>
        </p:txBody>
      </p:sp>
      <p:sp>
        <p:nvSpPr>
          <p:cNvPr id="10" name="TekstSylinder 9"/>
          <p:cNvSpPr txBox="1"/>
          <p:nvPr/>
        </p:nvSpPr>
        <p:spPr>
          <a:xfrm>
            <a:off x="8036066" y="2454059"/>
            <a:ext cx="2896499" cy="461665"/>
          </a:xfrm>
          <a:prstGeom prst="rect">
            <a:avLst/>
          </a:prstGeom>
          <a:noFill/>
        </p:spPr>
        <p:txBody>
          <a:bodyPr wrap="none" rtlCol="0">
            <a:spAutoFit/>
          </a:bodyPr>
          <a:lstStyle/>
          <a:p>
            <a:r>
              <a:rPr lang="nb-NO" sz="2400" dirty="0" smtClean="0">
                <a:solidFill>
                  <a:prstClr val="black"/>
                </a:solidFill>
              </a:rPr>
              <a:t>Voldelige holdninger?</a:t>
            </a:r>
            <a:endParaRPr lang="nb-NO" sz="2400" dirty="0">
              <a:solidFill>
                <a:prstClr val="black"/>
              </a:solidFill>
            </a:endParaRPr>
          </a:p>
        </p:txBody>
      </p:sp>
      <p:sp>
        <p:nvSpPr>
          <p:cNvPr id="11" name="TekstSylinder 10"/>
          <p:cNvSpPr txBox="1"/>
          <p:nvPr/>
        </p:nvSpPr>
        <p:spPr>
          <a:xfrm>
            <a:off x="8900065" y="3296880"/>
            <a:ext cx="2771913" cy="461665"/>
          </a:xfrm>
          <a:prstGeom prst="rect">
            <a:avLst/>
          </a:prstGeom>
          <a:noFill/>
        </p:spPr>
        <p:txBody>
          <a:bodyPr wrap="none" rtlCol="0">
            <a:spAutoFit/>
          </a:bodyPr>
          <a:lstStyle/>
          <a:p>
            <a:r>
              <a:rPr lang="nb-NO" sz="2400" dirty="0" smtClean="0">
                <a:solidFill>
                  <a:prstClr val="black"/>
                </a:solidFill>
              </a:rPr>
              <a:t>Vrangforestillinger? </a:t>
            </a:r>
            <a:endParaRPr lang="nb-NO" sz="2400" dirty="0">
              <a:solidFill>
                <a:prstClr val="black"/>
              </a:solidFill>
            </a:endParaRPr>
          </a:p>
        </p:txBody>
      </p:sp>
      <p:sp>
        <p:nvSpPr>
          <p:cNvPr id="12" name="TekstSylinder 11"/>
          <p:cNvSpPr txBox="1"/>
          <p:nvPr/>
        </p:nvSpPr>
        <p:spPr>
          <a:xfrm>
            <a:off x="8597191" y="4071468"/>
            <a:ext cx="3673185" cy="461665"/>
          </a:xfrm>
          <a:prstGeom prst="rect">
            <a:avLst/>
          </a:prstGeom>
          <a:noFill/>
        </p:spPr>
        <p:txBody>
          <a:bodyPr wrap="none" rtlCol="0">
            <a:spAutoFit/>
          </a:bodyPr>
          <a:lstStyle/>
          <a:p>
            <a:r>
              <a:rPr lang="nb-NO" sz="2400" dirty="0" smtClean="0">
                <a:solidFill>
                  <a:prstClr val="black"/>
                </a:solidFill>
              </a:rPr>
              <a:t>Dårlig stressmestringsevne?</a:t>
            </a:r>
            <a:endParaRPr lang="nb-NO" sz="2400" dirty="0">
              <a:solidFill>
                <a:prstClr val="black"/>
              </a:solidFill>
            </a:endParaRPr>
          </a:p>
        </p:txBody>
      </p:sp>
    </p:spTree>
    <p:extLst>
      <p:ext uri="{BB962C8B-B14F-4D97-AF65-F5344CB8AC3E}">
        <p14:creationId xmlns:p14="http://schemas.microsoft.com/office/powerpoint/2010/main" val="2870776313"/>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e 3"/>
          <p:cNvPicPr>
            <a:picLocks noChangeAspect="1"/>
          </p:cNvPicPr>
          <p:nvPr/>
        </p:nvPicPr>
        <p:blipFill rotWithShape="1">
          <a:blip r:embed="rId2"/>
          <a:srcRect l="21256" t="14301" r="26769" b="38710"/>
          <a:stretch/>
        </p:blipFill>
        <p:spPr>
          <a:xfrm>
            <a:off x="945310" y="488236"/>
            <a:ext cx="9222727" cy="4690155"/>
          </a:xfrm>
          <a:prstGeom prst="rect">
            <a:avLst/>
          </a:prstGeom>
        </p:spPr>
      </p:pic>
    </p:spTree>
    <p:extLst>
      <p:ext uri="{BB962C8B-B14F-4D97-AF65-F5344CB8AC3E}">
        <p14:creationId xmlns:p14="http://schemas.microsoft.com/office/powerpoint/2010/main" val="2625743647"/>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e 3"/>
          <p:cNvPicPr>
            <a:picLocks noChangeAspect="1"/>
          </p:cNvPicPr>
          <p:nvPr/>
        </p:nvPicPr>
        <p:blipFill rotWithShape="1">
          <a:blip r:embed="rId2"/>
          <a:srcRect t="15169" r="6649" b="29345"/>
          <a:stretch/>
        </p:blipFill>
        <p:spPr>
          <a:xfrm>
            <a:off x="187692" y="659784"/>
            <a:ext cx="11816616" cy="3950717"/>
          </a:xfrm>
          <a:prstGeom prst="rect">
            <a:avLst/>
          </a:prstGeom>
        </p:spPr>
      </p:pic>
    </p:spTree>
    <p:extLst>
      <p:ext uri="{BB962C8B-B14F-4D97-AF65-F5344CB8AC3E}">
        <p14:creationId xmlns:p14="http://schemas.microsoft.com/office/powerpoint/2010/main" val="1275009819"/>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e 3"/>
          <p:cNvPicPr>
            <a:picLocks noChangeAspect="1"/>
          </p:cNvPicPr>
          <p:nvPr/>
        </p:nvPicPr>
        <p:blipFill rotWithShape="1">
          <a:blip r:embed="rId2"/>
          <a:srcRect l="14720" t="15263" r="28438" b="6234"/>
          <a:stretch/>
        </p:blipFill>
        <p:spPr>
          <a:xfrm>
            <a:off x="1809550" y="8698"/>
            <a:ext cx="8816741" cy="6849302"/>
          </a:xfrm>
          <a:prstGeom prst="rect">
            <a:avLst/>
          </a:prstGeom>
        </p:spPr>
      </p:pic>
    </p:spTree>
    <p:extLst>
      <p:ext uri="{BB962C8B-B14F-4D97-AF65-F5344CB8AC3E}">
        <p14:creationId xmlns:p14="http://schemas.microsoft.com/office/powerpoint/2010/main" val="588705194"/>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vrundet rektangel 3"/>
          <p:cNvSpPr/>
          <p:nvPr/>
        </p:nvSpPr>
        <p:spPr>
          <a:xfrm>
            <a:off x="4788500" y="1668163"/>
            <a:ext cx="2187146" cy="857250"/>
          </a:xfrm>
          <a:prstGeom prst="round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nb-NO" sz="1350" b="0" i="0" u="none" strike="noStrike" kern="1200" cap="none" spc="0" normalizeH="0" baseline="0" noProof="0" dirty="0">
                <a:ln>
                  <a:noFill/>
                </a:ln>
                <a:solidFill>
                  <a:prstClr val="white"/>
                </a:solidFill>
                <a:effectLst/>
                <a:uLnTx/>
                <a:uFillTx/>
                <a:latin typeface="Calibri" panose="020F0502020204030204"/>
                <a:ea typeface="+mn-ea"/>
                <a:cs typeface="+mn-cs"/>
              </a:rPr>
              <a:t>Strukturert klinisk risikovurdering</a:t>
            </a:r>
          </a:p>
        </p:txBody>
      </p:sp>
      <p:sp>
        <p:nvSpPr>
          <p:cNvPr id="5" name="Avrundet rektangel 4"/>
          <p:cNvSpPr/>
          <p:nvPr/>
        </p:nvSpPr>
        <p:spPr>
          <a:xfrm>
            <a:off x="2606761" y="3280719"/>
            <a:ext cx="1780918" cy="698156"/>
          </a:xfrm>
          <a:prstGeom prst="roundRect">
            <a:avLst/>
          </a:prstGeom>
          <a:solidFill>
            <a:schemeClr val="accent2">
              <a:lumMod val="75000"/>
            </a:schemeClr>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nb-NO" sz="1350" b="0" i="0" u="none" strike="noStrike" kern="1200" cap="none" spc="0" normalizeH="0" baseline="0" noProof="0" dirty="0">
                <a:ln>
                  <a:noFill/>
                </a:ln>
                <a:solidFill>
                  <a:prstClr val="white"/>
                </a:solidFill>
                <a:effectLst/>
                <a:uLnTx/>
                <a:uFillTx/>
                <a:latin typeface="Calibri" panose="020F0502020204030204"/>
                <a:ea typeface="+mn-ea"/>
                <a:cs typeface="+mn-cs"/>
              </a:rPr>
              <a:t>Identifisere fakta   </a:t>
            </a:r>
          </a:p>
        </p:txBody>
      </p:sp>
      <p:sp>
        <p:nvSpPr>
          <p:cNvPr id="6" name="Avrundet rektangel 5"/>
          <p:cNvSpPr/>
          <p:nvPr/>
        </p:nvSpPr>
        <p:spPr>
          <a:xfrm>
            <a:off x="4991615" y="3280717"/>
            <a:ext cx="1780918" cy="698156"/>
          </a:xfrm>
          <a:prstGeom prst="roundRect">
            <a:avLst/>
          </a:prstGeom>
          <a:solidFill>
            <a:schemeClr val="accent2">
              <a:lumMod val="75000"/>
            </a:schemeClr>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nb-NO" sz="1350" b="0" i="0" u="none" strike="noStrike" kern="1200" cap="none" spc="0" normalizeH="0" baseline="0" noProof="0" dirty="0">
                <a:ln>
                  <a:noFill/>
                </a:ln>
                <a:solidFill>
                  <a:prstClr val="white"/>
                </a:solidFill>
                <a:effectLst/>
                <a:uLnTx/>
                <a:uFillTx/>
                <a:latin typeface="Calibri" panose="020F0502020204030204"/>
                <a:ea typeface="+mn-ea"/>
                <a:cs typeface="+mn-cs"/>
              </a:rPr>
              <a:t>Gi mening til fakta </a:t>
            </a:r>
          </a:p>
        </p:txBody>
      </p:sp>
      <p:sp>
        <p:nvSpPr>
          <p:cNvPr id="7" name="Avrundet rektangel 6"/>
          <p:cNvSpPr/>
          <p:nvPr/>
        </p:nvSpPr>
        <p:spPr>
          <a:xfrm>
            <a:off x="7376469" y="3280718"/>
            <a:ext cx="1780918" cy="698156"/>
          </a:xfrm>
          <a:prstGeom prst="roundRect">
            <a:avLst/>
          </a:prstGeom>
          <a:solidFill>
            <a:schemeClr val="accent2">
              <a:lumMod val="75000"/>
            </a:schemeClr>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nb-NO" sz="1350" b="0" i="0" u="none" strike="noStrike" kern="1200" cap="none" spc="0" normalizeH="0" baseline="0" noProof="0" dirty="0">
                <a:ln>
                  <a:noFill/>
                </a:ln>
                <a:solidFill>
                  <a:prstClr val="white"/>
                </a:solidFill>
                <a:effectLst/>
                <a:uLnTx/>
                <a:uFillTx/>
                <a:latin typeface="Calibri" panose="020F0502020204030204"/>
                <a:ea typeface="+mn-ea"/>
                <a:cs typeface="+mn-cs"/>
              </a:rPr>
              <a:t>Anbefale forebyggende tiltak </a:t>
            </a:r>
          </a:p>
        </p:txBody>
      </p:sp>
      <p:cxnSp>
        <p:nvCxnSpPr>
          <p:cNvPr id="15" name="Rett pilkobling 14"/>
          <p:cNvCxnSpPr>
            <a:stCxn id="4" idx="2"/>
            <a:endCxn id="6" idx="0"/>
          </p:cNvCxnSpPr>
          <p:nvPr/>
        </p:nvCxnSpPr>
        <p:spPr>
          <a:xfrm>
            <a:off x="5882074" y="2525413"/>
            <a:ext cx="1" cy="755304"/>
          </a:xfrm>
          <a:prstGeom prst="straightConnector1">
            <a:avLst/>
          </a:prstGeom>
          <a:ln w="76200">
            <a:solidFill>
              <a:srgbClr val="1C476E"/>
            </a:solidFill>
            <a:tailEnd type="triangle"/>
          </a:ln>
        </p:spPr>
        <p:style>
          <a:lnRef idx="1">
            <a:schemeClr val="accent1"/>
          </a:lnRef>
          <a:fillRef idx="0">
            <a:schemeClr val="accent1"/>
          </a:fillRef>
          <a:effectRef idx="0">
            <a:schemeClr val="accent1"/>
          </a:effectRef>
          <a:fontRef idx="minor">
            <a:schemeClr val="tx1"/>
          </a:fontRef>
        </p:style>
      </p:cxnSp>
      <p:cxnSp>
        <p:nvCxnSpPr>
          <p:cNvPr id="29" name="Vinkel 28"/>
          <p:cNvCxnSpPr>
            <a:endCxn id="5" idx="0"/>
          </p:cNvCxnSpPr>
          <p:nvPr/>
        </p:nvCxnSpPr>
        <p:spPr>
          <a:xfrm rot="10800000" flipV="1">
            <a:off x="3497221" y="2842056"/>
            <a:ext cx="2384853" cy="438662"/>
          </a:xfrm>
          <a:prstGeom prst="bentConnector2">
            <a:avLst/>
          </a:prstGeom>
          <a:ln w="76200">
            <a:solidFill>
              <a:srgbClr val="1C476E"/>
            </a:solidFill>
            <a:tailEnd type="triangle"/>
          </a:ln>
        </p:spPr>
        <p:style>
          <a:lnRef idx="1">
            <a:schemeClr val="accent1"/>
          </a:lnRef>
          <a:fillRef idx="0">
            <a:schemeClr val="accent1"/>
          </a:fillRef>
          <a:effectRef idx="0">
            <a:schemeClr val="accent1"/>
          </a:effectRef>
          <a:fontRef idx="minor">
            <a:schemeClr val="tx1"/>
          </a:fontRef>
        </p:style>
      </p:cxnSp>
      <p:cxnSp>
        <p:nvCxnSpPr>
          <p:cNvPr id="30" name="Vinkel 29"/>
          <p:cNvCxnSpPr>
            <a:endCxn id="7" idx="0"/>
          </p:cNvCxnSpPr>
          <p:nvPr/>
        </p:nvCxnSpPr>
        <p:spPr>
          <a:xfrm>
            <a:off x="5882074" y="2842054"/>
            <a:ext cx="2384855" cy="438665"/>
          </a:xfrm>
          <a:prstGeom prst="bentConnector2">
            <a:avLst/>
          </a:prstGeom>
          <a:ln w="76200">
            <a:solidFill>
              <a:srgbClr val="1C476E"/>
            </a:solidFill>
            <a:tailEnd type="triangle"/>
          </a:ln>
        </p:spPr>
        <p:style>
          <a:lnRef idx="1">
            <a:schemeClr val="accent1"/>
          </a:lnRef>
          <a:fillRef idx="0">
            <a:schemeClr val="accent1"/>
          </a:fillRef>
          <a:effectRef idx="0">
            <a:schemeClr val="accent1"/>
          </a:effectRef>
          <a:fontRef idx="minor">
            <a:schemeClr val="tx1"/>
          </a:fontRef>
        </p:style>
      </p:cxnSp>
      <p:cxnSp>
        <p:nvCxnSpPr>
          <p:cNvPr id="34" name="Rett pilkobling 33"/>
          <p:cNvCxnSpPr>
            <a:stCxn id="5" idx="3"/>
            <a:endCxn id="6" idx="1"/>
          </p:cNvCxnSpPr>
          <p:nvPr/>
        </p:nvCxnSpPr>
        <p:spPr>
          <a:xfrm flipV="1">
            <a:off x="4387679" y="3629795"/>
            <a:ext cx="603936" cy="2"/>
          </a:xfrm>
          <a:prstGeom prst="straightConnector1">
            <a:avLst/>
          </a:prstGeom>
          <a:ln w="76200">
            <a:solidFill>
              <a:srgbClr val="1C476E"/>
            </a:solidFill>
            <a:headEnd type="none"/>
            <a:tailEnd type="triangle"/>
          </a:ln>
        </p:spPr>
        <p:style>
          <a:lnRef idx="1">
            <a:schemeClr val="accent1"/>
          </a:lnRef>
          <a:fillRef idx="0">
            <a:schemeClr val="accent1"/>
          </a:fillRef>
          <a:effectRef idx="0">
            <a:schemeClr val="accent1"/>
          </a:effectRef>
          <a:fontRef idx="minor">
            <a:schemeClr val="tx1"/>
          </a:fontRef>
        </p:style>
      </p:cxnSp>
      <p:cxnSp>
        <p:nvCxnSpPr>
          <p:cNvPr id="35" name="Rett pilkobling 34"/>
          <p:cNvCxnSpPr/>
          <p:nvPr/>
        </p:nvCxnSpPr>
        <p:spPr>
          <a:xfrm flipV="1">
            <a:off x="6772532" y="3622067"/>
            <a:ext cx="603936" cy="2"/>
          </a:xfrm>
          <a:prstGeom prst="straightConnector1">
            <a:avLst/>
          </a:prstGeom>
          <a:ln w="76200">
            <a:solidFill>
              <a:srgbClr val="1C476E"/>
            </a:solidFill>
            <a:headEnd type="none"/>
            <a:tailEnd type="triangle"/>
          </a:ln>
        </p:spPr>
        <p:style>
          <a:lnRef idx="1">
            <a:schemeClr val="accent1"/>
          </a:lnRef>
          <a:fillRef idx="0">
            <a:schemeClr val="accent1"/>
          </a:fillRef>
          <a:effectRef idx="0">
            <a:schemeClr val="accent1"/>
          </a:effectRef>
          <a:fontRef idx="minor">
            <a:schemeClr val="tx1"/>
          </a:fontRef>
        </p:style>
      </p:cxnSp>
      <p:sp>
        <p:nvSpPr>
          <p:cNvPr id="2" name="TekstSylinder 1"/>
          <p:cNvSpPr txBox="1"/>
          <p:nvPr/>
        </p:nvSpPr>
        <p:spPr>
          <a:xfrm>
            <a:off x="3439027" y="4811639"/>
            <a:ext cx="6343660" cy="138499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b-NO" sz="2000" b="0" i="0" u="none" strike="noStrike" kern="1200" cap="none" spc="0" normalizeH="0" baseline="0" noProof="0" dirty="0" smtClean="0">
                <a:ln>
                  <a:noFill/>
                </a:ln>
                <a:solidFill>
                  <a:prstClr val="black"/>
                </a:solidFill>
                <a:effectLst/>
                <a:uLnTx/>
                <a:uFillTx/>
                <a:latin typeface="Calibri" panose="020F0502020204030204"/>
                <a:ea typeface="+mn-ea"/>
                <a:cs typeface="+mn-cs"/>
              </a:rPr>
              <a:t>Hvilke risikofaktorer er viktigst for å forstå voldsproblemet?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b-NO" sz="2000" b="0" i="0" u="none" strike="noStrike" kern="1200" cap="none" spc="0" normalizeH="0" baseline="0" noProof="0" dirty="0" smtClean="0">
                <a:ln>
                  <a:noFill/>
                </a:ln>
                <a:solidFill>
                  <a:prstClr val="black"/>
                </a:solidFill>
                <a:effectLst/>
                <a:uLnTx/>
                <a:uFillTx/>
                <a:latin typeface="Calibri" panose="020F0502020204030204"/>
                <a:ea typeface="+mn-ea"/>
                <a:cs typeface="+mn-cs"/>
              </a:rPr>
              <a:t>- Og som vi kan prøve å påvirke?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b-NO" sz="2000" b="0" i="0" u="none" strike="noStrike" kern="1200" cap="none" spc="0" normalizeH="0" baseline="0" noProof="0" dirty="0" smtClean="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b-NO" sz="2400" b="1" i="0" u="none" strike="noStrike" kern="1200" cap="none" spc="0" normalizeH="0" baseline="0" noProof="0" dirty="0" smtClean="0">
                <a:ln>
                  <a:noFill/>
                </a:ln>
                <a:solidFill>
                  <a:prstClr val="black"/>
                </a:solidFill>
                <a:effectLst/>
                <a:uLnTx/>
                <a:uFillTx/>
                <a:latin typeface="Calibri" panose="020F0502020204030204"/>
                <a:ea typeface="+mn-ea"/>
                <a:cs typeface="+mn-cs"/>
              </a:rPr>
              <a:t>Hva kan skje?  Scenarioplanlegging</a:t>
            </a:r>
          </a:p>
        </p:txBody>
      </p:sp>
      <p:sp>
        <p:nvSpPr>
          <p:cNvPr id="3" name="Ellipse 2"/>
          <p:cNvSpPr/>
          <p:nvPr/>
        </p:nvSpPr>
        <p:spPr>
          <a:xfrm>
            <a:off x="4788500" y="2656573"/>
            <a:ext cx="2187146" cy="1838425"/>
          </a:xfrm>
          <a:prstGeom prst="ellipse">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smtClean="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87294098"/>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a:xfrm>
            <a:off x="761198" y="95618"/>
            <a:ext cx="10515600" cy="915036"/>
          </a:xfrm>
        </p:spPr>
        <p:txBody>
          <a:bodyPr>
            <a:normAutofit/>
          </a:bodyPr>
          <a:lstStyle/>
          <a:p>
            <a:pPr algn="l"/>
            <a:r>
              <a:rPr lang="nb-NO" sz="3600" dirty="0" smtClean="0">
                <a:latin typeface="Consolas" panose="020B0609020204030204" pitchFamily="49" charset="0"/>
                <a:cs typeface="Consolas" panose="020B0609020204030204" pitchFamily="49" charset="0"/>
              </a:rPr>
              <a:t>Scenarioplanlegging</a:t>
            </a:r>
            <a:endParaRPr lang="nb-NO" sz="3600" dirty="0">
              <a:latin typeface="Consolas" panose="020B0609020204030204" pitchFamily="49" charset="0"/>
              <a:cs typeface="Consolas" panose="020B0609020204030204" pitchFamily="49" charset="0"/>
            </a:endParaRPr>
          </a:p>
        </p:txBody>
      </p:sp>
      <p:graphicFrame>
        <p:nvGraphicFramePr>
          <p:cNvPr id="3" name="Diagram 2"/>
          <p:cNvGraphicFramePr/>
          <p:nvPr>
            <p:extLst>
              <p:ext uri="{D42A27DB-BD31-4B8C-83A1-F6EECF244321}">
                <p14:modId xmlns:p14="http://schemas.microsoft.com/office/powerpoint/2010/main" val="2225528362"/>
              </p:ext>
            </p:extLst>
          </p:nvPr>
        </p:nvGraphicFramePr>
        <p:xfrm>
          <a:off x="1453415" y="1145406"/>
          <a:ext cx="9557886" cy="472542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962472693"/>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dirty="0" smtClean="0"/>
              <a:t>Scenarioplanlegging inkluderer..</a:t>
            </a:r>
            <a:endParaRPr lang="nb-NO" dirty="0"/>
          </a:p>
        </p:txBody>
      </p:sp>
      <p:sp>
        <p:nvSpPr>
          <p:cNvPr id="3" name="Plassholder for innhold 2"/>
          <p:cNvSpPr>
            <a:spLocks noGrp="1"/>
          </p:cNvSpPr>
          <p:nvPr>
            <p:ph idx="1"/>
          </p:nvPr>
        </p:nvSpPr>
        <p:spPr>
          <a:xfrm>
            <a:off x="587141" y="1825625"/>
            <a:ext cx="10766659" cy="4351338"/>
          </a:xfrm>
        </p:spPr>
        <p:txBody>
          <a:bodyPr>
            <a:normAutofit/>
          </a:bodyPr>
          <a:lstStyle/>
          <a:p>
            <a:r>
              <a:rPr lang="nb-NO" dirty="0" smtClean="0"/>
              <a:t>Hvilken </a:t>
            </a:r>
            <a:r>
              <a:rPr lang="nb-NO" dirty="0"/>
              <a:t>type </a:t>
            </a:r>
            <a:r>
              <a:rPr lang="nb-NO" dirty="0" smtClean="0"/>
              <a:t>vold kan skje her? Hvordan kan det skje? I hvilke situasjoner? Når?  </a:t>
            </a:r>
          </a:p>
          <a:p>
            <a:r>
              <a:rPr lang="nb-NO" dirty="0" smtClean="0"/>
              <a:t>Hvem </a:t>
            </a:r>
            <a:r>
              <a:rPr lang="nb-NO" dirty="0"/>
              <a:t>er de mest sannsynlige voldsutøverene? </a:t>
            </a:r>
            <a:endParaRPr lang="nb-NO" dirty="0" smtClean="0"/>
          </a:p>
          <a:p>
            <a:r>
              <a:rPr lang="nb-NO" dirty="0" smtClean="0"/>
              <a:t>Hvem </a:t>
            </a:r>
            <a:r>
              <a:rPr lang="nb-NO" dirty="0"/>
              <a:t>er de </a:t>
            </a:r>
            <a:r>
              <a:rPr lang="nb-NO" dirty="0" smtClean="0"/>
              <a:t>mest sannsynlige ofrene? </a:t>
            </a:r>
          </a:p>
          <a:p>
            <a:r>
              <a:rPr lang="nb-NO" dirty="0" smtClean="0"/>
              <a:t>Hva </a:t>
            </a:r>
            <a:r>
              <a:rPr lang="nb-NO" dirty="0"/>
              <a:t>er de mest sannsynlige motivene </a:t>
            </a:r>
            <a:r>
              <a:rPr lang="nb-NO" dirty="0" smtClean="0"/>
              <a:t>bak volden? </a:t>
            </a:r>
          </a:p>
          <a:p>
            <a:r>
              <a:rPr lang="nb-NO" dirty="0" smtClean="0"/>
              <a:t>Kan volden bli livstruende?  </a:t>
            </a:r>
          </a:p>
          <a:p>
            <a:r>
              <a:rPr lang="nb-NO" dirty="0" smtClean="0"/>
              <a:t>Hva kan være forvarsler på at en person kan bli voldelig –at situasjoner eskalerer? </a:t>
            </a:r>
          </a:p>
        </p:txBody>
      </p:sp>
    </p:spTree>
    <p:extLst>
      <p:ext uri="{BB962C8B-B14F-4D97-AF65-F5344CB8AC3E}">
        <p14:creationId xmlns:p14="http://schemas.microsoft.com/office/powerpoint/2010/main" val="2957886749"/>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e 3"/>
          <p:cNvPicPr>
            <a:picLocks noChangeAspect="1"/>
          </p:cNvPicPr>
          <p:nvPr/>
        </p:nvPicPr>
        <p:blipFill rotWithShape="1">
          <a:blip r:embed="rId2"/>
          <a:srcRect l="24337" t="9841" r="30466" b="5283"/>
          <a:stretch/>
        </p:blipFill>
        <p:spPr>
          <a:xfrm>
            <a:off x="2893053" y="157168"/>
            <a:ext cx="6164320" cy="6543663"/>
          </a:xfrm>
          <a:prstGeom prst="rect">
            <a:avLst/>
          </a:prstGeom>
        </p:spPr>
      </p:pic>
    </p:spTree>
    <p:extLst>
      <p:ext uri="{BB962C8B-B14F-4D97-AF65-F5344CB8AC3E}">
        <p14:creationId xmlns:p14="http://schemas.microsoft.com/office/powerpoint/2010/main" val="3291474427"/>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vrundet rektangel 3"/>
          <p:cNvSpPr/>
          <p:nvPr/>
        </p:nvSpPr>
        <p:spPr>
          <a:xfrm>
            <a:off x="4788500" y="1668163"/>
            <a:ext cx="2187146" cy="857250"/>
          </a:xfrm>
          <a:prstGeom prst="round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nb-NO" sz="1350" b="0" i="0" u="none" strike="noStrike" kern="1200" cap="none" spc="0" normalizeH="0" baseline="0" noProof="0" dirty="0">
                <a:ln>
                  <a:noFill/>
                </a:ln>
                <a:solidFill>
                  <a:prstClr val="white"/>
                </a:solidFill>
                <a:effectLst/>
                <a:uLnTx/>
                <a:uFillTx/>
                <a:latin typeface="Calibri" panose="020F0502020204030204"/>
                <a:ea typeface="+mn-ea"/>
                <a:cs typeface="+mn-cs"/>
              </a:rPr>
              <a:t>Strukturert klinisk risikovurdering</a:t>
            </a:r>
          </a:p>
        </p:txBody>
      </p:sp>
      <p:sp>
        <p:nvSpPr>
          <p:cNvPr id="5" name="Avrundet rektangel 4"/>
          <p:cNvSpPr/>
          <p:nvPr/>
        </p:nvSpPr>
        <p:spPr>
          <a:xfrm>
            <a:off x="2606761" y="3280719"/>
            <a:ext cx="1780918" cy="698156"/>
          </a:xfrm>
          <a:prstGeom prst="roundRect">
            <a:avLst/>
          </a:prstGeom>
          <a:solidFill>
            <a:schemeClr val="accent2">
              <a:lumMod val="75000"/>
            </a:schemeClr>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nb-NO" sz="1350" b="0" i="0" u="none" strike="noStrike" kern="1200" cap="none" spc="0" normalizeH="0" baseline="0" noProof="0" dirty="0">
                <a:ln>
                  <a:noFill/>
                </a:ln>
                <a:solidFill>
                  <a:prstClr val="white"/>
                </a:solidFill>
                <a:effectLst/>
                <a:uLnTx/>
                <a:uFillTx/>
                <a:latin typeface="Calibri" panose="020F0502020204030204"/>
                <a:ea typeface="+mn-ea"/>
                <a:cs typeface="+mn-cs"/>
              </a:rPr>
              <a:t>Identifisere fakta   </a:t>
            </a:r>
          </a:p>
        </p:txBody>
      </p:sp>
      <p:sp>
        <p:nvSpPr>
          <p:cNvPr id="6" name="Avrundet rektangel 5"/>
          <p:cNvSpPr/>
          <p:nvPr/>
        </p:nvSpPr>
        <p:spPr>
          <a:xfrm>
            <a:off x="4991615" y="3280717"/>
            <a:ext cx="1780918" cy="698156"/>
          </a:xfrm>
          <a:prstGeom prst="roundRect">
            <a:avLst/>
          </a:prstGeom>
          <a:solidFill>
            <a:schemeClr val="accent2">
              <a:lumMod val="75000"/>
            </a:schemeClr>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nb-NO" sz="1350" b="0" i="0" u="none" strike="noStrike" kern="1200" cap="none" spc="0" normalizeH="0" baseline="0" noProof="0" dirty="0">
                <a:ln>
                  <a:noFill/>
                </a:ln>
                <a:solidFill>
                  <a:prstClr val="white"/>
                </a:solidFill>
                <a:effectLst/>
                <a:uLnTx/>
                <a:uFillTx/>
                <a:latin typeface="Calibri" panose="020F0502020204030204"/>
                <a:ea typeface="+mn-ea"/>
                <a:cs typeface="+mn-cs"/>
              </a:rPr>
              <a:t>Gi mening til fakta </a:t>
            </a:r>
          </a:p>
        </p:txBody>
      </p:sp>
      <p:sp>
        <p:nvSpPr>
          <p:cNvPr id="7" name="Avrundet rektangel 6"/>
          <p:cNvSpPr/>
          <p:nvPr/>
        </p:nvSpPr>
        <p:spPr>
          <a:xfrm>
            <a:off x="7376469" y="3280718"/>
            <a:ext cx="1780918" cy="698156"/>
          </a:xfrm>
          <a:prstGeom prst="roundRect">
            <a:avLst/>
          </a:prstGeom>
          <a:solidFill>
            <a:schemeClr val="accent2">
              <a:lumMod val="75000"/>
            </a:schemeClr>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nb-NO" sz="1350" b="0" i="0" u="none" strike="noStrike" kern="1200" cap="none" spc="0" normalizeH="0" baseline="0" noProof="0" dirty="0">
                <a:ln>
                  <a:noFill/>
                </a:ln>
                <a:solidFill>
                  <a:prstClr val="white"/>
                </a:solidFill>
                <a:effectLst/>
                <a:uLnTx/>
                <a:uFillTx/>
                <a:latin typeface="Calibri" panose="020F0502020204030204"/>
                <a:ea typeface="+mn-ea"/>
                <a:cs typeface="+mn-cs"/>
              </a:rPr>
              <a:t>Anbefale forebyggende tiltak </a:t>
            </a:r>
          </a:p>
        </p:txBody>
      </p:sp>
      <p:cxnSp>
        <p:nvCxnSpPr>
          <p:cNvPr id="15" name="Rett pilkobling 14"/>
          <p:cNvCxnSpPr>
            <a:stCxn id="4" idx="2"/>
            <a:endCxn id="6" idx="0"/>
          </p:cNvCxnSpPr>
          <p:nvPr/>
        </p:nvCxnSpPr>
        <p:spPr>
          <a:xfrm>
            <a:off x="5882074" y="2525413"/>
            <a:ext cx="1" cy="755304"/>
          </a:xfrm>
          <a:prstGeom prst="straightConnector1">
            <a:avLst/>
          </a:prstGeom>
          <a:ln w="76200">
            <a:solidFill>
              <a:srgbClr val="1C476E"/>
            </a:solidFill>
            <a:tailEnd type="triangle"/>
          </a:ln>
        </p:spPr>
        <p:style>
          <a:lnRef idx="1">
            <a:schemeClr val="accent1"/>
          </a:lnRef>
          <a:fillRef idx="0">
            <a:schemeClr val="accent1"/>
          </a:fillRef>
          <a:effectRef idx="0">
            <a:schemeClr val="accent1"/>
          </a:effectRef>
          <a:fontRef idx="minor">
            <a:schemeClr val="tx1"/>
          </a:fontRef>
        </p:style>
      </p:cxnSp>
      <p:cxnSp>
        <p:nvCxnSpPr>
          <p:cNvPr id="29" name="Vinkel 28"/>
          <p:cNvCxnSpPr>
            <a:endCxn id="5" idx="0"/>
          </p:cNvCxnSpPr>
          <p:nvPr/>
        </p:nvCxnSpPr>
        <p:spPr>
          <a:xfrm rot="10800000" flipV="1">
            <a:off x="3497221" y="2842056"/>
            <a:ext cx="2384853" cy="438662"/>
          </a:xfrm>
          <a:prstGeom prst="bentConnector2">
            <a:avLst/>
          </a:prstGeom>
          <a:ln w="76200">
            <a:solidFill>
              <a:srgbClr val="1C476E"/>
            </a:solidFill>
            <a:tailEnd type="triangle"/>
          </a:ln>
        </p:spPr>
        <p:style>
          <a:lnRef idx="1">
            <a:schemeClr val="accent1"/>
          </a:lnRef>
          <a:fillRef idx="0">
            <a:schemeClr val="accent1"/>
          </a:fillRef>
          <a:effectRef idx="0">
            <a:schemeClr val="accent1"/>
          </a:effectRef>
          <a:fontRef idx="minor">
            <a:schemeClr val="tx1"/>
          </a:fontRef>
        </p:style>
      </p:cxnSp>
      <p:cxnSp>
        <p:nvCxnSpPr>
          <p:cNvPr id="30" name="Vinkel 29"/>
          <p:cNvCxnSpPr>
            <a:endCxn id="7" idx="0"/>
          </p:cNvCxnSpPr>
          <p:nvPr/>
        </p:nvCxnSpPr>
        <p:spPr>
          <a:xfrm>
            <a:off x="5882074" y="2842054"/>
            <a:ext cx="2384855" cy="438665"/>
          </a:xfrm>
          <a:prstGeom prst="bentConnector2">
            <a:avLst/>
          </a:prstGeom>
          <a:ln w="76200">
            <a:solidFill>
              <a:srgbClr val="1C476E"/>
            </a:solidFill>
            <a:tailEnd type="triangle"/>
          </a:ln>
        </p:spPr>
        <p:style>
          <a:lnRef idx="1">
            <a:schemeClr val="accent1"/>
          </a:lnRef>
          <a:fillRef idx="0">
            <a:schemeClr val="accent1"/>
          </a:fillRef>
          <a:effectRef idx="0">
            <a:schemeClr val="accent1"/>
          </a:effectRef>
          <a:fontRef idx="minor">
            <a:schemeClr val="tx1"/>
          </a:fontRef>
        </p:style>
      </p:cxnSp>
      <p:cxnSp>
        <p:nvCxnSpPr>
          <p:cNvPr id="34" name="Rett pilkobling 33"/>
          <p:cNvCxnSpPr>
            <a:stCxn id="5" idx="3"/>
            <a:endCxn id="6" idx="1"/>
          </p:cNvCxnSpPr>
          <p:nvPr/>
        </p:nvCxnSpPr>
        <p:spPr>
          <a:xfrm flipV="1">
            <a:off x="4387679" y="3629795"/>
            <a:ext cx="603936" cy="2"/>
          </a:xfrm>
          <a:prstGeom prst="straightConnector1">
            <a:avLst/>
          </a:prstGeom>
          <a:ln w="76200">
            <a:solidFill>
              <a:srgbClr val="1C476E"/>
            </a:solidFill>
            <a:headEnd type="none"/>
            <a:tailEnd type="triangle"/>
          </a:ln>
        </p:spPr>
        <p:style>
          <a:lnRef idx="1">
            <a:schemeClr val="accent1"/>
          </a:lnRef>
          <a:fillRef idx="0">
            <a:schemeClr val="accent1"/>
          </a:fillRef>
          <a:effectRef idx="0">
            <a:schemeClr val="accent1"/>
          </a:effectRef>
          <a:fontRef idx="minor">
            <a:schemeClr val="tx1"/>
          </a:fontRef>
        </p:style>
      </p:cxnSp>
      <p:cxnSp>
        <p:nvCxnSpPr>
          <p:cNvPr id="35" name="Rett pilkobling 34"/>
          <p:cNvCxnSpPr/>
          <p:nvPr/>
        </p:nvCxnSpPr>
        <p:spPr>
          <a:xfrm flipV="1">
            <a:off x="6772532" y="3622067"/>
            <a:ext cx="603936" cy="2"/>
          </a:xfrm>
          <a:prstGeom prst="straightConnector1">
            <a:avLst/>
          </a:prstGeom>
          <a:ln w="76200">
            <a:solidFill>
              <a:srgbClr val="1C476E"/>
            </a:solidFill>
            <a:headEnd type="none"/>
            <a:tailEnd type="triangle"/>
          </a:ln>
        </p:spPr>
        <p:style>
          <a:lnRef idx="1">
            <a:schemeClr val="accent1"/>
          </a:lnRef>
          <a:fillRef idx="0">
            <a:schemeClr val="accent1"/>
          </a:fillRef>
          <a:effectRef idx="0">
            <a:schemeClr val="accent1"/>
          </a:effectRef>
          <a:fontRef idx="minor">
            <a:schemeClr val="tx1"/>
          </a:fontRef>
        </p:style>
      </p:cxnSp>
      <p:sp>
        <p:nvSpPr>
          <p:cNvPr id="3" name="Ellipse 2"/>
          <p:cNvSpPr/>
          <p:nvPr/>
        </p:nvSpPr>
        <p:spPr>
          <a:xfrm>
            <a:off x="7173357" y="2710582"/>
            <a:ext cx="2187146" cy="1838425"/>
          </a:xfrm>
          <a:prstGeom prst="ellipse">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smtClean="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02986664"/>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a:xfrm>
            <a:off x="1657836" y="188640"/>
            <a:ext cx="8265809" cy="785738"/>
          </a:xfrm>
        </p:spPr>
        <p:txBody>
          <a:bodyPr>
            <a:normAutofit/>
          </a:bodyPr>
          <a:lstStyle/>
          <a:p>
            <a:r>
              <a:rPr lang="nb-NO" sz="3600" dirty="0" smtClean="0"/>
              <a:t>Endrete scenarier – endrete planer</a:t>
            </a:r>
            <a:endParaRPr lang="nb-NO" sz="3600" dirty="0"/>
          </a:p>
        </p:txBody>
      </p:sp>
      <p:pic>
        <p:nvPicPr>
          <p:cNvPr id="4" name="Bilde 3"/>
          <p:cNvPicPr>
            <a:picLocks noChangeAspect="1"/>
          </p:cNvPicPr>
          <p:nvPr/>
        </p:nvPicPr>
        <p:blipFill rotWithShape="1">
          <a:blip r:embed="rId2"/>
          <a:srcRect l="689" t="7479" r="1125" b="5988"/>
          <a:stretch/>
        </p:blipFill>
        <p:spPr>
          <a:xfrm>
            <a:off x="1215074" y="1235253"/>
            <a:ext cx="9919949" cy="4915290"/>
          </a:xfrm>
          <a:prstGeom prst="rect">
            <a:avLst/>
          </a:prstGeom>
        </p:spPr>
      </p:pic>
    </p:spTree>
    <p:extLst>
      <p:ext uri="{BB962C8B-B14F-4D97-AF65-F5344CB8AC3E}">
        <p14:creationId xmlns:p14="http://schemas.microsoft.com/office/powerpoint/2010/main" val="387069571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kstSylinder 6"/>
          <p:cNvSpPr txBox="1"/>
          <p:nvPr/>
        </p:nvSpPr>
        <p:spPr>
          <a:xfrm>
            <a:off x="932964" y="1311517"/>
            <a:ext cx="1548694" cy="369332"/>
          </a:xfrm>
          <a:prstGeom prst="rect">
            <a:avLst/>
          </a:prstGeom>
          <a:noFill/>
        </p:spPr>
        <p:txBody>
          <a:bodyPr wrap="none" rtlCol="0">
            <a:spAutoFit/>
          </a:bodyPr>
          <a:lstStyle/>
          <a:p>
            <a:r>
              <a:rPr lang="nb-NO" dirty="0" smtClean="0"/>
              <a:t>Temperament </a:t>
            </a:r>
            <a:endParaRPr lang="nb-NO" dirty="0"/>
          </a:p>
        </p:txBody>
      </p:sp>
      <p:sp>
        <p:nvSpPr>
          <p:cNvPr id="8" name="TekstSylinder 7"/>
          <p:cNvSpPr txBox="1"/>
          <p:nvPr/>
        </p:nvSpPr>
        <p:spPr>
          <a:xfrm>
            <a:off x="6510797" y="1154809"/>
            <a:ext cx="1986634" cy="369332"/>
          </a:xfrm>
          <a:prstGeom prst="rect">
            <a:avLst/>
          </a:prstGeom>
          <a:noFill/>
        </p:spPr>
        <p:txBody>
          <a:bodyPr wrap="none" rtlCol="0">
            <a:spAutoFit/>
          </a:bodyPr>
          <a:lstStyle/>
          <a:p>
            <a:r>
              <a:rPr lang="nb-NO" dirty="0" smtClean="0"/>
              <a:t>Sosiale ferdigheter </a:t>
            </a:r>
            <a:endParaRPr lang="nb-NO" dirty="0"/>
          </a:p>
        </p:txBody>
      </p:sp>
      <p:sp>
        <p:nvSpPr>
          <p:cNvPr id="9" name="TekstSylinder 8"/>
          <p:cNvSpPr txBox="1"/>
          <p:nvPr/>
        </p:nvSpPr>
        <p:spPr>
          <a:xfrm>
            <a:off x="3115883" y="1399001"/>
            <a:ext cx="2813271" cy="369332"/>
          </a:xfrm>
          <a:prstGeom prst="rect">
            <a:avLst/>
          </a:prstGeom>
          <a:noFill/>
        </p:spPr>
        <p:txBody>
          <a:bodyPr wrap="none" rtlCol="0">
            <a:spAutoFit/>
          </a:bodyPr>
          <a:lstStyle/>
          <a:p>
            <a:r>
              <a:rPr lang="nb-NO" dirty="0" smtClean="0"/>
              <a:t>Tidlige samspillserfaringer  </a:t>
            </a:r>
            <a:endParaRPr lang="nb-NO" dirty="0"/>
          </a:p>
        </p:txBody>
      </p:sp>
      <p:sp>
        <p:nvSpPr>
          <p:cNvPr id="10" name="TekstSylinder 9"/>
          <p:cNvSpPr txBox="1"/>
          <p:nvPr/>
        </p:nvSpPr>
        <p:spPr>
          <a:xfrm>
            <a:off x="4765507" y="1005078"/>
            <a:ext cx="1330492" cy="369332"/>
          </a:xfrm>
          <a:prstGeom prst="rect">
            <a:avLst/>
          </a:prstGeom>
          <a:noFill/>
        </p:spPr>
        <p:txBody>
          <a:bodyPr wrap="none" rtlCol="0">
            <a:spAutoFit/>
          </a:bodyPr>
          <a:lstStyle/>
          <a:p>
            <a:r>
              <a:rPr lang="nb-NO" dirty="0" smtClean="0"/>
              <a:t>Holdninger  </a:t>
            </a:r>
            <a:endParaRPr lang="nb-NO" dirty="0"/>
          </a:p>
        </p:txBody>
      </p:sp>
      <p:sp>
        <p:nvSpPr>
          <p:cNvPr id="11" name="TekstSylinder 10"/>
          <p:cNvSpPr txBox="1"/>
          <p:nvPr/>
        </p:nvSpPr>
        <p:spPr>
          <a:xfrm>
            <a:off x="5731976" y="1422268"/>
            <a:ext cx="1076449" cy="369332"/>
          </a:xfrm>
          <a:prstGeom prst="rect">
            <a:avLst/>
          </a:prstGeom>
          <a:noFill/>
        </p:spPr>
        <p:txBody>
          <a:bodyPr wrap="none" rtlCol="0">
            <a:spAutoFit/>
          </a:bodyPr>
          <a:lstStyle/>
          <a:p>
            <a:r>
              <a:rPr lang="nb-NO" dirty="0" smtClean="0"/>
              <a:t>Sykdom   </a:t>
            </a:r>
            <a:endParaRPr lang="nb-NO" dirty="0"/>
          </a:p>
        </p:txBody>
      </p:sp>
      <p:sp>
        <p:nvSpPr>
          <p:cNvPr id="12" name="TekstSylinder 11"/>
          <p:cNvSpPr txBox="1"/>
          <p:nvPr/>
        </p:nvSpPr>
        <p:spPr>
          <a:xfrm>
            <a:off x="7071189" y="1503275"/>
            <a:ext cx="1474058" cy="369332"/>
          </a:xfrm>
          <a:prstGeom prst="rect">
            <a:avLst/>
          </a:prstGeom>
          <a:noFill/>
        </p:spPr>
        <p:txBody>
          <a:bodyPr wrap="none" rtlCol="0">
            <a:spAutoFit/>
          </a:bodyPr>
          <a:lstStyle/>
          <a:p>
            <a:r>
              <a:rPr lang="nb-NO" dirty="0" smtClean="0"/>
              <a:t>Livssituasjon  </a:t>
            </a:r>
            <a:endParaRPr lang="nb-NO" dirty="0"/>
          </a:p>
        </p:txBody>
      </p:sp>
      <p:sp>
        <p:nvSpPr>
          <p:cNvPr id="13" name="TekstSylinder 12"/>
          <p:cNvSpPr txBox="1"/>
          <p:nvPr/>
        </p:nvSpPr>
        <p:spPr>
          <a:xfrm>
            <a:off x="9301302" y="1891212"/>
            <a:ext cx="1648208" cy="369332"/>
          </a:xfrm>
          <a:prstGeom prst="rect">
            <a:avLst/>
          </a:prstGeom>
          <a:noFill/>
        </p:spPr>
        <p:txBody>
          <a:bodyPr wrap="none" rtlCol="0">
            <a:spAutoFit/>
          </a:bodyPr>
          <a:lstStyle/>
          <a:p>
            <a:r>
              <a:rPr lang="nb-NO" dirty="0" smtClean="0"/>
              <a:t>Gruppenormer </a:t>
            </a:r>
            <a:endParaRPr lang="nb-NO" dirty="0"/>
          </a:p>
        </p:txBody>
      </p:sp>
      <p:sp>
        <p:nvSpPr>
          <p:cNvPr id="14" name="TekstSylinder 13"/>
          <p:cNvSpPr txBox="1"/>
          <p:nvPr/>
        </p:nvSpPr>
        <p:spPr>
          <a:xfrm>
            <a:off x="3771497" y="1770726"/>
            <a:ext cx="665567" cy="369332"/>
          </a:xfrm>
          <a:prstGeom prst="rect">
            <a:avLst/>
          </a:prstGeom>
          <a:noFill/>
        </p:spPr>
        <p:txBody>
          <a:bodyPr wrap="none" rtlCol="0">
            <a:spAutoFit/>
          </a:bodyPr>
          <a:lstStyle/>
          <a:p>
            <a:r>
              <a:rPr lang="nb-NO" dirty="0" smtClean="0"/>
              <a:t>alder</a:t>
            </a:r>
            <a:endParaRPr lang="nb-NO" dirty="0"/>
          </a:p>
        </p:txBody>
      </p:sp>
      <p:sp>
        <p:nvSpPr>
          <p:cNvPr id="15" name="TekstSylinder 14"/>
          <p:cNvSpPr txBox="1"/>
          <p:nvPr/>
        </p:nvSpPr>
        <p:spPr>
          <a:xfrm>
            <a:off x="2269907" y="1062755"/>
            <a:ext cx="1283813" cy="369332"/>
          </a:xfrm>
          <a:prstGeom prst="rect">
            <a:avLst/>
          </a:prstGeom>
          <a:noFill/>
        </p:spPr>
        <p:txBody>
          <a:bodyPr wrap="none" rtlCol="0">
            <a:spAutoFit/>
          </a:bodyPr>
          <a:lstStyle/>
          <a:p>
            <a:r>
              <a:rPr lang="nb-NO" dirty="0" smtClean="0"/>
              <a:t>impulsivitet</a:t>
            </a:r>
            <a:endParaRPr lang="nb-NO" dirty="0"/>
          </a:p>
        </p:txBody>
      </p:sp>
      <p:sp>
        <p:nvSpPr>
          <p:cNvPr id="16" name="TekstSylinder 15"/>
          <p:cNvSpPr txBox="1"/>
          <p:nvPr/>
        </p:nvSpPr>
        <p:spPr>
          <a:xfrm>
            <a:off x="8721748" y="907775"/>
            <a:ext cx="1587422" cy="369332"/>
          </a:xfrm>
          <a:prstGeom prst="rect">
            <a:avLst/>
          </a:prstGeom>
          <a:noFill/>
        </p:spPr>
        <p:txBody>
          <a:bodyPr wrap="none" rtlCol="0">
            <a:spAutoFit/>
          </a:bodyPr>
          <a:lstStyle/>
          <a:p>
            <a:r>
              <a:rPr lang="nb-NO" dirty="0" smtClean="0"/>
              <a:t>Lover og regler</a:t>
            </a:r>
            <a:endParaRPr lang="nb-NO" dirty="0"/>
          </a:p>
        </p:txBody>
      </p:sp>
      <p:sp>
        <p:nvSpPr>
          <p:cNvPr id="17" name="TekstSylinder 16"/>
          <p:cNvSpPr txBox="1"/>
          <p:nvPr/>
        </p:nvSpPr>
        <p:spPr>
          <a:xfrm>
            <a:off x="8981238" y="1382663"/>
            <a:ext cx="1827488" cy="369332"/>
          </a:xfrm>
          <a:prstGeom prst="rect">
            <a:avLst/>
          </a:prstGeom>
          <a:noFill/>
        </p:spPr>
        <p:txBody>
          <a:bodyPr wrap="none" rtlCol="0">
            <a:spAutoFit/>
          </a:bodyPr>
          <a:lstStyle/>
          <a:p>
            <a:r>
              <a:rPr lang="nb-NO" dirty="0" smtClean="0"/>
              <a:t>Kulturelle forhold</a:t>
            </a:r>
            <a:endParaRPr lang="nb-NO" dirty="0"/>
          </a:p>
        </p:txBody>
      </p:sp>
      <p:sp>
        <p:nvSpPr>
          <p:cNvPr id="18" name="TekstSylinder 17"/>
          <p:cNvSpPr txBox="1"/>
          <p:nvPr/>
        </p:nvSpPr>
        <p:spPr>
          <a:xfrm>
            <a:off x="8030698" y="504782"/>
            <a:ext cx="2541208" cy="369332"/>
          </a:xfrm>
          <a:prstGeom prst="rect">
            <a:avLst/>
          </a:prstGeom>
          <a:noFill/>
        </p:spPr>
        <p:txBody>
          <a:bodyPr wrap="none" rtlCol="0">
            <a:spAutoFit/>
          </a:bodyPr>
          <a:lstStyle/>
          <a:p>
            <a:r>
              <a:rPr lang="nb-NO" dirty="0" smtClean="0"/>
              <a:t>Ytre kontrollmekanismer </a:t>
            </a:r>
            <a:endParaRPr lang="nb-NO" dirty="0"/>
          </a:p>
        </p:txBody>
      </p:sp>
      <p:sp>
        <p:nvSpPr>
          <p:cNvPr id="19" name="TekstSylinder 18"/>
          <p:cNvSpPr txBox="1"/>
          <p:nvPr/>
        </p:nvSpPr>
        <p:spPr>
          <a:xfrm>
            <a:off x="5964000" y="1844591"/>
            <a:ext cx="521297" cy="369332"/>
          </a:xfrm>
          <a:prstGeom prst="rect">
            <a:avLst/>
          </a:prstGeom>
          <a:noFill/>
        </p:spPr>
        <p:txBody>
          <a:bodyPr wrap="none" rtlCol="0">
            <a:spAutoFit/>
          </a:bodyPr>
          <a:lstStyle/>
          <a:p>
            <a:r>
              <a:rPr lang="nb-NO" dirty="0" smtClean="0"/>
              <a:t>Rus</a:t>
            </a:r>
            <a:endParaRPr lang="nb-NO" dirty="0"/>
          </a:p>
        </p:txBody>
      </p:sp>
      <p:sp>
        <p:nvSpPr>
          <p:cNvPr id="20" name="TekstSylinder 19"/>
          <p:cNvSpPr txBox="1"/>
          <p:nvPr/>
        </p:nvSpPr>
        <p:spPr>
          <a:xfrm>
            <a:off x="3957472" y="2215283"/>
            <a:ext cx="1359283" cy="369332"/>
          </a:xfrm>
          <a:prstGeom prst="rect">
            <a:avLst/>
          </a:prstGeom>
          <a:noFill/>
        </p:spPr>
        <p:txBody>
          <a:bodyPr wrap="none" rtlCol="0">
            <a:spAutoFit/>
          </a:bodyPr>
          <a:lstStyle/>
          <a:p>
            <a:r>
              <a:rPr lang="nb-NO" dirty="0" smtClean="0"/>
              <a:t>personlighet</a:t>
            </a:r>
            <a:endParaRPr lang="nb-NO" dirty="0"/>
          </a:p>
        </p:txBody>
      </p:sp>
      <p:sp>
        <p:nvSpPr>
          <p:cNvPr id="23" name="TekstSylinder 22"/>
          <p:cNvSpPr txBox="1"/>
          <p:nvPr/>
        </p:nvSpPr>
        <p:spPr>
          <a:xfrm>
            <a:off x="4966238" y="2475174"/>
            <a:ext cx="1567609" cy="369332"/>
          </a:xfrm>
          <a:prstGeom prst="rect">
            <a:avLst/>
          </a:prstGeom>
          <a:noFill/>
        </p:spPr>
        <p:txBody>
          <a:bodyPr wrap="none" rtlCol="0">
            <a:spAutoFit/>
          </a:bodyPr>
          <a:lstStyle/>
          <a:p>
            <a:r>
              <a:rPr lang="nb-NO" dirty="0" smtClean="0"/>
              <a:t>framtidsplaner</a:t>
            </a:r>
            <a:endParaRPr lang="nb-NO" dirty="0"/>
          </a:p>
        </p:txBody>
      </p:sp>
      <p:sp>
        <p:nvSpPr>
          <p:cNvPr id="24" name="TekstSylinder 23"/>
          <p:cNvSpPr txBox="1"/>
          <p:nvPr/>
        </p:nvSpPr>
        <p:spPr>
          <a:xfrm>
            <a:off x="4779713" y="1796769"/>
            <a:ext cx="970330" cy="369332"/>
          </a:xfrm>
          <a:prstGeom prst="rect">
            <a:avLst/>
          </a:prstGeom>
          <a:noFill/>
        </p:spPr>
        <p:txBody>
          <a:bodyPr wrap="none" rtlCol="0">
            <a:spAutoFit/>
          </a:bodyPr>
          <a:lstStyle/>
          <a:p>
            <a:r>
              <a:rPr lang="nb-NO" dirty="0" smtClean="0"/>
              <a:t>Traumer</a:t>
            </a:r>
            <a:endParaRPr lang="nb-NO" dirty="0"/>
          </a:p>
        </p:txBody>
      </p:sp>
      <p:pic>
        <p:nvPicPr>
          <p:cNvPr id="22" name="Bilde 2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26955" y="1705440"/>
            <a:ext cx="2373217" cy="3559825"/>
          </a:xfrm>
          <a:prstGeom prst="rect">
            <a:avLst/>
          </a:prstGeom>
        </p:spPr>
      </p:pic>
    </p:spTree>
    <p:extLst>
      <p:ext uri="{BB962C8B-B14F-4D97-AF65-F5344CB8AC3E}">
        <p14:creationId xmlns:p14="http://schemas.microsoft.com/office/powerpoint/2010/main" val="304980399"/>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e 3"/>
          <p:cNvPicPr>
            <a:picLocks noChangeAspect="1"/>
          </p:cNvPicPr>
          <p:nvPr/>
        </p:nvPicPr>
        <p:blipFill rotWithShape="1">
          <a:blip r:embed="rId2"/>
          <a:srcRect l="21256" t="14301" r="26769" b="9400"/>
          <a:stretch/>
        </p:blipFill>
        <p:spPr>
          <a:xfrm>
            <a:off x="2063552" y="141727"/>
            <a:ext cx="7632848" cy="6302881"/>
          </a:xfrm>
          <a:prstGeom prst="rect">
            <a:avLst/>
          </a:prstGeom>
        </p:spPr>
      </p:pic>
    </p:spTree>
    <p:extLst>
      <p:ext uri="{BB962C8B-B14F-4D97-AF65-F5344CB8AC3E}">
        <p14:creationId xmlns:p14="http://schemas.microsoft.com/office/powerpoint/2010/main" val="1438659143"/>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 2"/>
          <p:cNvGraphicFramePr/>
          <p:nvPr>
            <p:extLst>
              <p:ext uri="{D42A27DB-BD31-4B8C-83A1-F6EECF244321}">
                <p14:modId xmlns:p14="http://schemas.microsoft.com/office/powerpoint/2010/main" val="762466075"/>
              </p:ext>
            </p:extLst>
          </p:nvPr>
        </p:nvGraphicFramePr>
        <p:xfrm>
          <a:off x="1761423" y="539015"/>
          <a:ext cx="9461634" cy="620829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Tittel 3"/>
          <p:cNvSpPr>
            <a:spLocks noGrp="1"/>
          </p:cNvSpPr>
          <p:nvPr>
            <p:ph type="title"/>
          </p:nvPr>
        </p:nvSpPr>
        <p:spPr/>
        <p:txBody>
          <a:bodyPr/>
          <a:lstStyle/>
          <a:p>
            <a:r>
              <a:rPr lang="nb-NO" dirty="0" smtClean="0"/>
              <a:t>risikohåndtering</a:t>
            </a:r>
            <a:endParaRPr lang="nb-NO" dirty="0"/>
          </a:p>
        </p:txBody>
      </p:sp>
    </p:spTree>
    <p:extLst>
      <p:ext uri="{BB962C8B-B14F-4D97-AF65-F5344CB8AC3E}">
        <p14:creationId xmlns:p14="http://schemas.microsoft.com/office/powerpoint/2010/main" val="2599015254"/>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Plassholder for innhold 3"/>
          <p:cNvGraphicFramePr>
            <a:graphicFrameLocks noGrp="1"/>
          </p:cNvGraphicFramePr>
          <p:nvPr>
            <p:ph idx="1"/>
          </p:nvPr>
        </p:nvGraphicFramePr>
        <p:xfrm>
          <a:off x="838200" y="1174282"/>
          <a:ext cx="10404107" cy="500268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Tittel 1"/>
          <p:cNvSpPr>
            <a:spLocks noGrp="1"/>
          </p:cNvSpPr>
          <p:nvPr>
            <p:ph type="title"/>
          </p:nvPr>
        </p:nvSpPr>
        <p:spPr/>
        <p:txBody>
          <a:bodyPr>
            <a:normAutofit/>
          </a:bodyPr>
          <a:lstStyle/>
          <a:p>
            <a:r>
              <a:rPr lang="nb-NO" sz="3200" dirty="0" smtClean="0"/>
              <a:t>Forebygging- risikohåndtering </a:t>
            </a:r>
            <a:endParaRPr lang="nb-NO" sz="3200" dirty="0"/>
          </a:p>
        </p:txBody>
      </p:sp>
      <p:cxnSp>
        <p:nvCxnSpPr>
          <p:cNvPr id="6" name="Rett linje 5"/>
          <p:cNvCxnSpPr/>
          <p:nvPr/>
        </p:nvCxnSpPr>
        <p:spPr>
          <a:xfrm flipH="1">
            <a:off x="3474721" y="3975234"/>
            <a:ext cx="9624" cy="1068298"/>
          </a:xfrm>
          <a:prstGeom prst="line">
            <a:avLst/>
          </a:prstGeom>
          <a:ln w="34925">
            <a:solidFill>
              <a:srgbClr val="C00000"/>
            </a:solidFill>
            <a:prstDash val="dash"/>
          </a:ln>
        </p:spPr>
        <p:style>
          <a:lnRef idx="1">
            <a:schemeClr val="accent1"/>
          </a:lnRef>
          <a:fillRef idx="0">
            <a:schemeClr val="accent1"/>
          </a:fillRef>
          <a:effectRef idx="0">
            <a:schemeClr val="accent1"/>
          </a:effectRef>
          <a:fontRef idx="minor">
            <a:schemeClr val="tx1"/>
          </a:fontRef>
        </p:style>
      </p:cxnSp>
      <p:cxnSp>
        <p:nvCxnSpPr>
          <p:cNvPr id="7" name="Rett linje 6"/>
          <p:cNvCxnSpPr/>
          <p:nvPr/>
        </p:nvCxnSpPr>
        <p:spPr>
          <a:xfrm flipH="1">
            <a:off x="4807016" y="3066024"/>
            <a:ext cx="36897" cy="1060277"/>
          </a:xfrm>
          <a:prstGeom prst="line">
            <a:avLst/>
          </a:prstGeom>
          <a:ln w="34925">
            <a:solidFill>
              <a:srgbClr val="C00000"/>
            </a:solidFill>
            <a:prstDash val="dash"/>
          </a:ln>
        </p:spPr>
        <p:style>
          <a:lnRef idx="1">
            <a:schemeClr val="accent1"/>
          </a:lnRef>
          <a:fillRef idx="0">
            <a:schemeClr val="accent1"/>
          </a:fillRef>
          <a:effectRef idx="0">
            <a:schemeClr val="accent1"/>
          </a:effectRef>
          <a:fontRef idx="minor">
            <a:schemeClr val="tx1"/>
          </a:fontRef>
        </p:style>
      </p:cxnSp>
      <p:cxnSp>
        <p:nvCxnSpPr>
          <p:cNvPr id="8" name="Rett linje 7"/>
          <p:cNvCxnSpPr/>
          <p:nvPr/>
        </p:nvCxnSpPr>
        <p:spPr>
          <a:xfrm>
            <a:off x="6391175" y="2383033"/>
            <a:ext cx="6418" cy="1213130"/>
          </a:xfrm>
          <a:prstGeom prst="line">
            <a:avLst/>
          </a:prstGeom>
          <a:ln w="34925">
            <a:solidFill>
              <a:srgbClr val="C00000"/>
            </a:solidFill>
            <a:prstDash val="dash"/>
          </a:ln>
        </p:spPr>
        <p:style>
          <a:lnRef idx="1">
            <a:schemeClr val="accent1"/>
          </a:lnRef>
          <a:fillRef idx="0">
            <a:schemeClr val="accent1"/>
          </a:fillRef>
          <a:effectRef idx="0">
            <a:schemeClr val="accent1"/>
          </a:effectRef>
          <a:fontRef idx="minor">
            <a:schemeClr val="tx1"/>
          </a:fontRef>
        </p:style>
      </p:cxnSp>
      <p:cxnSp>
        <p:nvCxnSpPr>
          <p:cNvPr id="9" name="Rett linje 8"/>
          <p:cNvCxnSpPr/>
          <p:nvPr/>
        </p:nvCxnSpPr>
        <p:spPr>
          <a:xfrm>
            <a:off x="8585735" y="1690688"/>
            <a:ext cx="9625" cy="1456773"/>
          </a:xfrm>
          <a:prstGeom prst="line">
            <a:avLst/>
          </a:prstGeom>
          <a:ln w="34925">
            <a:solidFill>
              <a:srgbClr val="C00000"/>
            </a:solidFill>
            <a:prstDash val="dash"/>
          </a:ln>
        </p:spPr>
        <p:style>
          <a:lnRef idx="1">
            <a:schemeClr val="accent1"/>
          </a:lnRef>
          <a:fillRef idx="0">
            <a:schemeClr val="accent1"/>
          </a:fillRef>
          <a:effectRef idx="0">
            <a:schemeClr val="accent1"/>
          </a:effectRef>
          <a:fontRef idx="minor">
            <a:schemeClr val="tx1"/>
          </a:fontRef>
        </p:style>
      </p:cxnSp>
      <p:cxnSp>
        <p:nvCxnSpPr>
          <p:cNvPr id="14" name="Rett linje 13"/>
          <p:cNvCxnSpPr/>
          <p:nvPr/>
        </p:nvCxnSpPr>
        <p:spPr>
          <a:xfrm>
            <a:off x="10913444" y="1690688"/>
            <a:ext cx="9625" cy="1456773"/>
          </a:xfrm>
          <a:prstGeom prst="line">
            <a:avLst/>
          </a:prstGeom>
          <a:ln w="34925">
            <a:solidFill>
              <a:srgbClr val="C00000"/>
            </a:solidFill>
            <a:prstDash val="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50947077"/>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Plassholder for innhold 3"/>
          <p:cNvGraphicFramePr>
            <a:graphicFrameLocks noGrp="1"/>
          </p:cNvGraphicFramePr>
          <p:nvPr>
            <p:ph idx="1"/>
          </p:nvPr>
        </p:nvGraphicFramePr>
        <p:xfrm>
          <a:off x="838200" y="1174282"/>
          <a:ext cx="10404107" cy="500268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Tittel 1"/>
          <p:cNvSpPr>
            <a:spLocks noGrp="1"/>
          </p:cNvSpPr>
          <p:nvPr>
            <p:ph type="title"/>
          </p:nvPr>
        </p:nvSpPr>
        <p:spPr/>
        <p:txBody>
          <a:bodyPr>
            <a:normAutofit/>
          </a:bodyPr>
          <a:lstStyle/>
          <a:p>
            <a:r>
              <a:rPr lang="nb-NO" sz="3200" dirty="0" smtClean="0"/>
              <a:t>Forebygging- risikohåndtering </a:t>
            </a:r>
            <a:endParaRPr lang="nb-NO" sz="3200" dirty="0"/>
          </a:p>
        </p:txBody>
      </p:sp>
      <p:cxnSp>
        <p:nvCxnSpPr>
          <p:cNvPr id="6" name="Rett linje 5"/>
          <p:cNvCxnSpPr/>
          <p:nvPr/>
        </p:nvCxnSpPr>
        <p:spPr>
          <a:xfrm flipH="1">
            <a:off x="3474721" y="3975234"/>
            <a:ext cx="9624" cy="1068298"/>
          </a:xfrm>
          <a:prstGeom prst="line">
            <a:avLst/>
          </a:prstGeom>
          <a:ln w="34925">
            <a:solidFill>
              <a:srgbClr val="C00000"/>
            </a:solidFill>
            <a:prstDash val="dash"/>
          </a:ln>
        </p:spPr>
        <p:style>
          <a:lnRef idx="1">
            <a:schemeClr val="accent1"/>
          </a:lnRef>
          <a:fillRef idx="0">
            <a:schemeClr val="accent1"/>
          </a:fillRef>
          <a:effectRef idx="0">
            <a:schemeClr val="accent1"/>
          </a:effectRef>
          <a:fontRef idx="minor">
            <a:schemeClr val="tx1"/>
          </a:fontRef>
        </p:style>
      </p:cxnSp>
      <p:cxnSp>
        <p:nvCxnSpPr>
          <p:cNvPr id="7" name="Rett linje 6"/>
          <p:cNvCxnSpPr/>
          <p:nvPr/>
        </p:nvCxnSpPr>
        <p:spPr>
          <a:xfrm flipH="1">
            <a:off x="4807016" y="3066024"/>
            <a:ext cx="36897" cy="1060277"/>
          </a:xfrm>
          <a:prstGeom prst="line">
            <a:avLst/>
          </a:prstGeom>
          <a:ln w="34925">
            <a:solidFill>
              <a:srgbClr val="C00000"/>
            </a:solidFill>
            <a:prstDash val="dash"/>
          </a:ln>
        </p:spPr>
        <p:style>
          <a:lnRef idx="1">
            <a:schemeClr val="accent1"/>
          </a:lnRef>
          <a:fillRef idx="0">
            <a:schemeClr val="accent1"/>
          </a:fillRef>
          <a:effectRef idx="0">
            <a:schemeClr val="accent1"/>
          </a:effectRef>
          <a:fontRef idx="minor">
            <a:schemeClr val="tx1"/>
          </a:fontRef>
        </p:style>
      </p:cxnSp>
      <p:cxnSp>
        <p:nvCxnSpPr>
          <p:cNvPr id="8" name="Rett linje 7"/>
          <p:cNvCxnSpPr/>
          <p:nvPr/>
        </p:nvCxnSpPr>
        <p:spPr>
          <a:xfrm>
            <a:off x="6391175" y="2383033"/>
            <a:ext cx="6418" cy="1213130"/>
          </a:xfrm>
          <a:prstGeom prst="line">
            <a:avLst/>
          </a:prstGeom>
          <a:ln w="34925">
            <a:solidFill>
              <a:srgbClr val="C00000"/>
            </a:solidFill>
            <a:prstDash val="dash"/>
          </a:ln>
        </p:spPr>
        <p:style>
          <a:lnRef idx="1">
            <a:schemeClr val="accent1"/>
          </a:lnRef>
          <a:fillRef idx="0">
            <a:schemeClr val="accent1"/>
          </a:fillRef>
          <a:effectRef idx="0">
            <a:schemeClr val="accent1"/>
          </a:effectRef>
          <a:fontRef idx="minor">
            <a:schemeClr val="tx1"/>
          </a:fontRef>
        </p:style>
      </p:cxnSp>
      <p:cxnSp>
        <p:nvCxnSpPr>
          <p:cNvPr id="9" name="Rett linje 8"/>
          <p:cNvCxnSpPr/>
          <p:nvPr/>
        </p:nvCxnSpPr>
        <p:spPr>
          <a:xfrm>
            <a:off x="8585735" y="1690688"/>
            <a:ext cx="9625" cy="1456773"/>
          </a:xfrm>
          <a:prstGeom prst="line">
            <a:avLst/>
          </a:prstGeom>
          <a:ln w="34925">
            <a:solidFill>
              <a:srgbClr val="C00000"/>
            </a:solidFill>
            <a:prstDash val="dash"/>
          </a:ln>
        </p:spPr>
        <p:style>
          <a:lnRef idx="1">
            <a:schemeClr val="accent1"/>
          </a:lnRef>
          <a:fillRef idx="0">
            <a:schemeClr val="accent1"/>
          </a:fillRef>
          <a:effectRef idx="0">
            <a:schemeClr val="accent1"/>
          </a:effectRef>
          <a:fontRef idx="minor">
            <a:schemeClr val="tx1"/>
          </a:fontRef>
        </p:style>
      </p:cxnSp>
      <p:cxnSp>
        <p:nvCxnSpPr>
          <p:cNvPr id="14" name="Rett linje 13"/>
          <p:cNvCxnSpPr/>
          <p:nvPr/>
        </p:nvCxnSpPr>
        <p:spPr>
          <a:xfrm>
            <a:off x="10913444" y="1690688"/>
            <a:ext cx="9625" cy="1456773"/>
          </a:xfrm>
          <a:prstGeom prst="line">
            <a:avLst/>
          </a:prstGeom>
          <a:ln w="34925">
            <a:solidFill>
              <a:srgbClr val="C00000"/>
            </a:solidFill>
            <a:prstDash val="dash"/>
          </a:ln>
        </p:spPr>
        <p:style>
          <a:lnRef idx="1">
            <a:schemeClr val="accent1"/>
          </a:lnRef>
          <a:fillRef idx="0">
            <a:schemeClr val="accent1"/>
          </a:fillRef>
          <a:effectRef idx="0">
            <a:schemeClr val="accent1"/>
          </a:effectRef>
          <a:fontRef idx="minor">
            <a:schemeClr val="tx1"/>
          </a:fontRef>
        </p:style>
      </p:cxnSp>
      <p:sp>
        <p:nvSpPr>
          <p:cNvPr id="15" name="TekstSylinder 14"/>
          <p:cNvSpPr txBox="1"/>
          <p:nvPr/>
        </p:nvSpPr>
        <p:spPr>
          <a:xfrm>
            <a:off x="4610695" y="4890022"/>
            <a:ext cx="2859116" cy="523220"/>
          </a:xfrm>
          <a:prstGeom prst="rect">
            <a:avLst/>
          </a:prstGeom>
          <a:noFill/>
        </p:spPr>
        <p:txBody>
          <a:bodyPr wrap="none" rtlCol="0">
            <a:spAutoFit/>
          </a:bodyPr>
          <a:lstStyle/>
          <a:p>
            <a:r>
              <a:rPr lang="nb-NO" sz="2800" dirty="0" smtClean="0">
                <a:solidFill>
                  <a:srgbClr val="C00000"/>
                </a:solidFill>
              </a:rPr>
              <a:t>Tidlige forvarsler? </a:t>
            </a:r>
            <a:endParaRPr lang="nb-NO" sz="2800" dirty="0">
              <a:solidFill>
                <a:srgbClr val="C00000"/>
              </a:solidFill>
            </a:endParaRPr>
          </a:p>
        </p:txBody>
      </p:sp>
      <p:sp>
        <p:nvSpPr>
          <p:cNvPr id="16" name="TekstSylinder 15"/>
          <p:cNvSpPr txBox="1"/>
          <p:nvPr/>
        </p:nvSpPr>
        <p:spPr>
          <a:xfrm>
            <a:off x="6391175" y="4221232"/>
            <a:ext cx="2616807" cy="523220"/>
          </a:xfrm>
          <a:prstGeom prst="rect">
            <a:avLst/>
          </a:prstGeom>
          <a:noFill/>
        </p:spPr>
        <p:txBody>
          <a:bodyPr wrap="none" rtlCol="0">
            <a:spAutoFit/>
          </a:bodyPr>
          <a:lstStyle/>
          <a:p>
            <a:r>
              <a:rPr lang="nb-NO" sz="2800" dirty="0" smtClean="0">
                <a:solidFill>
                  <a:srgbClr val="C00000"/>
                </a:solidFill>
              </a:rPr>
              <a:t>Sene forvarsler? </a:t>
            </a:r>
            <a:endParaRPr lang="nb-NO" sz="2800" dirty="0">
              <a:solidFill>
                <a:srgbClr val="C00000"/>
              </a:solidFill>
            </a:endParaRPr>
          </a:p>
        </p:txBody>
      </p:sp>
      <p:sp>
        <p:nvSpPr>
          <p:cNvPr id="17" name="TekstSylinder 16"/>
          <p:cNvSpPr txBox="1"/>
          <p:nvPr/>
        </p:nvSpPr>
        <p:spPr>
          <a:xfrm>
            <a:off x="8736993" y="3719763"/>
            <a:ext cx="2570063" cy="523220"/>
          </a:xfrm>
          <a:prstGeom prst="rect">
            <a:avLst/>
          </a:prstGeom>
          <a:noFill/>
        </p:spPr>
        <p:txBody>
          <a:bodyPr wrap="none" rtlCol="0">
            <a:spAutoFit/>
          </a:bodyPr>
          <a:lstStyle/>
          <a:p>
            <a:r>
              <a:rPr lang="nb-NO" sz="2800" dirty="0" smtClean="0">
                <a:solidFill>
                  <a:srgbClr val="C00000"/>
                </a:solidFill>
              </a:rPr>
              <a:t>Krisehåndtering </a:t>
            </a:r>
            <a:endParaRPr lang="nb-NO" sz="2800" dirty="0">
              <a:solidFill>
                <a:srgbClr val="C00000"/>
              </a:solidFill>
            </a:endParaRPr>
          </a:p>
        </p:txBody>
      </p:sp>
    </p:spTree>
    <p:extLst>
      <p:ext uri="{BB962C8B-B14F-4D97-AF65-F5344CB8AC3E}">
        <p14:creationId xmlns:p14="http://schemas.microsoft.com/office/powerpoint/2010/main" val="3091652683"/>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a:xfrm>
            <a:off x="585537" y="159135"/>
            <a:ext cx="4660231" cy="850106"/>
          </a:xfrm>
        </p:spPr>
        <p:txBody>
          <a:bodyPr>
            <a:normAutofit/>
          </a:bodyPr>
          <a:lstStyle/>
          <a:p>
            <a:r>
              <a:rPr lang="nb-NO" sz="3200" dirty="0" smtClean="0"/>
              <a:t>Utfordringer…</a:t>
            </a:r>
            <a:endParaRPr lang="nb-NO" sz="3200" dirty="0"/>
          </a:p>
        </p:txBody>
      </p:sp>
      <p:graphicFrame>
        <p:nvGraphicFramePr>
          <p:cNvPr id="4" name="Plassholder for innhold 3"/>
          <p:cNvGraphicFramePr>
            <a:graphicFrameLocks noGrp="1"/>
          </p:cNvGraphicFramePr>
          <p:nvPr>
            <p:ph idx="1"/>
            <p:extLst>
              <p:ext uri="{D42A27DB-BD31-4B8C-83A1-F6EECF244321}">
                <p14:modId xmlns:p14="http://schemas.microsoft.com/office/powerpoint/2010/main" val="46553798"/>
              </p:ext>
            </p:extLst>
          </p:nvPr>
        </p:nvGraphicFramePr>
        <p:xfrm>
          <a:off x="1255746" y="240632"/>
          <a:ext cx="9680508" cy="62179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Ellipse 2"/>
          <p:cNvSpPr/>
          <p:nvPr/>
        </p:nvSpPr>
        <p:spPr>
          <a:xfrm>
            <a:off x="4772526" y="2288406"/>
            <a:ext cx="2646947" cy="2281188"/>
          </a:xfrm>
          <a:prstGeom prst="ellipse">
            <a:avLst/>
          </a:prstGeom>
          <a:solidFill>
            <a:srgbClr val="C00000"/>
          </a:solidFill>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nb-NO" sz="3200" dirty="0" smtClean="0"/>
              <a:t>RISIKO </a:t>
            </a:r>
            <a:endParaRPr lang="nb-NO" sz="3200" dirty="0"/>
          </a:p>
        </p:txBody>
      </p:sp>
    </p:spTree>
    <p:extLst>
      <p:ext uri="{BB962C8B-B14F-4D97-AF65-F5344CB8AC3E}">
        <p14:creationId xmlns:p14="http://schemas.microsoft.com/office/powerpoint/2010/main" val="2987717671"/>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e 3"/>
          <p:cNvPicPr>
            <a:picLocks noChangeAspect="1"/>
          </p:cNvPicPr>
          <p:nvPr/>
        </p:nvPicPr>
        <p:blipFill rotWithShape="1">
          <a:blip r:embed="rId2"/>
          <a:srcRect l="32824" t="19379" r="34176" b="7638"/>
          <a:stretch/>
        </p:blipFill>
        <p:spPr>
          <a:xfrm>
            <a:off x="3234088" y="84878"/>
            <a:ext cx="4937759" cy="6142668"/>
          </a:xfrm>
          <a:prstGeom prst="rect">
            <a:avLst/>
          </a:prstGeom>
        </p:spPr>
      </p:pic>
    </p:spTree>
    <p:extLst>
      <p:ext uri="{BB962C8B-B14F-4D97-AF65-F5344CB8AC3E}">
        <p14:creationId xmlns:p14="http://schemas.microsoft.com/office/powerpoint/2010/main" val="2315915537"/>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tel 3"/>
          <p:cNvSpPr>
            <a:spLocks noGrp="1"/>
          </p:cNvSpPr>
          <p:nvPr>
            <p:ph type="ctrTitle"/>
          </p:nvPr>
        </p:nvSpPr>
        <p:spPr>
          <a:xfrm>
            <a:off x="1491698" y="980729"/>
            <a:ext cx="8640960" cy="1291107"/>
          </a:xfrm>
        </p:spPr>
        <p:txBody>
          <a:bodyPr>
            <a:noAutofit/>
          </a:bodyPr>
          <a:lstStyle/>
          <a:p>
            <a:r>
              <a:rPr lang="nb-NO" sz="3600" dirty="0"/>
              <a:t>Takk for meg! </a:t>
            </a:r>
            <a:br>
              <a:rPr lang="nb-NO" sz="3600" dirty="0"/>
            </a:br>
            <a:endParaRPr lang="nb-NO" sz="2000" dirty="0"/>
          </a:p>
        </p:txBody>
      </p:sp>
      <p:sp>
        <p:nvSpPr>
          <p:cNvPr id="5" name="Undertittel 4"/>
          <p:cNvSpPr>
            <a:spLocks noGrp="1"/>
          </p:cNvSpPr>
          <p:nvPr>
            <p:ph type="subTitle" idx="1"/>
          </p:nvPr>
        </p:nvSpPr>
        <p:spPr>
          <a:xfrm>
            <a:off x="3689322" y="5715096"/>
            <a:ext cx="4245712" cy="1007771"/>
          </a:xfrm>
        </p:spPr>
        <p:txBody>
          <a:bodyPr>
            <a:normAutofit/>
          </a:bodyPr>
          <a:lstStyle/>
          <a:p>
            <a:r>
              <a:rPr lang="nb-NO" dirty="0"/>
              <a:t>Helge.hoff@helse-bergen.no</a:t>
            </a:r>
            <a:endParaRPr lang="nb-NO" dirty="0"/>
          </a:p>
        </p:txBody>
      </p:sp>
      <p:pic>
        <p:nvPicPr>
          <p:cNvPr id="7" name="Picture 1" descr="F:\HB_logo_Kompetansesenter-for-sikkerhets--fengsels--og-rettspsykiatri.jpg"/>
          <p:cNvPicPr>
            <a:picLocks noChangeAspect="1" noChangeArrowheads="1"/>
          </p:cNvPicPr>
          <p:nvPr/>
        </p:nvPicPr>
        <p:blipFill>
          <a:blip r:embed="rId2" cstate="print"/>
          <a:srcRect/>
          <a:stretch>
            <a:fillRect/>
          </a:stretch>
        </p:blipFill>
        <p:spPr bwMode="auto">
          <a:xfrm>
            <a:off x="1600252" y="244701"/>
            <a:ext cx="2955434" cy="736028"/>
          </a:xfrm>
          <a:prstGeom prst="rect">
            <a:avLst/>
          </a:prstGeom>
          <a:noFill/>
          <a:ln w="9525">
            <a:noFill/>
            <a:miter lim="800000"/>
            <a:headEnd/>
            <a:tailEnd/>
          </a:ln>
        </p:spPr>
      </p:pic>
      <p:pic>
        <p:nvPicPr>
          <p:cNvPr id="2" name="Bilde 1"/>
          <p:cNvPicPr>
            <a:picLocks noChangeAspect="1"/>
          </p:cNvPicPr>
          <p:nvPr/>
        </p:nvPicPr>
        <p:blipFill>
          <a:blip r:embed="rId3"/>
          <a:stretch>
            <a:fillRect/>
          </a:stretch>
        </p:blipFill>
        <p:spPr>
          <a:xfrm>
            <a:off x="4467241" y="2356233"/>
            <a:ext cx="2357071" cy="2975412"/>
          </a:xfrm>
          <a:prstGeom prst="rect">
            <a:avLst/>
          </a:prstGeom>
        </p:spPr>
      </p:pic>
    </p:spTree>
    <p:extLst>
      <p:ext uri="{BB962C8B-B14F-4D97-AF65-F5344CB8AC3E}">
        <p14:creationId xmlns:p14="http://schemas.microsoft.com/office/powerpoint/2010/main" val="1421334085"/>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endParaRPr lang="nb-NO"/>
          </a:p>
        </p:txBody>
      </p:sp>
    </p:spTree>
    <p:extLst>
      <p:ext uri="{BB962C8B-B14F-4D97-AF65-F5344CB8AC3E}">
        <p14:creationId xmlns:p14="http://schemas.microsoft.com/office/powerpoint/2010/main" val="404742644"/>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e 3"/>
          <p:cNvPicPr>
            <a:picLocks noChangeAspect="1"/>
          </p:cNvPicPr>
          <p:nvPr/>
        </p:nvPicPr>
        <p:blipFill rotWithShape="1">
          <a:blip r:embed="rId2"/>
          <a:srcRect t="15731" r="33228" b="7076"/>
          <a:stretch/>
        </p:blipFill>
        <p:spPr>
          <a:xfrm>
            <a:off x="1513888" y="1032224"/>
            <a:ext cx="8248948" cy="5364200"/>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Tree>
    <p:extLst>
      <p:ext uri="{BB962C8B-B14F-4D97-AF65-F5344CB8AC3E}">
        <p14:creationId xmlns:p14="http://schemas.microsoft.com/office/powerpoint/2010/main" val="1178062117"/>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e 3"/>
          <p:cNvPicPr>
            <a:picLocks noChangeAspect="1"/>
          </p:cNvPicPr>
          <p:nvPr/>
        </p:nvPicPr>
        <p:blipFill rotWithShape="1">
          <a:blip r:embed="rId2"/>
          <a:srcRect l="3930" t="14608" r="35912" b="5673"/>
          <a:stretch/>
        </p:blipFill>
        <p:spPr>
          <a:xfrm>
            <a:off x="1501638" y="257077"/>
            <a:ext cx="8704544" cy="6488425"/>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Tree>
    <p:extLst>
      <p:ext uri="{BB962C8B-B14F-4D97-AF65-F5344CB8AC3E}">
        <p14:creationId xmlns:p14="http://schemas.microsoft.com/office/powerpoint/2010/main" val="234154754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kstSylinder 6"/>
          <p:cNvSpPr txBox="1"/>
          <p:nvPr/>
        </p:nvSpPr>
        <p:spPr>
          <a:xfrm>
            <a:off x="932964" y="1311517"/>
            <a:ext cx="1548694" cy="369332"/>
          </a:xfrm>
          <a:prstGeom prst="rect">
            <a:avLst/>
          </a:prstGeom>
          <a:noFill/>
        </p:spPr>
        <p:txBody>
          <a:bodyPr wrap="none" rtlCol="0">
            <a:spAutoFit/>
          </a:bodyPr>
          <a:lstStyle/>
          <a:p>
            <a:r>
              <a:rPr lang="nb-NO" dirty="0" smtClean="0"/>
              <a:t>Temperament </a:t>
            </a:r>
            <a:endParaRPr lang="nb-NO" dirty="0"/>
          </a:p>
        </p:txBody>
      </p:sp>
      <p:sp>
        <p:nvSpPr>
          <p:cNvPr id="8" name="TekstSylinder 7"/>
          <p:cNvSpPr txBox="1"/>
          <p:nvPr/>
        </p:nvSpPr>
        <p:spPr>
          <a:xfrm>
            <a:off x="6510797" y="1154809"/>
            <a:ext cx="1986634" cy="369332"/>
          </a:xfrm>
          <a:prstGeom prst="rect">
            <a:avLst/>
          </a:prstGeom>
          <a:noFill/>
        </p:spPr>
        <p:txBody>
          <a:bodyPr wrap="none" rtlCol="0">
            <a:spAutoFit/>
          </a:bodyPr>
          <a:lstStyle/>
          <a:p>
            <a:r>
              <a:rPr lang="nb-NO" dirty="0" smtClean="0"/>
              <a:t>Sosiale ferdigheter </a:t>
            </a:r>
            <a:endParaRPr lang="nb-NO" dirty="0"/>
          </a:p>
        </p:txBody>
      </p:sp>
      <p:sp>
        <p:nvSpPr>
          <p:cNvPr id="9" name="TekstSylinder 8"/>
          <p:cNvSpPr txBox="1"/>
          <p:nvPr/>
        </p:nvSpPr>
        <p:spPr>
          <a:xfrm>
            <a:off x="3115883" y="1399001"/>
            <a:ext cx="2813271" cy="369332"/>
          </a:xfrm>
          <a:prstGeom prst="rect">
            <a:avLst/>
          </a:prstGeom>
          <a:noFill/>
        </p:spPr>
        <p:txBody>
          <a:bodyPr wrap="none" rtlCol="0">
            <a:spAutoFit/>
          </a:bodyPr>
          <a:lstStyle/>
          <a:p>
            <a:r>
              <a:rPr lang="nb-NO" dirty="0" smtClean="0"/>
              <a:t>Tidlige samspillserfaringer  </a:t>
            </a:r>
            <a:endParaRPr lang="nb-NO" dirty="0"/>
          </a:p>
        </p:txBody>
      </p:sp>
      <p:sp>
        <p:nvSpPr>
          <p:cNvPr id="10" name="TekstSylinder 9"/>
          <p:cNvSpPr txBox="1"/>
          <p:nvPr/>
        </p:nvSpPr>
        <p:spPr>
          <a:xfrm>
            <a:off x="4765507" y="1005078"/>
            <a:ext cx="1330492" cy="369332"/>
          </a:xfrm>
          <a:prstGeom prst="rect">
            <a:avLst/>
          </a:prstGeom>
          <a:noFill/>
        </p:spPr>
        <p:txBody>
          <a:bodyPr wrap="none" rtlCol="0">
            <a:spAutoFit/>
          </a:bodyPr>
          <a:lstStyle/>
          <a:p>
            <a:r>
              <a:rPr lang="nb-NO" dirty="0" smtClean="0"/>
              <a:t>Holdninger  </a:t>
            </a:r>
            <a:endParaRPr lang="nb-NO" dirty="0"/>
          </a:p>
        </p:txBody>
      </p:sp>
      <p:sp>
        <p:nvSpPr>
          <p:cNvPr id="11" name="TekstSylinder 10"/>
          <p:cNvSpPr txBox="1"/>
          <p:nvPr/>
        </p:nvSpPr>
        <p:spPr>
          <a:xfrm>
            <a:off x="5731976" y="1422268"/>
            <a:ext cx="1076449" cy="369332"/>
          </a:xfrm>
          <a:prstGeom prst="rect">
            <a:avLst/>
          </a:prstGeom>
          <a:noFill/>
        </p:spPr>
        <p:txBody>
          <a:bodyPr wrap="none" rtlCol="0">
            <a:spAutoFit/>
          </a:bodyPr>
          <a:lstStyle/>
          <a:p>
            <a:r>
              <a:rPr lang="nb-NO" dirty="0" smtClean="0"/>
              <a:t>Sykdom   </a:t>
            </a:r>
            <a:endParaRPr lang="nb-NO" dirty="0"/>
          </a:p>
        </p:txBody>
      </p:sp>
      <p:sp>
        <p:nvSpPr>
          <p:cNvPr id="12" name="TekstSylinder 11"/>
          <p:cNvSpPr txBox="1"/>
          <p:nvPr/>
        </p:nvSpPr>
        <p:spPr>
          <a:xfrm>
            <a:off x="7071189" y="1503275"/>
            <a:ext cx="1474058" cy="369332"/>
          </a:xfrm>
          <a:prstGeom prst="rect">
            <a:avLst/>
          </a:prstGeom>
          <a:noFill/>
        </p:spPr>
        <p:txBody>
          <a:bodyPr wrap="none" rtlCol="0">
            <a:spAutoFit/>
          </a:bodyPr>
          <a:lstStyle/>
          <a:p>
            <a:r>
              <a:rPr lang="nb-NO" dirty="0" smtClean="0"/>
              <a:t>Livssituasjon  </a:t>
            </a:r>
            <a:endParaRPr lang="nb-NO" dirty="0"/>
          </a:p>
        </p:txBody>
      </p:sp>
      <p:sp>
        <p:nvSpPr>
          <p:cNvPr id="13" name="TekstSylinder 12"/>
          <p:cNvSpPr txBox="1"/>
          <p:nvPr/>
        </p:nvSpPr>
        <p:spPr>
          <a:xfrm>
            <a:off x="9301302" y="1891212"/>
            <a:ext cx="1648208" cy="369332"/>
          </a:xfrm>
          <a:prstGeom prst="rect">
            <a:avLst/>
          </a:prstGeom>
          <a:noFill/>
        </p:spPr>
        <p:txBody>
          <a:bodyPr wrap="none" rtlCol="0">
            <a:spAutoFit/>
          </a:bodyPr>
          <a:lstStyle/>
          <a:p>
            <a:r>
              <a:rPr lang="nb-NO" dirty="0" smtClean="0"/>
              <a:t>Gruppenormer </a:t>
            </a:r>
            <a:endParaRPr lang="nb-NO" dirty="0"/>
          </a:p>
        </p:txBody>
      </p:sp>
      <p:sp>
        <p:nvSpPr>
          <p:cNvPr id="14" name="TekstSylinder 13"/>
          <p:cNvSpPr txBox="1"/>
          <p:nvPr/>
        </p:nvSpPr>
        <p:spPr>
          <a:xfrm>
            <a:off x="3771497" y="1770726"/>
            <a:ext cx="665567" cy="369332"/>
          </a:xfrm>
          <a:prstGeom prst="rect">
            <a:avLst/>
          </a:prstGeom>
          <a:noFill/>
        </p:spPr>
        <p:txBody>
          <a:bodyPr wrap="none" rtlCol="0">
            <a:spAutoFit/>
          </a:bodyPr>
          <a:lstStyle/>
          <a:p>
            <a:r>
              <a:rPr lang="nb-NO" dirty="0" smtClean="0"/>
              <a:t>alder</a:t>
            </a:r>
            <a:endParaRPr lang="nb-NO" dirty="0"/>
          </a:p>
        </p:txBody>
      </p:sp>
      <p:sp>
        <p:nvSpPr>
          <p:cNvPr id="15" name="TekstSylinder 14"/>
          <p:cNvSpPr txBox="1"/>
          <p:nvPr/>
        </p:nvSpPr>
        <p:spPr>
          <a:xfrm>
            <a:off x="2269907" y="1062755"/>
            <a:ext cx="1283813" cy="369332"/>
          </a:xfrm>
          <a:prstGeom prst="rect">
            <a:avLst/>
          </a:prstGeom>
          <a:noFill/>
        </p:spPr>
        <p:txBody>
          <a:bodyPr wrap="none" rtlCol="0">
            <a:spAutoFit/>
          </a:bodyPr>
          <a:lstStyle/>
          <a:p>
            <a:r>
              <a:rPr lang="nb-NO" dirty="0" smtClean="0"/>
              <a:t>impulsivitet</a:t>
            </a:r>
            <a:endParaRPr lang="nb-NO" dirty="0"/>
          </a:p>
        </p:txBody>
      </p:sp>
      <p:sp>
        <p:nvSpPr>
          <p:cNvPr id="16" name="TekstSylinder 15"/>
          <p:cNvSpPr txBox="1"/>
          <p:nvPr/>
        </p:nvSpPr>
        <p:spPr>
          <a:xfrm>
            <a:off x="8721748" y="907775"/>
            <a:ext cx="1587422" cy="369332"/>
          </a:xfrm>
          <a:prstGeom prst="rect">
            <a:avLst/>
          </a:prstGeom>
          <a:noFill/>
        </p:spPr>
        <p:txBody>
          <a:bodyPr wrap="none" rtlCol="0">
            <a:spAutoFit/>
          </a:bodyPr>
          <a:lstStyle/>
          <a:p>
            <a:r>
              <a:rPr lang="nb-NO" dirty="0" smtClean="0"/>
              <a:t>Lover og regler</a:t>
            </a:r>
            <a:endParaRPr lang="nb-NO" dirty="0"/>
          </a:p>
        </p:txBody>
      </p:sp>
      <p:sp>
        <p:nvSpPr>
          <p:cNvPr id="17" name="TekstSylinder 16"/>
          <p:cNvSpPr txBox="1"/>
          <p:nvPr/>
        </p:nvSpPr>
        <p:spPr>
          <a:xfrm>
            <a:off x="8981238" y="1382663"/>
            <a:ext cx="1827488" cy="369332"/>
          </a:xfrm>
          <a:prstGeom prst="rect">
            <a:avLst/>
          </a:prstGeom>
          <a:noFill/>
        </p:spPr>
        <p:txBody>
          <a:bodyPr wrap="none" rtlCol="0">
            <a:spAutoFit/>
          </a:bodyPr>
          <a:lstStyle/>
          <a:p>
            <a:r>
              <a:rPr lang="nb-NO" dirty="0" smtClean="0"/>
              <a:t>Kulturelle forhold</a:t>
            </a:r>
            <a:endParaRPr lang="nb-NO" dirty="0"/>
          </a:p>
        </p:txBody>
      </p:sp>
      <p:sp>
        <p:nvSpPr>
          <p:cNvPr id="18" name="TekstSylinder 17"/>
          <p:cNvSpPr txBox="1"/>
          <p:nvPr/>
        </p:nvSpPr>
        <p:spPr>
          <a:xfrm>
            <a:off x="8030698" y="504782"/>
            <a:ext cx="2541208" cy="369332"/>
          </a:xfrm>
          <a:prstGeom prst="rect">
            <a:avLst/>
          </a:prstGeom>
          <a:noFill/>
        </p:spPr>
        <p:txBody>
          <a:bodyPr wrap="none" rtlCol="0">
            <a:spAutoFit/>
          </a:bodyPr>
          <a:lstStyle/>
          <a:p>
            <a:r>
              <a:rPr lang="nb-NO" dirty="0" smtClean="0"/>
              <a:t>Ytre kontrollmekanismer </a:t>
            </a:r>
            <a:endParaRPr lang="nb-NO" dirty="0"/>
          </a:p>
        </p:txBody>
      </p:sp>
      <p:sp>
        <p:nvSpPr>
          <p:cNvPr id="19" name="TekstSylinder 18"/>
          <p:cNvSpPr txBox="1"/>
          <p:nvPr/>
        </p:nvSpPr>
        <p:spPr>
          <a:xfrm>
            <a:off x="5964000" y="1844591"/>
            <a:ext cx="521297" cy="369332"/>
          </a:xfrm>
          <a:prstGeom prst="rect">
            <a:avLst/>
          </a:prstGeom>
          <a:noFill/>
        </p:spPr>
        <p:txBody>
          <a:bodyPr wrap="none" rtlCol="0">
            <a:spAutoFit/>
          </a:bodyPr>
          <a:lstStyle/>
          <a:p>
            <a:r>
              <a:rPr lang="nb-NO" dirty="0" smtClean="0"/>
              <a:t>Rus</a:t>
            </a:r>
            <a:endParaRPr lang="nb-NO" dirty="0"/>
          </a:p>
        </p:txBody>
      </p:sp>
      <p:sp>
        <p:nvSpPr>
          <p:cNvPr id="20" name="TekstSylinder 19"/>
          <p:cNvSpPr txBox="1"/>
          <p:nvPr/>
        </p:nvSpPr>
        <p:spPr>
          <a:xfrm>
            <a:off x="3957472" y="2215283"/>
            <a:ext cx="1359283" cy="369332"/>
          </a:xfrm>
          <a:prstGeom prst="rect">
            <a:avLst/>
          </a:prstGeom>
          <a:noFill/>
        </p:spPr>
        <p:txBody>
          <a:bodyPr wrap="none" rtlCol="0">
            <a:spAutoFit/>
          </a:bodyPr>
          <a:lstStyle/>
          <a:p>
            <a:r>
              <a:rPr lang="nb-NO" dirty="0" smtClean="0"/>
              <a:t>personlighet</a:t>
            </a:r>
            <a:endParaRPr lang="nb-NO" dirty="0"/>
          </a:p>
        </p:txBody>
      </p:sp>
      <p:sp>
        <p:nvSpPr>
          <p:cNvPr id="23" name="TekstSylinder 22"/>
          <p:cNvSpPr txBox="1"/>
          <p:nvPr/>
        </p:nvSpPr>
        <p:spPr>
          <a:xfrm>
            <a:off x="4966238" y="2475174"/>
            <a:ext cx="1567609" cy="369332"/>
          </a:xfrm>
          <a:prstGeom prst="rect">
            <a:avLst/>
          </a:prstGeom>
          <a:noFill/>
        </p:spPr>
        <p:txBody>
          <a:bodyPr wrap="none" rtlCol="0">
            <a:spAutoFit/>
          </a:bodyPr>
          <a:lstStyle/>
          <a:p>
            <a:r>
              <a:rPr lang="nb-NO" dirty="0" smtClean="0"/>
              <a:t>framtidsplaner</a:t>
            </a:r>
            <a:endParaRPr lang="nb-NO" dirty="0"/>
          </a:p>
        </p:txBody>
      </p:sp>
      <p:sp>
        <p:nvSpPr>
          <p:cNvPr id="24" name="TekstSylinder 23"/>
          <p:cNvSpPr txBox="1"/>
          <p:nvPr/>
        </p:nvSpPr>
        <p:spPr>
          <a:xfrm>
            <a:off x="4779713" y="1796769"/>
            <a:ext cx="970330" cy="369332"/>
          </a:xfrm>
          <a:prstGeom prst="rect">
            <a:avLst/>
          </a:prstGeom>
          <a:noFill/>
        </p:spPr>
        <p:txBody>
          <a:bodyPr wrap="none" rtlCol="0">
            <a:spAutoFit/>
          </a:bodyPr>
          <a:lstStyle/>
          <a:p>
            <a:r>
              <a:rPr lang="nb-NO" dirty="0" smtClean="0"/>
              <a:t>Traumer</a:t>
            </a:r>
            <a:endParaRPr lang="nb-NO" dirty="0"/>
          </a:p>
        </p:txBody>
      </p:sp>
      <p:pic>
        <p:nvPicPr>
          <p:cNvPr id="22" name="Bilde 2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26955" y="1705440"/>
            <a:ext cx="2373217" cy="3559825"/>
          </a:xfrm>
          <a:prstGeom prst="rect">
            <a:avLst/>
          </a:prstGeom>
        </p:spPr>
      </p:pic>
      <p:sp>
        <p:nvSpPr>
          <p:cNvPr id="21" name="TekstSylinder 20"/>
          <p:cNvSpPr txBox="1"/>
          <p:nvPr/>
        </p:nvSpPr>
        <p:spPr>
          <a:xfrm>
            <a:off x="525145" y="5388369"/>
            <a:ext cx="9784025" cy="830997"/>
          </a:xfrm>
          <a:prstGeom prst="rect">
            <a:avLst/>
          </a:prstGeom>
          <a:noFill/>
        </p:spPr>
        <p:txBody>
          <a:bodyPr wrap="none" rtlCol="0">
            <a:spAutoFit/>
          </a:bodyPr>
          <a:lstStyle/>
          <a:p>
            <a:r>
              <a:rPr lang="nb-NO" sz="2400" dirty="0" smtClean="0"/>
              <a:t>Risikofaktorer: </a:t>
            </a:r>
          </a:p>
          <a:p>
            <a:r>
              <a:rPr lang="nb-NO" sz="2400" dirty="0" smtClean="0"/>
              <a:t>Forhold som </a:t>
            </a:r>
            <a:r>
              <a:rPr lang="nb-NO" sz="2400" i="1" dirty="0" smtClean="0"/>
              <a:t>på gruppenivå </a:t>
            </a:r>
            <a:r>
              <a:rPr lang="nb-NO" sz="2400" dirty="0" smtClean="0"/>
              <a:t>gjør det mer sannsynlig at en person utøver vold </a:t>
            </a:r>
            <a:endParaRPr lang="nb-NO" sz="2400" dirty="0"/>
          </a:p>
        </p:txBody>
      </p:sp>
    </p:spTree>
    <p:extLst>
      <p:ext uri="{BB962C8B-B14F-4D97-AF65-F5344CB8AC3E}">
        <p14:creationId xmlns:p14="http://schemas.microsoft.com/office/powerpoint/2010/main" val="1985021525"/>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llipse 2"/>
          <p:cNvSpPr/>
          <p:nvPr/>
        </p:nvSpPr>
        <p:spPr>
          <a:xfrm>
            <a:off x="4546332" y="587141"/>
            <a:ext cx="3349592" cy="2974206"/>
          </a:xfrm>
          <a:prstGeom prst="ellipse">
            <a:avLst/>
          </a:prstGeom>
          <a:gradFill>
            <a:gsLst>
              <a:gs pos="0">
                <a:schemeClr val="accent1">
                  <a:satMod val="103000"/>
                  <a:lumMod val="102000"/>
                  <a:tint val="94000"/>
                  <a:alpha val="0"/>
                </a:schemeClr>
              </a:gs>
              <a:gs pos="50000">
                <a:schemeClr val="accent1">
                  <a:satMod val="110000"/>
                  <a:lumMod val="100000"/>
                  <a:shade val="100000"/>
                </a:schemeClr>
              </a:gs>
              <a:gs pos="100000">
                <a:schemeClr val="accent1">
                  <a:lumMod val="99000"/>
                  <a:satMod val="120000"/>
                  <a:shade val="78000"/>
                </a:schemeClr>
              </a:gs>
            </a:gsLst>
            <a:lin ang="5400000" scaled="0"/>
          </a:gradFill>
        </p:spPr>
        <p:style>
          <a:lnRef idx="0">
            <a:schemeClr val="accent1"/>
          </a:lnRef>
          <a:fillRef idx="3">
            <a:schemeClr val="accent1"/>
          </a:fillRef>
          <a:effectRef idx="3">
            <a:schemeClr val="accent1"/>
          </a:effectRef>
          <a:fontRef idx="minor">
            <a:schemeClr val="lt1"/>
          </a:fontRef>
        </p:style>
        <p:txBody>
          <a:bodyPr rtlCol="0" anchor="ctr"/>
          <a:lstStyle/>
          <a:p>
            <a:pPr algn="ctr"/>
            <a:r>
              <a:rPr lang="nb-NO" sz="2000" dirty="0" smtClean="0"/>
              <a:t>En motivert voldsutøver </a:t>
            </a:r>
            <a:endParaRPr lang="nb-NO" sz="2000" dirty="0"/>
          </a:p>
        </p:txBody>
      </p:sp>
      <p:sp>
        <p:nvSpPr>
          <p:cNvPr id="5" name="Ellipse 4"/>
          <p:cNvSpPr/>
          <p:nvPr/>
        </p:nvSpPr>
        <p:spPr>
          <a:xfrm>
            <a:off x="3169146" y="2348934"/>
            <a:ext cx="3349592" cy="2974206"/>
          </a:xfrm>
          <a:prstGeom prst="ellipse">
            <a:avLst/>
          </a:prstGeom>
          <a:gradFill>
            <a:gsLst>
              <a:gs pos="0">
                <a:schemeClr val="accent1">
                  <a:satMod val="103000"/>
                  <a:lumMod val="102000"/>
                  <a:tint val="94000"/>
                  <a:alpha val="0"/>
                </a:schemeClr>
              </a:gs>
              <a:gs pos="50000">
                <a:schemeClr val="accent1">
                  <a:satMod val="110000"/>
                  <a:lumMod val="100000"/>
                  <a:shade val="100000"/>
                </a:schemeClr>
              </a:gs>
              <a:gs pos="100000">
                <a:schemeClr val="accent1">
                  <a:lumMod val="99000"/>
                  <a:satMod val="120000"/>
                  <a:shade val="78000"/>
                </a:schemeClr>
              </a:gs>
            </a:gsLst>
          </a:gradFill>
        </p:spPr>
        <p:style>
          <a:lnRef idx="0">
            <a:schemeClr val="accent1"/>
          </a:lnRef>
          <a:fillRef idx="3">
            <a:schemeClr val="accent1"/>
          </a:fillRef>
          <a:effectRef idx="3">
            <a:schemeClr val="accent1"/>
          </a:effectRef>
          <a:fontRef idx="minor">
            <a:schemeClr val="lt1"/>
          </a:fontRef>
        </p:style>
        <p:txBody>
          <a:bodyPr rtlCol="0" anchor="ctr"/>
          <a:lstStyle/>
          <a:p>
            <a:pPr algn="ctr"/>
            <a:r>
              <a:rPr lang="nb-NO" sz="2000" dirty="0" smtClean="0"/>
              <a:t>Et sårbart/</a:t>
            </a:r>
          </a:p>
          <a:p>
            <a:pPr algn="ctr"/>
            <a:r>
              <a:rPr lang="nb-NO" sz="2000" dirty="0" smtClean="0"/>
              <a:t>Egnet offer </a:t>
            </a:r>
            <a:endParaRPr lang="nb-NO" sz="2000" dirty="0"/>
          </a:p>
        </p:txBody>
      </p:sp>
      <p:sp>
        <p:nvSpPr>
          <p:cNvPr id="6" name="Ellipse 5"/>
          <p:cNvSpPr/>
          <p:nvPr/>
        </p:nvSpPr>
        <p:spPr>
          <a:xfrm>
            <a:off x="5768057" y="2393605"/>
            <a:ext cx="3349592" cy="2974206"/>
          </a:xfrm>
          <a:prstGeom prst="ellipse">
            <a:avLst/>
          </a:prstGeom>
          <a:gradFill>
            <a:gsLst>
              <a:gs pos="0">
                <a:schemeClr val="accent1">
                  <a:satMod val="103000"/>
                  <a:lumMod val="102000"/>
                  <a:tint val="94000"/>
                  <a:alpha val="0"/>
                </a:schemeClr>
              </a:gs>
              <a:gs pos="50000">
                <a:schemeClr val="accent1">
                  <a:satMod val="110000"/>
                  <a:lumMod val="100000"/>
                  <a:shade val="100000"/>
                </a:schemeClr>
              </a:gs>
              <a:gs pos="100000">
                <a:schemeClr val="accent1">
                  <a:lumMod val="99000"/>
                  <a:satMod val="120000"/>
                  <a:shade val="78000"/>
                </a:schemeClr>
              </a:gs>
            </a:gsLst>
          </a:gradFill>
        </p:spPr>
        <p:style>
          <a:lnRef idx="0">
            <a:schemeClr val="accent1"/>
          </a:lnRef>
          <a:fillRef idx="3">
            <a:schemeClr val="accent1"/>
          </a:fillRef>
          <a:effectRef idx="3">
            <a:schemeClr val="accent1"/>
          </a:effectRef>
          <a:fontRef idx="minor">
            <a:schemeClr val="lt1"/>
          </a:fontRef>
        </p:style>
        <p:txBody>
          <a:bodyPr rtlCol="0" anchor="ctr"/>
          <a:lstStyle/>
          <a:p>
            <a:pPr algn="ctr"/>
            <a:r>
              <a:rPr lang="nb-NO" sz="2000" dirty="0" smtClean="0"/>
              <a:t>Fravær av ytre kontrollmekanismer </a:t>
            </a:r>
          </a:p>
          <a:p>
            <a:pPr algn="ctr"/>
            <a:r>
              <a:rPr lang="nb-NO" sz="2000" dirty="0" smtClean="0"/>
              <a:t>Eget situasjon  </a:t>
            </a:r>
            <a:endParaRPr lang="nb-NO" sz="2000" dirty="0"/>
          </a:p>
        </p:txBody>
      </p:sp>
      <p:sp>
        <p:nvSpPr>
          <p:cNvPr id="7" name="TekstSylinder 6"/>
          <p:cNvSpPr txBox="1"/>
          <p:nvPr/>
        </p:nvSpPr>
        <p:spPr>
          <a:xfrm>
            <a:off x="5690460" y="2877955"/>
            <a:ext cx="1210853" cy="584775"/>
          </a:xfrm>
          <a:prstGeom prst="rect">
            <a:avLst/>
          </a:prstGeom>
          <a:noFill/>
        </p:spPr>
        <p:txBody>
          <a:bodyPr wrap="square" rtlCol="0">
            <a:spAutoFit/>
          </a:bodyPr>
          <a:lstStyle/>
          <a:p>
            <a:r>
              <a:rPr lang="nb-NO" sz="3200" dirty="0" smtClean="0">
                <a:solidFill>
                  <a:srgbClr val="FF0000"/>
                </a:solidFill>
              </a:rPr>
              <a:t>Vold</a:t>
            </a:r>
            <a:r>
              <a:rPr lang="nb-NO" sz="2800" dirty="0" smtClean="0">
                <a:solidFill>
                  <a:srgbClr val="FF0000"/>
                </a:solidFill>
              </a:rPr>
              <a:t> </a:t>
            </a:r>
            <a:endParaRPr lang="nb-NO" sz="2800" dirty="0">
              <a:solidFill>
                <a:srgbClr val="FF0000"/>
              </a:solidFill>
            </a:endParaRPr>
          </a:p>
        </p:txBody>
      </p:sp>
      <p:sp>
        <p:nvSpPr>
          <p:cNvPr id="9" name="TekstSylinder 8"/>
          <p:cNvSpPr txBox="1"/>
          <p:nvPr/>
        </p:nvSpPr>
        <p:spPr>
          <a:xfrm>
            <a:off x="2002055" y="6314173"/>
            <a:ext cx="6356099" cy="369332"/>
          </a:xfrm>
          <a:prstGeom prst="rect">
            <a:avLst/>
          </a:prstGeom>
          <a:noFill/>
        </p:spPr>
        <p:txBody>
          <a:bodyPr wrap="none" rtlCol="0">
            <a:spAutoFit/>
          </a:bodyPr>
          <a:lstStyle/>
          <a:p>
            <a:r>
              <a:rPr lang="nb-NO" dirty="0" smtClean="0"/>
              <a:t>Bearbeidet fra: </a:t>
            </a:r>
            <a:r>
              <a:rPr lang="nb-NO" dirty="0" err="1" smtClean="0"/>
              <a:t>Routine</a:t>
            </a:r>
            <a:r>
              <a:rPr lang="nb-NO" dirty="0" smtClean="0"/>
              <a:t> Activity </a:t>
            </a:r>
            <a:r>
              <a:rPr lang="nb-NO" dirty="0" err="1" smtClean="0"/>
              <a:t>Theory</a:t>
            </a:r>
            <a:r>
              <a:rPr lang="nb-NO" dirty="0" smtClean="0"/>
              <a:t> </a:t>
            </a:r>
            <a:r>
              <a:rPr lang="nb-NO" dirty="0" err="1" smtClean="0"/>
              <a:t>of</a:t>
            </a:r>
            <a:r>
              <a:rPr lang="nb-NO" dirty="0" smtClean="0"/>
              <a:t> </a:t>
            </a:r>
            <a:r>
              <a:rPr lang="nb-NO" dirty="0" err="1" smtClean="0"/>
              <a:t>Crime</a:t>
            </a:r>
            <a:r>
              <a:rPr lang="nb-NO" dirty="0" smtClean="0"/>
              <a:t> (</a:t>
            </a:r>
            <a:r>
              <a:rPr lang="nb-NO" dirty="0" err="1" smtClean="0"/>
              <a:t>Felson</a:t>
            </a:r>
            <a:r>
              <a:rPr lang="nb-NO" dirty="0" smtClean="0"/>
              <a:t> &amp; Cohen) </a:t>
            </a:r>
            <a:endParaRPr lang="nb-NO" dirty="0"/>
          </a:p>
        </p:txBody>
      </p:sp>
    </p:spTree>
    <p:extLst>
      <p:ext uri="{BB962C8B-B14F-4D97-AF65-F5344CB8AC3E}">
        <p14:creationId xmlns:p14="http://schemas.microsoft.com/office/powerpoint/2010/main" val="27245025"/>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ktangel 3"/>
          <p:cNvSpPr/>
          <p:nvPr/>
        </p:nvSpPr>
        <p:spPr>
          <a:xfrm>
            <a:off x="3771900" y="571500"/>
            <a:ext cx="3749040" cy="118872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b-NO" sz="2400" dirty="0" smtClean="0"/>
              <a:t>IDENTIFISERE VARSELSIGNAL</a:t>
            </a:r>
            <a:endParaRPr lang="nb-NO" sz="2400" dirty="0"/>
          </a:p>
        </p:txBody>
      </p:sp>
      <p:sp>
        <p:nvSpPr>
          <p:cNvPr id="5" name="Rektangel 4"/>
          <p:cNvSpPr/>
          <p:nvPr/>
        </p:nvSpPr>
        <p:spPr>
          <a:xfrm>
            <a:off x="3771900" y="2106930"/>
            <a:ext cx="3749040" cy="118872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b-NO" sz="2400" dirty="0" smtClean="0"/>
              <a:t>SORTERE</a:t>
            </a:r>
            <a:endParaRPr lang="nb-NO" sz="2400" dirty="0"/>
          </a:p>
        </p:txBody>
      </p:sp>
      <p:sp>
        <p:nvSpPr>
          <p:cNvPr id="6" name="Rektangel 5"/>
          <p:cNvSpPr/>
          <p:nvPr/>
        </p:nvSpPr>
        <p:spPr>
          <a:xfrm>
            <a:off x="3771900" y="3642360"/>
            <a:ext cx="3749040" cy="118872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b-NO" sz="2400" dirty="0" smtClean="0"/>
              <a:t>PRIORITERE</a:t>
            </a:r>
            <a:endParaRPr lang="nb-NO" sz="2400" dirty="0"/>
          </a:p>
        </p:txBody>
      </p:sp>
      <p:sp>
        <p:nvSpPr>
          <p:cNvPr id="7" name="Rektangel 6"/>
          <p:cNvSpPr/>
          <p:nvPr/>
        </p:nvSpPr>
        <p:spPr>
          <a:xfrm>
            <a:off x="3771900" y="5177790"/>
            <a:ext cx="3749040" cy="118872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b-NO" sz="2400" dirty="0" smtClean="0"/>
              <a:t>PLANLEGGE OG HANDLE</a:t>
            </a:r>
            <a:endParaRPr lang="nb-NO" sz="2400" dirty="0"/>
          </a:p>
        </p:txBody>
      </p:sp>
      <p:sp>
        <p:nvSpPr>
          <p:cNvPr id="2" name="TekstSylinder 1"/>
          <p:cNvSpPr txBox="1"/>
          <p:nvPr/>
        </p:nvSpPr>
        <p:spPr>
          <a:xfrm>
            <a:off x="543698" y="811917"/>
            <a:ext cx="2803818" cy="1323439"/>
          </a:xfrm>
          <a:prstGeom prst="rect">
            <a:avLst/>
          </a:prstGeom>
          <a:noFill/>
        </p:spPr>
        <p:txBody>
          <a:bodyPr wrap="square" rtlCol="0">
            <a:spAutoFit/>
          </a:bodyPr>
          <a:lstStyle/>
          <a:p>
            <a:r>
              <a:rPr lang="nb-NO" sz="4000" dirty="0" smtClean="0"/>
              <a:t>Voldsrisiko-</a:t>
            </a:r>
            <a:r>
              <a:rPr lang="nb-NO" sz="4000" dirty="0" err="1" smtClean="0"/>
              <a:t>Trage</a:t>
            </a:r>
            <a:r>
              <a:rPr lang="nb-NO" sz="4000" dirty="0" err="1" smtClean="0">
                <a:solidFill>
                  <a:schemeClr val="bg1"/>
                </a:solidFill>
              </a:rPr>
              <a:t>SEN</a:t>
            </a:r>
            <a:endParaRPr lang="nb-NO" sz="2800" dirty="0">
              <a:solidFill>
                <a:schemeClr val="bg1"/>
              </a:solidFill>
            </a:endParaRPr>
          </a:p>
        </p:txBody>
      </p:sp>
    </p:spTree>
    <p:extLst>
      <p:ext uri="{BB962C8B-B14F-4D97-AF65-F5344CB8AC3E}">
        <p14:creationId xmlns:p14="http://schemas.microsoft.com/office/powerpoint/2010/main" val="39801563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ktangel 3"/>
          <p:cNvSpPr/>
          <p:nvPr/>
        </p:nvSpPr>
        <p:spPr>
          <a:xfrm>
            <a:off x="3771900" y="571500"/>
            <a:ext cx="3749040" cy="1188720"/>
          </a:xfrm>
          <a:prstGeom prst="rect">
            <a:avLst/>
          </a:prstGeom>
          <a:ln>
            <a:solidFill>
              <a:srgbClr val="3494B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b-NO" sz="2400" dirty="0" smtClean="0"/>
              <a:t>VARSELSIGNAL</a:t>
            </a:r>
            <a:endParaRPr lang="nb-NO" sz="2400" dirty="0"/>
          </a:p>
        </p:txBody>
      </p:sp>
      <p:sp>
        <p:nvSpPr>
          <p:cNvPr id="5" name="Rektangel 4"/>
          <p:cNvSpPr/>
          <p:nvPr/>
        </p:nvSpPr>
        <p:spPr>
          <a:xfrm>
            <a:off x="3771900" y="2106930"/>
            <a:ext cx="3749040" cy="1188720"/>
          </a:xfrm>
          <a:prstGeom prst="rect">
            <a:avLst/>
          </a:prstGeom>
          <a:ln>
            <a:solidFill>
              <a:srgbClr val="3494B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b-NO" sz="2400" dirty="0" smtClean="0"/>
              <a:t>SORTERE</a:t>
            </a:r>
            <a:endParaRPr lang="nb-NO" sz="2400" dirty="0"/>
          </a:p>
        </p:txBody>
      </p:sp>
      <p:sp>
        <p:nvSpPr>
          <p:cNvPr id="6" name="Rektangel 5"/>
          <p:cNvSpPr/>
          <p:nvPr/>
        </p:nvSpPr>
        <p:spPr>
          <a:xfrm>
            <a:off x="3771900" y="3642360"/>
            <a:ext cx="3749040" cy="1188720"/>
          </a:xfrm>
          <a:prstGeom prst="rect">
            <a:avLst/>
          </a:prstGeom>
          <a:ln>
            <a:solidFill>
              <a:srgbClr val="3494B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b-NO" sz="2400" dirty="0" smtClean="0"/>
              <a:t>PRIORITERE</a:t>
            </a:r>
            <a:endParaRPr lang="nb-NO" sz="2400" dirty="0"/>
          </a:p>
        </p:txBody>
      </p:sp>
      <p:sp>
        <p:nvSpPr>
          <p:cNvPr id="7" name="Rektangel 6"/>
          <p:cNvSpPr/>
          <p:nvPr/>
        </p:nvSpPr>
        <p:spPr>
          <a:xfrm>
            <a:off x="3771900" y="5177790"/>
            <a:ext cx="3749040" cy="1188720"/>
          </a:xfrm>
          <a:prstGeom prst="rect">
            <a:avLst/>
          </a:prstGeom>
          <a:ln>
            <a:solidFill>
              <a:srgbClr val="3494B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b-NO" sz="2400" dirty="0" smtClean="0"/>
              <a:t>PLANLEGGE OG HANDLE</a:t>
            </a:r>
            <a:endParaRPr lang="nb-NO" sz="2400" dirty="0"/>
          </a:p>
        </p:txBody>
      </p:sp>
      <p:sp>
        <p:nvSpPr>
          <p:cNvPr id="8" name="Bildeforklaring formet som Pil ned 7"/>
          <p:cNvSpPr/>
          <p:nvPr/>
        </p:nvSpPr>
        <p:spPr>
          <a:xfrm>
            <a:off x="4754880" y="3040380"/>
            <a:ext cx="742950" cy="720090"/>
          </a:xfrm>
          <a:prstGeom prst="downArrowCallout">
            <a:avLst/>
          </a:prstGeom>
          <a:solidFill>
            <a:srgbClr val="FF0000"/>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sz="2800" dirty="0"/>
          </a:p>
        </p:txBody>
      </p:sp>
      <p:sp>
        <p:nvSpPr>
          <p:cNvPr id="9" name="Bildeforklaring formet som Pil ned 8"/>
          <p:cNvSpPr/>
          <p:nvPr/>
        </p:nvSpPr>
        <p:spPr>
          <a:xfrm>
            <a:off x="5766435" y="3040380"/>
            <a:ext cx="742950" cy="720090"/>
          </a:xfrm>
          <a:prstGeom prst="downArrowCallout">
            <a:avLst/>
          </a:prstGeom>
          <a:solidFill>
            <a:srgbClr val="FFFF00"/>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sz="2800" dirty="0">
              <a:solidFill>
                <a:schemeClr val="tx1"/>
              </a:solidFill>
            </a:endParaRPr>
          </a:p>
        </p:txBody>
      </p:sp>
      <p:sp>
        <p:nvSpPr>
          <p:cNvPr id="13" name="Bildeforklaring formet som Pil ned 12"/>
          <p:cNvSpPr/>
          <p:nvPr/>
        </p:nvSpPr>
        <p:spPr>
          <a:xfrm rot="16200000">
            <a:off x="7529514" y="2229803"/>
            <a:ext cx="742950" cy="942973"/>
          </a:xfrm>
          <a:prstGeom prst="downArrowCallout">
            <a:avLst/>
          </a:prstGeom>
          <a:solidFill>
            <a:schemeClr val="accent6"/>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endParaRPr lang="nb-NO" sz="2800" dirty="0">
              <a:solidFill>
                <a:schemeClr val="tx1"/>
              </a:solidFill>
            </a:endParaRPr>
          </a:p>
        </p:txBody>
      </p:sp>
      <p:sp>
        <p:nvSpPr>
          <p:cNvPr id="14" name="Bildeforklaring formet som Pil ned 13"/>
          <p:cNvSpPr/>
          <p:nvPr/>
        </p:nvSpPr>
        <p:spPr>
          <a:xfrm rot="16200000">
            <a:off x="7529513" y="694373"/>
            <a:ext cx="742950" cy="942973"/>
          </a:xfrm>
          <a:prstGeom prst="downArrowCallout">
            <a:avLst/>
          </a:prstGeom>
          <a:solidFill>
            <a:schemeClr val="accent6"/>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endParaRPr lang="nb-NO" sz="2800" dirty="0">
              <a:solidFill>
                <a:schemeClr val="tx1"/>
              </a:solidFill>
            </a:endParaRPr>
          </a:p>
        </p:txBody>
      </p:sp>
      <p:sp>
        <p:nvSpPr>
          <p:cNvPr id="15" name="Bøyd pil 14"/>
          <p:cNvSpPr/>
          <p:nvPr/>
        </p:nvSpPr>
        <p:spPr>
          <a:xfrm rot="10800000">
            <a:off x="7520940" y="571500"/>
            <a:ext cx="1139903" cy="5516480"/>
          </a:xfrm>
          <a:prstGeom prst="bentArrow">
            <a:avLst>
              <a:gd name="adj1" fmla="val 23671"/>
              <a:gd name="adj2" fmla="val 25000"/>
              <a:gd name="adj3" fmla="val 29575"/>
              <a:gd name="adj4" fmla="val 30667"/>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solidFill>
                <a:schemeClr val="tx1"/>
              </a:solidFill>
            </a:endParaRPr>
          </a:p>
        </p:txBody>
      </p:sp>
      <p:sp>
        <p:nvSpPr>
          <p:cNvPr id="17" name="TekstSylinder 16"/>
          <p:cNvSpPr txBox="1"/>
          <p:nvPr/>
        </p:nvSpPr>
        <p:spPr>
          <a:xfrm>
            <a:off x="735402" y="794384"/>
            <a:ext cx="2415396" cy="769441"/>
          </a:xfrm>
          <a:prstGeom prst="rect">
            <a:avLst/>
          </a:prstGeom>
          <a:noFill/>
        </p:spPr>
        <p:txBody>
          <a:bodyPr wrap="square" rtlCol="0">
            <a:spAutoFit/>
          </a:bodyPr>
          <a:lstStyle/>
          <a:p>
            <a:r>
              <a:rPr lang="nb-NO" sz="4400" dirty="0" smtClean="0">
                <a:solidFill>
                  <a:schemeClr val="bg1"/>
                </a:solidFill>
              </a:rPr>
              <a:t>SORTERE</a:t>
            </a:r>
            <a:endParaRPr lang="nb-NO" sz="2800" dirty="0">
              <a:solidFill>
                <a:schemeClr val="bg1"/>
              </a:solidFill>
            </a:endParaRPr>
          </a:p>
        </p:txBody>
      </p:sp>
    </p:spTree>
    <p:extLst>
      <p:ext uri="{BB962C8B-B14F-4D97-AF65-F5344CB8AC3E}">
        <p14:creationId xmlns:p14="http://schemas.microsoft.com/office/powerpoint/2010/main" val="34974707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3" grpId="0" animBg="1"/>
      <p:bldP spid="14" grpId="0" animBg="1"/>
      <p:bldP spid="15" grpId="0" animBg="1"/>
    </p:bldLst>
  </p:timing>
</p:sld>
</file>

<file path=ppt/slides/slide7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tel 1"/>
          <p:cNvSpPr>
            <a:spLocks noGrp="1"/>
          </p:cNvSpPr>
          <p:nvPr>
            <p:ph type="title"/>
          </p:nvPr>
        </p:nvSpPr>
        <p:spPr>
          <a:xfrm>
            <a:off x="956537" y="189233"/>
            <a:ext cx="6202799" cy="828243"/>
          </a:xfrm>
        </p:spPr>
        <p:txBody>
          <a:bodyPr>
            <a:normAutofit fontScale="90000"/>
          </a:bodyPr>
          <a:lstStyle/>
          <a:p>
            <a:r>
              <a:rPr lang="nb-NO" dirty="0" smtClean="0">
                <a:solidFill>
                  <a:schemeClr val="bg1"/>
                </a:solidFill>
              </a:rPr>
              <a:t>Varselsignaler på voldsrisiko</a:t>
            </a:r>
            <a:endParaRPr lang="nb-NO" dirty="0">
              <a:solidFill>
                <a:schemeClr val="bg1"/>
              </a:solidFill>
            </a:endParaRPr>
          </a:p>
        </p:txBody>
      </p:sp>
      <p:sp>
        <p:nvSpPr>
          <p:cNvPr id="4" name="Ellipse 3"/>
          <p:cNvSpPr/>
          <p:nvPr/>
        </p:nvSpPr>
        <p:spPr>
          <a:xfrm>
            <a:off x="1944089" y="2624942"/>
            <a:ext cx="3657600" cy="2467758"/>
          </a:xfrm>
          <a:prstGeom prst="ellipse">
            <a:avLst/>
          </a:prstGeom>
          <a:solidFill>
            <a:schemeClr val="accent1"/>
          </a:solidFill>
          <a:ln w="889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2800" b="0" i="0" u="none" strike="noStrike" kern="1200" cap="none" spc="0" normalizeH="0" baseline="0" noProof="0" dirty="0">
                <a:ln>
                  <a:noFill/>
                </a:ln>
                <a:solidFill>
                  <a:prstClr val="white"/>
                </a:solidFill>
                <a:effectLst/>
                <a:uLnTx/>
                <a:uFillTx/>
                <a:latin typeface="Calibri" panose="020F0502020204030204"/>
                <a:ea typeface="+mn-ea"/>
                <a:cs typeface="+mn-cs"/>
              </a:rPr>
              <a:t>Primære varselsignaler </a:t>
            </a:r>
          </a:p>
        </p:txBody>
      </p:sp>
      <p:sp>
        <p:nvSpPr>
          <p:cNvPr id="5" name="Ellipse 4"/>
          <p:cNvSpPr/>
          <p:nvPr/>
        </p:nvSpPr>
        <p:spPr>
          <a:xfrm>
            <a:off x="7448777" y="2624942"/>
            <a:ext cx="3352800" cy="2467758"/>
          </a:xfrm>
          <a:prstGeom prst="ellipse">
            <a:avLst/>
          </a:prstGeom>
          <a:solidFill>
            <a:schemeClr val="accent1"/>
          </a:solidFill>
          <a:ln w="666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2800" b="0" i="0" u="none" strike="noStrike" kern="1200" cap="none" spc="0" normalizeH="0" baseline="0" noProof="0" dirty="0">
                <a:ln>
                  <a:noFill/>
                </a:ln>
                <a:solidFill>
                  <a:prstClr val="white"/>
                </a:solidFill>
                <a:effectLst/>
                <a:uLnTx/>
                <a:uFillTx/>
                <a:latin typeface="Calibri" panose="020F0502020204030204"/>
                <a:ea typeface="+mn-ea"/>
                <a:cs typeface="+mn-cs"/>
              </a:rPr>
              <a:t>Sekundære varselsignaler </a:t>
            </a:r>
          </a:p>
        </p:txBody>
      </p:sp>
      <p:sp>
        <p:nvSpPr>
          <p:cNvPr id="6" name="TekstSylinder 5"/>
          <p:cNvSpPr txBox="1"/>
          <p:nvPr/>
        </p:nvSpPr>
        <p:spPr>
          <a:xfrm>
            <a:off x="6196049" y="3566433"/>
            <a:ext cx="658368" cy="584775"/>
          </a:xfrm>
          <a:prstGeom prst="rect">
            <a:avLst/>
          </a:prstGeom>
          <a:noFill/>
          <a:ln>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b-NO" sz="3200" b="0" i="0" u="none" strike="noStrike" kern="1200" cap="none" spc="0" normalizeH="0" baseline="0" noProof="0" dirty="0" smtClean="0">
                <a:ln>
                  <a:noFill/>
                </a:ln>
                <a:effectLst/>
                <a:uLnTx/>
                <a:uFillTx/>
                <a:latin typeface="Calibri" panose="020F0502020204030204"/>
                <a:ea typeface="+mn-ea"/>
                <a:cs typeface="+mn-cs"/>
              </a:rPr>
              <a:t>VS</a:t>
            </a:r>
            <a:r>
              <a:rPr kumimoji="0" lang="nb-NO" sz="1800" b="0" i="0" u="none" strike="noStrike" kern="1200" cap="none" spc="0" normalizeH="0" baseline="0" noProof="0" dirty="0" smtClean="0">
                <a:ln>
                  <a:noFill/>
                </a:ln>
                <a:solidFill>
                  <a:prstClr val="white"/>
                </a:solidFill>
                <a:effectLst/>
                <a:uLnTx/>
                <a:uFillTx/>
                <a:latin typeface="Calibri" panose="020F0502020204030204"/>
                <a:ea typeface="+mn-ea"/>
                <a:cs typeface="+mn-cs"/>
              </a:rPr>
              <a:t> </a:t>
            </a:r>
            <a:endParaRPr kumimoji="0" lang="nb-NO"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39806489"/>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Grp="1" noChangeArrowheads="1"/>
          </p:cNvSpPr>
          <p:nvPr>
            <p:ph type="title"/>
          </p:nvPr>
        </p:nvSpPr>
        <p:spPr>
          <a:xfrm>
            <a:off x="947057" y="206828"/>
            <a:ext cx="7886700" cy="810648"/>
          </a:xfrm>
        </p:spPr>
        <p:txBody>
          <a:bodyPr>
            <a:normAutofit/>
          </a:bodyPr>
          <a:lstStyle/>
          <a:p>
            <a:r>
              <a:rPr lang="en-US" dirty="0" err="1" smtClean="0"/>
              <a:t>Primære</a:t>
            </a:r>
            <a:r>
              <a:rPr lang="en-US" dirty="0" smtClean="0"/>
              <a:t> </a:t>
            </a:r>
            <a:r>
              <a:rPr lang="en-US" dirty="0" err="1" smtClean="0"/>
              <a:t>varselssignaler</a:t>
            </a:r>
            <a:endParaRPr lang="en-US" dirty="0"/>
          </a:p>
        </p:txBody>
      </p:sp>
      <p:graphicFrame>
        <p:nvGraphicFramePr>
          <p:cNvPr id="5" name="Diagram 4"/>
          <p:cNvGraphicFramePr/>
          <p:nvPr>
            <p:extLst/>
          </p:nvPr>
        </p:nvGraphicFramePr>
        <p:xfrm>
          <a:off x="2514600" y="1143000"/>
          <a:ext cx="7788498" cy="54102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767761254"/>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tel 1"/>
          <p:cNvSpPr>
            <a:spLocks noGrp="1"/>
          </p:cNvSpPr>
          <p:nvPr>
            <p:ph type="title"/>
          </p:nvPr>
        </p:nvSpPr>
        <p:spPr>
          <a:xfrm>
            <a:off x="812799" y="-231994"/>
            <a:ext cx="10515600" cy="1325563"/>
          </a:xfrm>
        </p:spPr>
        <p:txBody>
          <a:bodyPr/>
          <a:lstStyle/>
          <a:p>
            <a:r>
              <a:rPr lang="nb-NO" dirty="0" smtClean="0">
                <a:solidFill>
                  <a:schemeClr val="bg1"/>
                </a:solidFill>
              </a:rPr>
              <a:t>Flytskjema for sortering</a:t>
            </a:r>
            <a:endParaRPr lang="nb-NO" dirty="0">
              <a:solidFill>
                <a:schemeClr val="bg1"/>
              </a:solidFill>
            </a:endParaRPr>
          </a:p>
        </p:txBody>
      </p:sp>
      <p:sp>
        <p:nvSpPr>
          <p:cNvPr id="4" name="Text Box 4"/>
          <p:cNvSpPr txBox="1">
            <a:spLocks noChangeArrowheads="1"/>
          </p:cNvSpPr>
          <p:nvPr/>
        </p:nvSpPr>
        <p:spPr bwMode="auto">
          <a:xfrm>
            <a:off x="2413000" y="1279606"/>
            <a:ext cx="2895600" cy="830997"/>
          </a:xfrm>
          <a:prstGeom prst="rect">
            <a:avLst/>
          </a:prstGeom>
          <a:solidFill>
            <a:schemeClr val="accent1"/>
          </a:solidFill>
          <a:ln w="9525">
            <a:noFill/>
            <a:miter lim="800000"/>
            <a:headEnd/>
            <a:tailEnd/>
          </a:ln>
          <a:effectLst/>
          <a:scene3d>
            <a:camera prst="orthographicFront"/>
            <a:lightRig rig="threePt" dir="t"/>
          </a:scene3d>
          <a:sp3d>
            <a:bevelT w="0" h="0"/>
          </a:sp3d>
        </p:spPr>
        <p:txBody>
          <a:bodyPr wrap="square">
            <a:spAutoFit/>
          </a:bodyPr>
          <a:lstStyle/>
          <a:p>
            <a:pPr marL="0" marR="0" lvl="0" indent="0" algn="ctr" defTabSz="914400" rtl="0" eaLnBrk="1" fontAlgn="auto" latinLnBrk="0" hangingPunct="1">
              <a:lnSpc>
                <a:spcPct val="100000"/>
              </a:lnSpc>
              <a:spcBef>
                <a:spcPct val="50000"/>
              </a:spcBef>
              <a:spcAft>
                <a:spcPts val="0"/>
              </a:spcAft>
              <a:buClrTx/>
              <a:buSzTx/>
              <a:buFontTx/>
              <a:buNone/>
              <a:tabLst/>
              <a:defRPr/>
            </a:pPr>
            <a:r>
              <a:rPr kumimoji="0" lang="en-US" sz="2400" b="0" i="0" u="none" strike="noStrike" kern="0" cap="none" spc="0" normalizeH="0" baseline="0" noProof="0" dirty="0" err="1" smtClean="0">
                <a:ln>
                  <a:noFill/>
                </a:ln>
                <a:solidFill>
                  <a:prstClr val="white"/>
                </a:solidFill>
                <a:effectLst/>
                <a:uLnTx/>
                <a:uFillTx/>
                <a:latin typeface="Corbel"/>
                <a:ea typeface="+mn-ea"/>
                <a:cs typeface="+mn-cs"/>
              </a:rPr>
              <a:t>Primære</a:t>
            </a:r>
            <a:r>
              <a:rPr kumimoji="0" lang="en-US" sz="2400" b="0" i="0" u="none" strike="noStrike" kern="0" cap="none" spc="0" normalizeH="0" baseline="0" noProof="0" dirty="0" smtClean="0">
                <a:ln>
                  <a:noFill/>
                </a:ln>
                <a:solidFill>
                  <a:prstClr val="white"/>
                </a:solidFill>
                <a:effectLst/>
                <a:uLnTx/>
                <a:uFillTx/>
                <a:latin typeface="Corbel"/>
                <a:ea typeface="+mn-ea"/>
                <a:cs typeface="+mn-cs"/>
              </a:rPr>
              <a:t> </a:t>
            </a:r>
            <a:r>
              <a:rPr kumimoji="0" lang="en-US" sz="2400" b="0" i="0" u="none" strike="noStrike" kern="0" cap="none" spc="0" normalizeH="0" baseline="0" noProof="0" dirty="0" err="1" smtClean="0">
                <a:ln>
                  <a:noFill/>
                </a:ln>
                <a:solidFill>
                  <a:prstClr val="white"/>
                </a:solidFill>
                <a:effectLst/>
                <a:uLnTx/>
                <a:uFillTx/>
                <a:latin typeface="Corbel"/>
                <a:ea typeface="+mn-ea"/>
                <a:cs typeface="+mn-cs"/>
              </a:rPr>
              <a:t>varselsignal</a:t>
            </a:r>
            <a:r>
              <a:rPr kumimoji="0" lang="en-US" sz="2400" b="0" i="0" u="none" strike="noStrike" kern="0" cap="none" spc="0" normalizeH="0" baseline="0" noProof="0" dirty="0" smtClean="0">
                <a:ln>
                  <a:noFill/>
                </a:ln>
                <a:solidFill>
                  <a:prstClr val="white"/>
                </a:solidFill>
                <a:effectLst/>
                <a:uLnTx/>
                <a:uFillTx/>
                <a:latin typeface="Corbel"/>
                <a:ea typeface="+mn-ea"/>
                <a:cs typeface="+mn-cs"/>
              </a:rPr>
              <a:t>?</a:t>
            </a:r>
            <a:endParaRPr kumimoji="0" lang="en-US" sz="2400" b="0" i="0" u="none" strike="noStrike" kern="0" cap="none" spc="0" normalizeH="0" baseline="0" noProof="0" dirty="0">
              <a:ln>
                <a:noFill/>
              </a:ln>
              <a:solidFill>
                <a:prstClr val="white"/>
              </a:solidFill>
              <a:effectLst/>
              <a:uLnTx/>
              <a:uFillTx/>
              <a:latin typeface="Corbel"/>
              <a:ea typeface="+mn-ea"/>
              <a:cs typeface="+mn-cs"/>
            </a:endParaRPr>
          </a:p>
        </p:txBody>
      </p:sp>
      <p:sp>
        <p:nvSpPr>
          <p:cNvPr id="5" name="Text Box 5"/>
          <p:cNvSpPr txBox="1">
            <a:spLocks noChangeArrowheads="1"/>
          </p:cNvSpPr>
          <p:nvPr/>
        </p:nvSpPr>
        <p:spPr bwMode="auto">
          <a:xfrm>
            <a:off x="2413000" y="3281530"/>
            <a:ext cx="2928979" cy="830997"/>
          </a:xfrm>
          <a:prstGeom prst="rect">
            <a:avLst/>
          </a:prstGeom>
          <a:solidFill>
            <a:schemeClr val="accent1"/>
          </a:solidFill>
          <a:ln w="9525">
            <a:noFill/>
            <a:miter lim="800000"/>
            <a:headEnd/>
            <a:tailEnd/>
          </a:ln>
          <a:effectLst/>
          <a:scene3d>
            <a:camera prst="orthographicFront"/>
            <a:lightRig rig="threePt" dir="t"/>
          </a:scene3d>
          <a:sp3d>
            <a:bevelT w="0" h="0"/>
          </a:sp3d>
        </p:spPr>
        <p:txBody>
          <a:bodyPr wrap="square">
            <a:spAutoFit/>
          </a:bodyPr>
          <a:lstStyle/>
          <a:p>
            <a:pPr marL="0" marR="0" lvl="0" indent="0" algn="ctr" defTabSz="914400" rtl="0" eaLnBrk="1" fontAlgn="auto" latinLnBrk="0" hangingPunct="1">
              <a:lnSpc>
                <a:spcPct val="100000"/>
              </a:lnSpc>
              <a:spcBef>
                <a:spcPct val="50000"/>
              </a:spcBef>
              <a:spcAft>
                <a:spcPts val="0"/>
              </a:spcAft>
              <a:buClrTx/>
              <a:buSzTx/>
              <a:buFontTx/>
              <a:buNone/>
              <a:tabLst/>
              <a:defRPr/>
            </a:pPr>
            <a:r>
              <a:rPr kumimoji="0" lang="en-US" sz="2400" b="0" i="0" u="none" strike="noStrike" kern="0" cap="none" spc="0" normalizeH="0" baseline="0" noProof="0" dirty="0" err="1" smtClean="0">
                <a:ln>
                  <a:noFill/>
                </a:ln>
                <a:solidFill>
                  <a:prstClr val="white"/>
                </a:solidFill>
                <a:effectLst/>
                <a:uLnTx/>
                <a:uFillTx/>
                <a:latin typeface="Corbel"/>
                <a:ea typeface="+mn-ea"/>
                <a:cs typeface="+mn-cs"/>
              </a:rPr>
              <a:t>Nylig</a:t>
            </a:r>
            <a:r>
              <a:rPr kumimoji="0" lang="en-US" sz="2400" b="0" i="0" u="none" strike="noStrike" kern="0" cap="none" spc="0" normalizeH="0" baseline="0" noProof="0" dirty="0" smtClean="0">
                <a:ln>
                  <a:noFill/>
                </a:ln>
                <a:solidFill>
                  <a:prstClr val="white"/>
                </a:solidFill>
                <a:effectLst/>
                <a:uLnTx/>
                <a:uFillTx/>
                <a:latin typeface="Corbel"/>
                <a:ea typeface="+mn-ea"/>
                <a:cs typeface="+mn-cs"/>
              </a:rPr>
              <a:t>, </a:t>
            </a:r>
            <a:r>
              <a:rPr kumimoji="0" lang="en-US" sz="2400" b="0" i="0" u="none" strike="noStrike" kern="0" cap="none" spc="0" normalizeH="0" baseline="0" noProof="0" dirty="0" err="1" smtClean="0">
                <a:ln>
                  <a:noFill/>
                </a:ln>
                <a:solidFill>
                  <a:prstClr val="white"/>
                </a:solidFill>
                <a:effectLst/>
                <a:uLnTx/>
                <a:uFillTx/>
                <a:latin typeface="Corbel"/>
                <a:ea typeface="+mn-ea"/>
                <a:cs typeface="+mn-cs"/>
              </a:rPr>
              <a:t>alvorlig</a:t>
            </a:r>
            <a:r>
              <a:rPr kumimoji="0" lang="en-US" sz="2400" b="0" i="0" u="none" strike="noStrike" kern="0" cap="none" spc="0" normalizeH="0" baseline="0" noProof="0" dirty="0" smtClean="0">
                <a:ln>
                  <a:noFill/>
                </a:ln>
                <a:solidFill>
                  <a:prstClr val="white"/>
                </a:solidFill>
                <a:effectLst/>
                <a:uLnTx/>
                <a:uFillTx/>
                <a:latin typeface="Corbel"/>
                <a:ea typeface="+mn-ea"/>
                <a:cs typeface="+mn-cs"/>
              </a:rPr>
              <a:t> </a:t>
            </a:r>
            <a:r>
              <a:rPr kumimoji="0" lang="en-US" sz="2400" b="0" i="0" u="none" strike="noStrike" kern="0" cap="none" spc="0" normalizeH="0" baseline="0" noProof="0" dirty="0" err="1" smtClean="0">
                <a:ln>
                  <a:noFill/>
                </a:ln>
                <a:solidFill>
                  <a:prstClr val="white"/>
                </a:solidFill>
                <a:effectLst/>
                <a:uLnTx/>
                <a:uFillTx/>
                <a:latin typeface="Corbel"/>
                <a:ea typeface="+mn-ea"/>
                <a:cs typeface="+mn-cs"/>
              </a:rPr>
              <a:t>eller</a:t>
            </a:r>
            <a:r>
              <a:rPr kumimoji="0" lang="en-US" sz="2400" b="0" i="0" u="none" strike="noStrike" kern="0" cap="none" spc="0" normalizeH="0" baseline="0" noProof="0" dirty="0" smtClean="0">
                <a:ln>
                  <a:noFill/>
                </a:ln>
                <a:solidFill>
                  <a:prstClr val="white"/>
                </a:solidFill>
                <a:effectLst/>
                <a:uLnTx/>
                <a:uFillTx/>
                <a:latin typeface="Corbel"/>
                <a:ea typeface="+mn-ea"/>
                <a:cs typeface="+mn-cs"/>
              </a:rPr>
              <a:t> </a:t>
            </a:r>
            <a:r>
              <a:rPr kumimoji="0" lang="en-US" sz="2400" b="0" i="0" u="none" strike="noStrike" kern="0" cap="none" spc="0" normalizeH="0" baseline="0" noProof="0" dirty="0" err="1" smtClean="0">
                <a:ln>
                  <a:noFill/>
                </a:ln>
                <a:solidFill>
                  <a:prstClr val="white"/>
                </a:solidFill>
                <a:effectLst/>
                <a:uLnTx/>
                <a:uFillTx/>
                <a:latin typeface="Corbel"/>
                <a:ea typeface="+mn-ea"/>
                <a:cs typeface="+mn-cs"/>
              </a:rPr>
              <a:t>eskalerende</a:t>
            </a:r>
            <a:r>
              <a:rPr kumimoji="0" lang="en-US" sz="2400" b="0" i="0" u="none" strike="noStrike" kern="0" cap="none" spc="0" normalizeH="0" baseline="0" noProof="0" dirty="0" smtClean="0">
                <a:ln>
                  <a:noFill/>
                </a:ln>
                <a:solidFill>
                  <a:prstClr val="white"/>
                </a:solidFill>
                <a:effectLst/>
                <a:uLnTx/>
                <a:uFillTx/>
                <a:latin typeface="Corbel"/>
                <a:ea typeface="+mn-ea"/>
                <a:cs typeface="+mn-cs"/>
              </a:rPr>
              <a:t>?</a:t>
            </a:r>
            <a:endParaRPr kumimoji="0" lang="en-US" sz="2400" b="0" i="0" u="none" strike="noStrike" kern="0" cap="none" spc="0" normalizeH="0" baseline="0" noProof="0" dirty="0">
              <a:ln>
                <a:noFill/>
              </a:ln>
              <a:solidFill>
                <a:prstClr val="white"/>
              </a:solidFill>
              <a:effectLst/>
              <a:uLnTx/>
              <a:uFillTx/>
              <a:latin typeface="Corbel"/>
              <a:ea typeface="+mn-ea"/>
              <a:cs typeface="+mn-cs"/>
            </a:endParaRPr>
          </a:p>
        </p:txBody>
      </p:sp>
      <p:grpSp>
        <p:nvGrpSpPr>
          <p:cNvPr id="8" name="Group 7"/>
          <p:cNvGrpSpPr>
            <a:grpSpLocks/>
          </p:cNvGrpSpPr>
          <p:nvPr/>
        </p:nvGrpSpPr>
        <p:grpSpPr bwMode="auto">
          <a:xfrm>
            <a:off x="2946402" y="4240547"/>
            <a:ext cx="1323975" cy="761759"/>
            <a:chOff x="1056" y="2880"/>
            <a:chExt cx="834" cy="480"/>
          </a:xfrm>
        </p:grpSpPr>
        <p:sp>
          <p:nvSpPr>
            <p:cNvPr id="9" name="AutoShape 8"/>
            <p:cNvSpPr>
              <a:spLocks noChangeArrowheads="1"/>
            </p:cNvSpPr>
            <p:nvPr/>
          </p:nvSpPr>
          <p:spPr bwMode="auto">
            <a:xfrm>
              <a:off x="1632" y="2880"/>
              <a:ext cx="258" cy="480"/>
            </a:xfrm>
            <a:prstGeom prst="downArrow">
              <a:avLst>
                <a:gd name="adj1" fmla="val 50000"/>
                <a:gd name="adj2" fmla="val 46512"/>
              </a:avLst>
            </a:prstGeom>
            <a:solidFill>
              <a:schemeClr val="accent1"/>
            </a:solidFill>
            <a:ln w="9525">
              <a:noFill/>
              <a:miter lim="800000"/>
              <a:headEnd/>
              <a:tailEnd/>
            </a:ln>
            <a:effectLst/>
            <a:scene3d>
              <a:camera prst="orthographicFront"/>
              <a:lightRig rig="threePt" dir="t"/>
            </a:scene3d>
            <a:sp3d>
              <a:bevelT w="0" h="0"/>
            </a:sp3d>
          </p:spPr>
          <p:txBody>
            <a:bodyPr vert="eaVert"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orbel"/>
                <a:ea typeface="+mn-ea"/>
                <a:cs typeface="+mn-cs"/>
              </a:endParaRPr>
            </a:p>
          </p:txBody>
        </p:sp>
        <p:sp>
          <p:nvSpPr>
            <p:cNvPr id="10" name="Text Box 9"/>
            <p:cNvSpPr txBox="1">
              <a:spLocks noChangeArrowheads="1"/>
            </p:cNvSpPr>
            <p:nvPr/>
          </p:nvSpPr>
          <p:spPr bwMode="auto">
            <a:xfrm>
              <a:off x="1056" y="2928"/>
              <a:ext cx="768" cy="288"/>
            </a:xfrm>
            <a:prstGeom prst="rect">
              <a:avLst/>
            </a:prstGeom>
            <a:noFill/>
            <a:ln w="9525">
              <a:noFill/>
              <a:miter lim="800000"/>
              <a:headEnd/>
              <a:tailEnd/>
            </a:ln>
            <a:effectLst/>
          </p:spPr>
          <p:txBody>
            <a:bodyPr>
              <a:spAutoFit/>
            </a:bodyPr>
            <a:lstStyle/>
            <a:p>
              <a:pPr marL="0" marR="0" lvl="0" indent="0" algn="l" defTabSz="914400" rtl="0" eaLnBrk="1" fontAlgn="auto" latinLnBrk="0" hangingPunct="1">
                <a:lnSpc>
                  <a:spcPct val="100000"/>
                </a:lnSpc>
                <a:spcBef>
                  <a:spcPct val="50000"/>
                </a:spcBef>
                <a:spcAft>
                  <a:spcPts val="0"/>
                </a:spcAft>
                <a:buClrTx/>
                <a:buSzTx/>
                <a:buFontTx/>
                <a:buNone/>
                <a:tabLst/>
                <a:defRPr/>
              </a:pPr>
              <a:r>
                <a:rPr kumimoji="0" lang="en-US" sz="2400" b="0" i="1" u="none" strike="noStrike" kern="0" cap="none" spc="0" normalizeH="0" baseline="0" noProof="0" dirty="0" smtClean="0">
                  <a:ln>
                    <a:noFill/>
                  </a:ln>
                  <a:solidFill>
                    <a:prstClr val="white"/>
                  </a:solidFill>
                  <a:effectLst/>
                  <a:uLnTx/>
                  <a:uFillTx/>
                  <a:latin typeface="Corbel"/>
                  <a:ea typeface="+mn-ea"/>
                  <a:cs typeface="+mn-cs"/>
                </a:rPr>
                <a:t>J</a:t>
              </a:r>
              <a:endParaRPr kumimoji="0" lang="en-US" sz="2400" b="0" i="1" u="none" strike="noStrike" kern="0" cap="none" spc="0" normalizeH="0" baseline="0" noProof="0" dirty="0">
                <a:ln>
                  <a:noFill/>
                </a:ln>
                <a:solidFill>
                  <a:prstClr val="white"/>
                </a:solidFill>
                <a:effectLst/>
                <a:uLnTx/>
                <a:uFillTx/>
                <a:latin typeface="Corbel"/>
                <a:ea typeface="+mn-ea"/>
                <a:cs typeface="+mn-cs"/>
              </a:endParaRPr>
            </a:p>
          </p:txBody>
        </p:sp>
      </p:grpSp>
      <p:grpSp>
        <p:nvGrpSpPr>
          <p:cNvPr id="11" name="Group 10"/>
          <p:cNvGrpSpPr>
            <a:grpSpLocks/>
          </p:cNvGrpSpPr>
          <p:nvPr/>
        </p:nvGrpSpPr>
        <p:grpSpPr bwMode="auto">
          <a:xfrm>
            <a:off x="2719389" y="2430462"/>
            <a:ext cx="1550988" cy="762000"/>
            <a:chOff x="913" y="1584"/>
            <a:chExt cx="977" cy="480"/>
          </a:xfrm>
          <a:solidFill>
            <a:srgbClr val="4472C4">
              <a:lumMod val="60000"/>
              <a:lumOff val="40000"/>
            </a:srgbClr>
          </a:solidFill>
        </p:grpSpPr>
        <p:sp>
          <p:nvSpPr>
            <p:cNvPr id="12" name="AutoShape 11"/>
            <p:cNvSpPr>
              <a:spLocks noChangeArrowheads="1"/>
            </p:cNvSpPr>
            <p:nvPr/>
          </p:nvSpPr>
          <p:spPr bwMode="auto">
            <a:xfrm>
              <a:off x="1632" y="1584"/>
              <a:ext cx="258" cy="480"/>
            </a:xfrm>
            <a:prstGeom prst="downArrow">
              <a:avLst>
                <a:gd name="adj1" fmla="val 50000"/>
                <a:gd name="adj2" fmla="val 46512"/>
              </a:avLst>
            </a:prstGeom>
            <a:solidFill>
              <a:schemeClr val="accent1"/>
            </a:solidFill>
            <a:ln w="9525">
              <a:noFill/>
              <a:miter lim="800000"/>
              <a:headEnd/>
              <a:tailEnd/>
            </a:ln>
            <a:effectLst/>
            <a:scene3d>
              <a:camera prst="orthographicFront"/>
              <a:lightRig rig="threePt" dir="t"/>
            </a:scene3d>
            <a:sp3d>
              <a:bevelT w="0" h="0"/>
            </a:sp3d>
          </p:spPr>
          <p:txBody>
            <a:bodyPr vert="eaVert"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orbel"/>
                <a:ea typeface="+mn-ea"/>
                <a:cs typeface="+mn-cs"/>
              </a:endParaRPr>
            </a:p>
          </p:txBody>
        </p:sp>
        <p:sp>
          <p:nvSpPr>
            <p:cNvPr id="13" name="Text Box 12"/>
            <p:cNvSpPr txBox="1">
              <a:spLocks noChangeArrowheads="1"/>
            </p:cNvSpPr>
            <p:nvPr/>
          </p:nvSpPr>
          <p:spPr bwMode="auto">
            <a:xfrm>
              <a:off x="913" y="1627"/>
              <a:ext cx="768" cy="288"/>
            </a:xfrm>
            <a:prstGeom prst="rect">
              <a:avLst/>
            </a:prstGeom>
            <a:noFill/>
            <a:ln w="9525">
              <a:noFill/>
              <a:miter lim="800000"/>
              <a:headEnd/>
              <a:tailEnd/>
            </a:ln>
            <a:effectLst/>
          </p:spPr>
          <p:txBody>
            <a:bodyPr>
              <a:spAutoFit/>
            </a:bodyPr>
            <a:lstStyle/>
            <a:p>
              <a:pPr marL="0" marR="0" lvl="0" indent="0" algn="l" defTabSz="914400" rtl="0" eaLnBrk="1" fontAlgn="auto" latinLnBrk="0" hangingPunct="1">
                <a:lnSpc>
                  <a:spcPct val="100000"/>
                </a:lnSpc>
                <a:spcBef>
                  <a:spcPct val="50000"/>
                </a:spcBef>
                <a:spcAft>
                  <a:spcPts val="0"/>
                </a:spcAft>
                <a:buClrTx/>
                <a:buSzTx/>
                <a:buFontTx/>
                <a:buNone/>
                <a:tabLst/>
                <a:defRPr/>
              </a:pPr>
              <a:r>
                <a:rPr kumimoji="0" lang="en-US" sz="2400" b="0" i="1" u="none" strike="noStrike" kern="0" cap="none" spc="0" normalizeH="0" baseline="0" noProof="0" dirty="0" smtClean="0">
                  <a:ln>
                    <a:noFill/>
                  </a:ln>
                  <a:solidFill>
                    <a:prstClr val="white"/>
                  </a:solidFill>
                  <a:effectLst/>
                  <a:uLnTx/>
                  <a:uFillTx/>
                  <a:latin typeface="Corbel"/>
                  <a:ea typeface="+mn-ea"/>
                  <a:cs typeface="+mn-cs"/>
                </a:rPr>
                <a:t>J </a:t>
              </a:r>
              <a:r>
                <a:rPr kumimoji="0" lang="en-US" sz="2400" b="0" i="1" u="none" strike="noStrike" kern="0" cap="none" spc="0" normalizeH="0" baseline="0" noProof="0" dirty="0" err="1" smtClean="0">
                  <a:ln>
                    <a:noFill/>
                  </a:ln>
                  <a:solidFill>
                    <a:prstClr val="white"/>
                  </a:solidFill>
                  <a:effectLst/>
                  <a:uLnTx/>
                  <a:uFillTx/>
                  <a:latin typeface="Corbel"/>
                  <a:ea typeface="+mn-ea"/>
                  <a:cs typeface="+mn-cs"/>
                </a:rPr>
                <a:t>eller</a:t>
              </a:r>
              <a:r>
                <a:rPr kumimoji="0" lang="en-US" sz="2400" b="0" i="1" u="none" strike="noStrike" kern="0" cap="none" spc="0" normalizeH="0" baseline="0" noProof="0" dirty="0" smtClean="0">
                  <a:ln>
                    <a:noFill/>
                  </a:ln>
                  <a:solidFill>
                    <a:prstClr val="white"/>
                  </a:solidFill>
                  <a:effectLst/>
                  <a:uLnTx/>
                  <a:uFillTx/>
                  <a:latin typeface="Corbel"/>
                  <a:ea typeface="+mn-ea"/>
                  <a:cs typeface="+mn-cs"/>
                </a:rPr>
                <a:t> M</a:t>
              </a:r>
              <a:endParaRPr kumimoji="0" lang="en-US" sz="2400" b="0" i="1" u="none" strike="noStrike" kern="0" cap="none" spc="0" normalizeH="0" baseline="0" noProof="0" dirty="0">
                <a:ln>
                  <a:noFill/>
                </a:ln>
                <a:solidFill>
                  <a:prstClr val="white"/>
                </a:solidFill>
                <a:effectLst/>
                <a:uLnTx/>
                <a:uFillTx/>
                <a:latin typeface="Corbel"/>
                <a:ea typeface="+mn-ea"/>
                <a:cs typeface="+mn-cs"/>
              </a:endParaRPr>
            </a:p>
          </p:txBody>
        </p:sp>
      </p:grpSp>
      <p:grpSp>
        <p:nvGrpSpPr>
          <p:cNvPr id="15" name="Group 16"/>
          <p:cNvGrpSpPr>
            <a:grpSpLocks/>
          </p:cNvGrpSpPr>
          <p:nvPr/>
        </p:nvGrpSpPr>
        <p:grpSpPr bwMode="auto">
          <a:xfrm>
            <a:off x="5461000" y="3962292"/>
            <a:ext cx="1219200" cy="1209736"/>
            <a:chOff x="1968" y="2304"/>
            <a:chExt cx="768" cy="388"/>
          </a:xfrm>
        </p:grpSpPr>
        <p:sp>
          <p:nvSpPr>
            <p:cNvPr id="17" name="AutoShape 17"/>
            <p:cNvSpPr>
              <a:spLocks noChangeArrowheads="1"/>
            </p:cNvSpPr>
            <p:nvPr/>
          </p:nvSpPr>
          <p:spPr bwMode="auto">
            <a:xfrm rot="5400000">
              <a:off x="2223" y="2049"/>
              <a:ext cx="258" cy="768"/>
            </a:xfrm>
            <a:prstGeom prst="bentUpArrow">
              <a:avLst/>
            </a:prstGeom>
            <a:solidFill>
              <a:schemeClr val="accent1"/>
            </a:solidFill>
            <a:ln w="9525">
              <a:noFill/>
              <a:miter lim="800000"/>
              <a:headEnd/>
              <a:tailEnd/>
            </a:ln>
            <a:effectLst/>
            <a:scene3d>
              <a:camera prst="orthographicFront"/>
              <a:lightRig rig="threePt" dir="t"/>
            </a:scene3d>
            <a:sp3d>
              <a:bevelT w="0" h="0"/>
            </a:sp3d>
          </p:spPr>
          <p:txBody>
            <a:bodyPr vert="eaVert"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orbel"/>
                <a:ea typeface="+mn-ea"/>
                <a:cs typeface="+mn-cs"/>
              </a:endParaRPr>
            </a:p>
          </p:txBody>
        </p:sp>
        <p:sp>
          <p:nvSpPr>
            <p:cNvPr id="18" name="Text Box 18"/>
            <p:cNvSpPr txBox="1">
              <a:spLocks noChangeArrowheads="1"/>
            </p:cNvSpPr>
            <p:nvPr/>
          </p:nvSpPr>
          <p:spPr bwMode="auto">
            <a:xfrm>
              <a:off x="1968" y="2544"/>
              <a:ext cx="624" cy="148"/>
            </a:xfrm>
            <a:prstGeom prst="rect">
              <a:avLst/>
            </a:prstGeom>
            <a:noFill/>
            <a:ln w="9525">
              <a:noFill/>
              <a:miter lim="800000"/>
              <a:headEnd/>
              <a:tailEnd/>
            </a:ln>
            <a:effectLst/>
          </p:spPr>
          <p:txBody>
            <a:bodyPr>
              <a:spAutoFit/>
            </a:bodyPr>
            <a:lstStyle/>
            <a:p>
              <a:pPr marL="0" marR="0" lvl="0" indent="0" algn="ctr" defTabSz="914400" rtl="0" eaLnBrk="1" fontAlgn="auto" latinLnBrk="0" hangingPunct="1">
                <a:lnSpc>
                  <a:spcPct val="100000"/>
                </a:lnSpc>
                <a:spcBef>
                  <a:spcPct val="50000"/>
                </a:spcBef>
                <a:spcAft>
                  <a:spcPts val="0"/>
                </a:spcAft>
                <a:buClrTx/>
                <a:buSzTx/>
                <a:buFontTx/>
                <a:buNone/>
                <a:tabLst/>
                <a:defRPr/>
              </a:pPr>
              <a:r>
                <a:rPr kumimoji="0" lang="en-US" sz="2400" b="0" i="1" u="none" strike="noStrike" kern="1200" cap="none" spc="0" normalizeH="0" baseline="0" noProof="0" dirty="0" smtClean="0">
                  <a:ln>
                    <a:noFill/>
                  </a:ln>
                  <a:solidFill>
                    <a:prstClr val="white"/>
                  </a:solidFill>
                  <a:effectLst/>
                  <a:uLnTx/>
                  <a:uFillTx/>
                  <a:latin typeface="Corbel"/>
                  <a:ea typeface="+mn-ea"/>
                  <a:cs typeface="+mn-cs"/>
                </a:rPr>
                <a:t>M</a:t>
              </a:r>
              <a:endParaRPr kumimoji="0" lang="en-US" sz="2400" b="0" i="1" u="none" strike="noStrike" kern="1200" cap="none" spc="0" normalizeH="0" baseline="0" noProof="0" dirty="0">
                <a:ln>
                  <a:noFill/>
                </a:ln>
                <a:solidFill>
                  <a:prstClr val="white"/>
                </a:solidFill>
                <a:effectLst/>
                <a:uLnTx/>
                <a:uFillTx/>
                <a:latin typeface="Corbel"/>
                <a:ea typeface="+mn-ea"/>
                <a:cs typeface="+mn-cs"/>
              </a:endParaRPr>
            </a:p>
          </p:txBody>
        </p:sp>
      </p:grpSp>
      <p:grpSp>
        <p:nvGrpSpPr>
          <p:cNvPr id="20" name="Group 13"/>
          <p:cNvGrpSpPr>
            <a:grpSpLocks/>
          </p:cNvGrpSpPr>
          <p:nvPr/>
        </p:nvGrpSpPr>
        <p:grpSpPr bwMode="auto">
          <a:xfrm>
            <a:off x="5461000" y="1486687"/>
            <a:ext cx="1219200" cy="914401"/>
            <a:chOff x="1968" y="960"/>
            <a:chExt cx="768" cy="576"/>
          </a:xfrm>
        </p:grpSpPr>
        <p:sp>
          <p:nvSpPr>
            <p:cNvPr id="22" name="AutoShape 14"/>
            <p:cNvSpPr>
              <a:spLocks noChangeArrowheads="1"/>
            </p:cNvSpPr>
            <p:nvPr/>
          </p:nvSpPr>
          <p:spPr bwMode="auto">
            <a:xfrm rot="-5400000">
              <a:off x="2223" y="705"/>
              <a:ext cx="258" cy="768"/>
            </a:xfrm>
            <a:prstGeom prst="downArrow">
              <a:avLst>
                <a:gd name="adj1" fmla="val 50000"/>
                <a:gd name="adj2" fmla="val 74419"/>
              </a:avLst>
            </a:prstGeom>
            <a:solidFill>
              <a:schemeClr val="accent1"/>
            </a:solidFill>
            <a:ln w="9525">
              <a:noFill/>
              <a:miter lim="800000"/>
              <a:headEnd/>
              <a:tailEnd/>
            </a:ln>
            <a:effectLst/>
            <a:scene3d>
              <a:camera prst="orthographicFront"/>
              <a:lightRig rig="threePt" dir="t"/>
            </a:scene3d>
            <a:sp3d>
              <a:bevelT w="0" h="0"/>
            </a:sp3d>
          </p:spPr>
          <p:txBody>
            <a:bodyPr vert="eaVert"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orbel"/>
                <a:ea typeface="+mn-ea"/>
                <a:cs typeface="+mn-cs"/>
              </a:endParaRPr>
            </a:p>
          </p:txBody>
        </p:sp>
        <p:sp>
          <p:nvSpPr>
            <p:cNvPr id="23" name="Text Box 15"/>
            <p:cNvSpPr txBox="1">
              <a:spLocks noChangeArrowheads="1"/>
            </p:cNvSpPr>
            <p:nvPr/>
          </p:nvSpPr>
          <p:spPr bwMode="auto">
            <a:xfrm>
              <a:off x="1968" y="1248"/>
              <a:ext cx="624" cy="288"/>
            </a:xfrm>
            <a:prstGeom prst="rect">
              <a:avLst/>
            </a:prstGeom>
            <a:noFill/>
            <a:ln w="9525">
              <a:noFill/>
              <a:miter lim="800000"/>
              <a:headEnd/>
              <a:tailEnd/>
            </a:ln>
            <a:effectLst/>
          </p:spPr>
          <p:txBody>
            <a:bodyPr>
              <a:spAutoFit/>
            </a:bodyPr>
            <a:lstStyle/>
            <a:p>
              <a:pPr marL="0" marR="0" lvl="0" indent="0" algn="ctr" defTabSz="914400" rtl="0" eaLnBrk="1" fontAlgn="auto" latinLnBrk="0" hangingPunct="1">
                <a:lnSpc>
                  <a:spcPct val="100000"/>
                </a:lnSpc>
                <a:spcBef>
                  <a:spcPct val="50000"/>
                </a:spcBef>
                <a:spcAft>
                  <a:spcPts val="0"/>
                </a:spcAft>
                <a:buClrTx/>
                <a:buSzTx/>
                <a:buFontTx/>
                <a:buNone/>
                <a:tabLst/>
                <a:defRPr/>
              </a:pPr>
              <a:r>
                <a:rPr kumimoji="0" lang="en-US" sz="2400" b="0" i="1" u="none" strike="noStrike" kern="0" cap="none" spc="0" normalizeH="0" baseline="0" noProof="0" dirty="0">
                  <a:ln>
                    <a:noFill/>
                  </a:ln>
                  <a:solidFill>
                    <a:prstClr val="white"/>
                  </a:solidFill>
                  <a:effectLst/>
                  <a:uLnTx/>
                  <a:uFillTx/>
                  <a:latin typeface="Corbel"/>
                  <a:ea typeface="+mn-ea"/>
                  <a:cs typeface="+mn-cs"/>
                </a:rPr>
                <a:t>N</a:t>
              </a:r>
            </a:p>
          </p:txBody>
        </p:sp>
      </p:grpSp>
      <p:sp>
        <p:nvSpPr>
          <p:cNvPr id="27" name="AutoShape 17"/>
          <p:cNvSpPr>
            <a:spLocks noChangeArrowheads="1"/>
          </p:cNvSpPr>
          <p:nvPr/>
        </p:nvSpPr>
        <p:spPr bwMode="auto">
          <a:xfrm rot="16200000" flipV="1">
            <a:off x="5659119" y="2924545"/>
            <a:ext cx="822960" cy="1219201"/>
          </a:xfrm>
          <a:prstGeom prst="bentUpArrow">
            <a:avLst>
              <a:gd name="adj1" fmla="val 25000"/>
              <a:gd name="adj2" fmla="val 22998"/>
              <a:gd name="adj3" fmla="val 25000"/>
            </a:avLst>
          </a:prstGeom>
          <a:solidFill>
            <a:schemeClr val="accent1"/>
          </a:solidFill>
          <a:ln w="9525">
            <a:noFill/>
            <a:miter lim="800000"/>
            <a:headEnd/>
            <a:tailEnd/>
          </a:ln>
          <a:effectLst/>
          <a:scene3d>
            <a:camera prst="orthographicFront"/>
            <a:lightRig rig="threePt" dir="t"/>
          </a:scene3d>
          <a:sp3d>
            <a:bevelT w="0" h="0"/>
          </a:sp3d>
        </p:spPr>
        <p:txBody>
          <a:bodyPr vert="horz"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orbel"/>
              <a:ea typeface="+mn-ea"/>
              <a:cs typeface="+mn-cs"/>
            </a:endParaRPr>
          </a:p>
        </p:txBody>
      </p:sp>
      <p:sp>
        <p:nvSpPr>
          <p:cNvPr id="28" name="TextBox 19"/>
          <p:cNvSpPr txBox="1"/>
          <p:nvPr/>
        </p:nvSpPr>
        <p:spPr>
          <a:xfrm>
            <a:off x="5038228" y="3281530"/>
            <a:ext cx="184731"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3" name="TekstSylinder 2"/>
          <p:cNvSpPr txBox="1">
            <a:spLocks noChangeAspect="1"/>
          </p:cNvSpPr>
          <p:nvPr/>
        </p:nvSpPr>
        <p:spPr>
          <a:xfrm>
            <a:off x="6941670" y="1201494"/>
            <a:ext cx="2160000" cy="2520000"/>
          </a:xfrm>
          <a:prstGeom prst="rect">
            <a:avLst/>
          </a:prstGeom>
          <a:solidFill>
            <a:srgbClr val="92D050"/>
          </a:solidFill>
        </p:spPr>
        <p:txBody>
          <a:bodyPr wrap="square" rtlCol="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3200" b="0" i="0" u="none" strike="noStrike" kern="1200" cap="none" spc="0" normalizeH="0" baseline="0" noProof="0" dirty="0" smtClean="0">
                <a:ln>
                  <a:noFill/>
                </a:ln>
                <a:solidFill>
                  <a:prstClr val="white"/>
                </a:solidFill>
                <a:effectLst/>
                <a:uLnTx/>
                <a:uFillTx/>
                <a:latin typeface="Calibri" panose="020F0502020204030204"/>
                <a:ea typeface="+mn-ea"/>
                <a:cs typeface="+mn-cs"/>
              </a:rPr>
              <a:t>Negativ</a:t>
            </a:r>
            <a:endParaRPr kumimoji="0" lang="nb-NO" sz="3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5" name="TekstSylinder 34"/>
          <p:cNvSpPr txBox="1">
            <a:spLocks noChangeAspect="1"/>
          </p:cNvSpPr>
          <p:nvPr/>
        </p:nvSpPr>
        <p:spPr>
          <a:xfrm>
            <a:off x="6941670" y="4112527"/>
            <a:ext cx="2160000" cy="1194579"/>
          </a:xfrm>
          <a:prstGeom prst="rect">
            <a:avLst/>
          </a:prstGeom>
          <a:solidFill>
            <a:srgbClr val="FFC000"/>
          </a:solidFill>
        </p:spPr>
        <p:txBody>
          <a:bodyPr wrap="square" rtlCol="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3200" b="0" i="0" u="none" strike="noStrike" kern="1200" cap="none" spc="0" normalizeH="0" baseline="0" noProof="0" dirty="0" smtClean="0">
                <a:ln>
                  <a:noFill/>
                </a:ln>
                <a:solidFill>
                  <a:prstClr val="white"/>
                </a:solidFill>
                <a:effectLst/>
                <a:uLnTx/>
                <a:uFillTx/>
                <a:latin typeface="Calibri" panose="020F0502020204030204"/>
                <a:ea typeface="+mn-ea"/>
                <a:cs typeface="+mn-cs"/>
              </a:rPr>
              <a:t>Mulig</a:t>
            </a:r>
            <a:endParaRPr kumimoji="0" lang="nb-NO" sz="3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6" name="TekstSylinder 35"/>
          <p:cNvSpPr txBox="1">
            <a:spLocks noChangeAspect="1"/>
          </p:cNvSpPr>
          <p:nvPr/>
        </p:nvSpPr>
        <p:spPr>
          <a:xfrm>
            <a:off x="2483395" y="5253318"/>
            <a:ext cx="2825206" cy="1194579"/>
          </a:xfrm>
          <a:prstGeom prst="rect">
            <a:avLst/>
          </a:prstGeom>
          <a:solidFill>
            <a:srgbClr val="FF0000"/>
          </a:solidFill>
        </p:spPr>
        <p:txBody>
          <a:bodyPr wrap="square" rtlCol="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3200" b="0" i="0" u="none" strike="noStrike" kern="1200" cap="none" spc="0" normalizeH="0" baseline="0" noProof="0" dirty="0" smtClean="0">
                <a:ln>
                  <a:noFill/>
                </a:ln>
                <a:solidFill>
                  <a:prstClr val="white"/>
                </a:solidFill>
                <a:effectLst/>
                <a:uLnTx/>
                <a:uFillTx/>
                <a:latin typeface="Calibri" panose="020F0502020204030204"/>
                <a:ea typeface="+mn-ea"/>
                <a:cs typeface="+mn-cs"/>
              </a:rPr>
              <a:t>Positiv</a:t>
            </a:r>
            <a:endParaRPr kumimoji="0" lang="nb-NO" sz="3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5289442"/>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Rectangle 2"/>
          <p:cNvSpPr>
            <a:spLocks noGrp="1" noChangeArrowheads="1"/>
          </p:cNvSpPr>
          <p:nvPr>
            <p:ph type="title"/>
          </p:nvPr>
        </p:nvSpPr>
        <p:spPr>
          <a:xfrm>
            <a:off x="859971" y="223496"/>
            <a:ext cx="7897585" cy="810648"/>
          </a:xfrm>
        </p:spPr>
        <p:txBody>
          <a:bodyPr/>
          <a:lstStyle/>
          <a:p>
            <a:r>
              <a:rPr lang="en-US" dirty="0" err="1" smtClean="0"/>
              <a:t>Sekundære</a:t>
            </a:r>
            <a:r>
              <a:rPr lang="en-US" dirty="0" smtClean="0"/>
              <a:t> </a:t>
            </a:r>
            <a:r>
              <a:rPr lang="en-US" dirty="0" err="1" smtClean="0"/>
              <a:t>varselsignaler</a:t>
            </a:r>
            <a:endParaRPr lang="en-US" dirty="0"/>
          </a:p>
        </p:txBody>
      </p:sp>
      <p:graphicFrame>
        <p:nvGraphicFramePr>
          <p:cNvPr id="5" name="Diagram 4"/>
          <p:cNvGraphicFramePr/>
          <p:nvPr>
            <p:extLst/>
          </p:nvPr>
        </p:nvGraphicFramePr>
        <p:xfrm>
          <a:off x="2514600" y="1143001"/>
          <a:ext cx="7899400" cy="529589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610676020"/>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kstSylinder 2"/>
          <p:cNvSpPr txBox="1"/>
          <p:nvPr/>
        </p:nvSpPr>
        <p:spPr>
          <a:xfrm>
            <a:off x="2005414" y="1468597"/>
            <a:ext cx="8435837" cy="1200329"/>
          </a:xfrm>
          <a:prstGeom prst="rect">
            <a:avLst/>
          </a:prstGeom>
          <a:noFill/>
        </p:spPr>
        <p:txBody>
          <a:bodyPr wrap="square" rtlCol="0">
            <a:spAutoFit/>
          </a:bodyPr>
          <a:lstStyle/>
          <a:p>
            <a:pPr marL="160735" indent="-160735" defTabSz="685800" eaLnBrk="0" fontAlgn="base" hangingPunct="0">
              <a:spcBef>
                <a:spcPct val="0"/>
              </a:spcBef>
              <a:spcAft>
                <a:spcPct val="0"/>
              </a:spcAft>
              <a:buFont typeface="Wingdings" panose="05000000000000000000" pitchFamily="2" charset="2"/>
              <a:buChar char="§"/>
              <a:defRPr/>
            </a:pPr>
            <a:r>
              <a:rPr lang="nb-NO" sz="2400" dirty="0">
                <a:solidFill>
                  <a:srgbClr val="000000"/>
                </a:solidFill>
                <a:latin typeface="Calibri" panose="020F0502020204030204"/>
                <a:cs typeface="Arial" pitchFamily="34" charset="0"/>
              </a:rPr>
              <a:t>Faktisk, forsøk på eller trusler om fysisk </a:t>
            </a:r>
            <a:r>
              <a:rPr lang="nb-NO" sz="2400" dirty="0">
                <a:solidFill>
                  <a:srgbClr val="000000"/>
                </a:solidFill>
                <a:latin typeface="Calibri" panose="020F0502020204030204"/>
                <a:cs typeface="Arial" pitchFamily="34" charset="0"/>
              </a:rPr>
              <a:t>eller alvorlig psykisk skade på </a:t>
            </a:r>
            <a:r>
              <a:rPr lang="nb-NO" sz="2400" dirty="0">
                <a:solidFill>
                  <a:srgbClr val="000000"/>
                </a:solidFill>
                <a:latin typeface="Calibri" panose="020F0502020204030204"/>
                <a:cs typeface="Arial" pitchFamily="34" charset="0"/>
              </a:rPr>
              <a:t>en annen person som er gjort med intensjon, og som er </a:t>
            </a:r>
            <a:r>
              <a:rPr lang="nb-NO" sz="2400" dirty="0">
                <a:solidFill>
                  <a:srgbClr val="000000"/>
                </a:solidFill>
                <a:latin typeface="Calibri" panose="020F0502020204030204"/>
                <a:cs typeface="Arial" pitchFamily="34" charset="0"/>
              </a:rPr>
              <a:t>uten samtykke/illegitim</a:t>
            </a:r>
            <a:endParaRPr lang="nb-NO" sz="2400" dirty="0">
              <a:solidFill>
                <a:srgbClr val="000000"/>
              </a:solidFill>
              <a:latin typeface="Calibri" panose="020F0502020204030204"/>
              <a:cs typeface="Arial" pitchFamily="34" charset="0"/>
            </a:endParaRPr>
          </a:p>
        </p:txBody>
      </p:sp>
      <p:sp>
        <p:nvSpPr>
          <p:cNvPr id="7" name="Rektangel 6"/>
          <p:cNvSpPr/>
          <p:nvPr/>
        </p:nvSpPr>
        <p:spPr>
          <a:xfrm>
            <a:off x="1919537" y="2924945"/>
            <a:ext cx="1636057" cy="1029737"/>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defTabSz="685800" eaLnBrk="0" fontAlgn="base" hangingPunct="0">
              <a:spcBef>
                <a:spcPct val="0"/>
              </a:spcBef>
              <a:spcAft>
                <a:spcPct val="0"/>
              </a:spcAft>
              <a:defRPr/>
            </a:pPr>
            <a:r>
              <a:rPr lang="nb-NO" sz="2000" dirty="0">
                <a:solidFill>
                  <a:srgbClr val="000000"/>
                </a:solidFill>
                <a:latin typeface="Calibri" panose="020F0502020204030204"/>
              </a:rPr>
              <a:t>Adferd – </a:t>
            </a:r>
          </a:p>
          <a:p>
            <a:pPr algn="ctr" defTabSz="685800" eaLnBrk="0" fontAlgn="base" hangingPunct="0">
              <a:spcBef>
                <a:spcPct val="0"/>
              </a:spcBef>
              <a:spcAft>
                <a:spcPct val="0"/>
              </a:spcAft>
              <a:defRPr/>
            </a:pPr>
            <a:r>
              <a:rPr lang="nb-NO" sz="2000" i="1" dirty="0">
                <a:solidFill>
                  <a:srgbClr val="000000"/>
                </a:solidFill>
                <a:latin typeface="Calibri" panose="020F0502020204030204"/>
              </a:rPr>
              <a:t>ikke tanker</a:t>
            </a:r>
            <a:r>
              <a:rPr lang="nb-NO" sz="1575" i="1" dirty="0">
                <a:solidFill>
                  <a:srgbClr val="000000"/>
                </a:solidFill>
                <a:latin typeface="Calibri" panose="020F0502020204030204"/>
              </a:rPr>
              <a:t> </a:t>
            </a:r>
            <a:endParaRPr lang="nb-NO" i="1" dirty="0">
              <a:solidFill>
                <a:srgbClr val="000000"/>
              </a:solidFill>
              <a:latin typeface="Calibri" panose="020F0502020204030204"/>
            </a:endParaRPr>
          </a:p>
        </p:txBody>
      </p:sp>
      <p:sp>
        <p:nvSpPr>
          <p:cNvPr id="8" name="Rektangel 7"/>
          <p:cNvSpPr/>
          <p:nvPr/>
        </p:nvSpPr>
        <p:spPr>
          <a:xfrm>
            <a:off x="4511824" y="2924944"/>
            <a:ext cx="1711508" cy="1005968"/>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defTabSz="685800" eaLnBrk="0" fontAlgn="base" hangingPunct="0">
              <a:spcBef>
                <a:spcPct val="0"/>
              </a:spcBef>
              <a:spcAft>
                <a:spcPct val="0"/>
              </a:spcAft>
              <a:defRPr/>
            </a:pPr>
            <a:r>
              <a:rPr lang="nb-NO" sz="2000" dirty="0">
                <a:solidFill>
                  <a:srgbClr val="000000"/>
                </a:solidFill>
                <a:latin typeface="Calibri" panose="020F0502020204030204"/>
              </a:rPr>
              <a:t>Intensjon – </a:t>
            </a:r>
            <a:r>
              <a:rPr lang="nb-NO" sz="2000" i="1" dirty="0">
                <a:solidFill>
                  <a:srgbClr val="000000"/>
                </a:solidFill>
                <a:latin typeface="Calibri" panose="020F0502020204030204"/>
              </a:rPr>
              <a:t>ikke uhell </a:t>
            </a:r>
          </a:p>
        </p:txBody>
      </p:sp>
      <p:sp>
        <p:nvSpPr>
          <p:cNvPr id="9" name="Rektangel 8"/>
          <p:cNvSpPr/>
          <p:nvPr/>
        </p:nvSpPr>
        <p:spPr>
          <a:xfrm>
            <a:off x="7066534" y="2924944"/>
            <a:ext cx="1824538" cy="1005968"/>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defTabSz="685800" eaLnBrk="0" fontAlgn="base" hangingPunct="0">
              <a:spcBef>
                <a:spcPct val="0"/>
              </a:spcBef>
              <a:spcAft>
                <a:spcPct val="0"/>
              </a:spcAft>
              <a:defRPr/>
            </a:pPr>
            <a:r>
              <a:rPr lang="nb-NO" sz="2000" dirty="0">
                <a:solidFill>
                  <a:srgbClr val="000000"/>
                </a:solidFill>
                <a:latin typeface="Calibri" panose="020F0502020204030204"/>
              </a:rPr>
              <a:t>konsekvens</a:t>
            </a:r>
          </a:p>
        </p:txBody>
      </p:sp>
      <p:sp>
        <p:nvSpPr>
          <p:cNvPr id="5" name="TekstSylinder 4"/>
          <p:cNvSpPr txBox="1"/>
          <p:nvPr/>
        </p:nvSpPr>
        <p:spPr>
          <a:xfrm>
            <a:off x="1735016" y="4089797"/>
            <a:ext cx="2992832" cy="1323439"/>
          </a:xfrm>
          <a:prstGeom prst="rect">
            <a:avLst/>
          </a:prstGeom>
          <a:noFill/>
        </p:spPr>
        <p:txBody>
          <a:bodyPr wrap="square" rtlCol="0">
            <a:spAutoFit/>
          </a:bodyPr>
          <a:lstStyle/>
          <a:p>
            <a:pPr defTabSz="685800">
              <a:defRPr/>
            </a:pPr>
            <a:r>
              <a:rPr lang="nb-NO" sz="2000" dirty="0">
                <a:solidFill>
                  <a:prstClr val="black"/>
                </a:solidFill>
                <a:latin typeface="Calibri" panose="020F0502020204030204"/>
                <a:cs typeface="Arial" pitchFamily="34" charset="0"/>
              </a:rPr>
              <a:t>Inkluder </a:t>
            </a:r>
            <a:r>
              <a:rPr lang="nb-NO" sz="2000" dirty="0">
                <a:solidFill>
                  <a:prstClr val="black"/>
                </a:solidFill>
                <a:latin typeface="Calibri" panose="020F0502020204030204"/>
                <a:cs typeface="Arial" pitchFamily="34" charset="0"/>
              </a:rPr>
              <a:t>påbegynte handlinger, </a:t>
            </a:r>
            <a:r>
              <a:rPr lang="nb-NO" sz="2000" dirty="0">
                <a:solidFill>
                  <a:prstClr val="black"/>
                </a:solidFill>
                <a:latin typeface="Calibri" panose="020F0502020204030204"/>
                <a:cs typeface="Arial" pitchFamily="34" charset="0"/>
              </a:rPr>
              <a:t>kommunikasjon</a:t>
            </a:r>
            <a:r>
              <a:rPr lang="nb-NO" sz="2000" dirty="0">
                <a:solidFill>
                  <a:prstClr val="black"/>
                </a:solidFill>
                <a:latin typeface="Calibri" panose="020F0502020204030204"/>
                <a:cs typeface="Arial" pitchFamily="34" charset="0"/>
              </a:rPr>
              <a:t>, </a:t>
            </a:r>
            <a:endParaRPr lang="nb-NO" sz="2000" dirty="0">
              <a:solidFill>
                <a:prstClr val="black"/>
              </a:solidFill>
              <a:latin typeface="Calibri" panose="020F0502020204030204"/>
              <a:cs typeface="Arial" pitchFamily="34" charset="0"/>
            </a:endParaRPr>
          </a:p>
          <a:p>
            <a:pPr defTabSz="685800">
              <a:defRPr/>
            </a:pPr>
            <a:r>
              <a:rPr lang="nb-NO" sz="2000" dirty="0">
                <a:solidFill>
                  <a:prstClr val="black"/>
                </a:solidFill>
                <a:latin typeface="Calibri" panose="020F0502020204030204"/>
                <a:cs typeface="Arial" pitchFamily="34" charset="0"/>
              </a:rPr>
              <a:t>kollektive </a:t>
            </a:r>
            <a:r>
              <a:rPr lang="nb-NO" sz="2000" dirty="0">
                <a:solidFill>
                  <a:prstClr val="black"/>
                </a:solidFill>
                <a:latin typeface="Calibri" panose="020F0502020204030204"/>
                <a:cs typeface="Arial" pitchFamily="34" charset="0"/>
              </a:rPr>
              <a:t>handlinger</a:t>
            </a:r>
          </a:p>
        </p:txBody>
      </p:sp>
      <p:sp>
        <p:nvSpPr>
          <p:cNvPr id="6" name="TekstSylinder 5"/>
          <p:cNvSpPr txBox="1"/>
          <p:nvPr/>
        </p:nvSpPr>
        <p:spPr>
          <a:xfrm>
            <a:off x="4444877" y="4092317"/>
            <a:ext cx="2109552" cy="1323439"/>
          </a:xfrm>
          <a:prstGeom prst="rect">
            <a:avLst/>
          </a:prstGeom>
          <a:noFill/>
        </p:spPr>
        <p:txBody>
          <a:bodyPr wrap="none" rtlCol="0">
            <a:spAutoFit/>
          </a:bodyPr>
          <a:lstStyle/>
          <a:p>
            <a:pPr defTabSz="685800">
              <a:defRPr/>
            </a:pPr>
            <a:r>
              <a:rPr lang="nb-NO" sz="2000" dirty="0">
                <a:solidFill>
                  <a:prstClr val="black"/>
                </a:solidFill>
                <a:latin typeface="Calibri" panose="020F0502020204030204"/>
                <a:cs typeface="Arial" pitchFamily="34" charset="0"/>
              </a:rPr>
              <a:t>Tjener et formål – </a:t>
            </a:r>
            <a:endParaRPr lang="nb-NO" sz="2000" dirty="0">
              <a:solidFill>
                <a:prstClr val="black"/>
              </a:solidFill>
              <a:latin typeface="Calibri" panose="020F0502020204030204"/>
              <a:cs typeface="Arial" pitchFamily="34" charset="0"/>
            </a:endParaRPr>
          </a:p>
          <a:p>
            <a:pPr defTabSz="685800">
              <a:defRPr/>
            </a:pPr>
            <a:r>
              <a:rPr lang="nb-NO" sz="2000" dirty="0">
                <a:solidFill>
                  <a:prstClr val="black"/>
                </a:solidFill>
                <a:latin typeface="Calibri" panose="020F0502020204030204"/>
                <a:cs typeface="Arial" pitchFamily="34" charset="0"/>
              </a:rPr>
              <a:t>påføre skade</a:t>
            </a:r>
          </a:p>
          <a:p>
            <a:pPr defTabSz="685800">
              <a:defRPr/>
            </a:pPr>
            <a:endParaRPr lang="nb-NO" sz="2000" dirty="0">
              <a:solidFill>
                <a:prstClr val="black"/>
              </a:solidFill>
              <a:latin typeface="Calibri" panose="020F0502020204030204"/>
              <a:cs typeface="Arial" pitchFamily="34" charset="0"/>
            </a:endParaRPr>
          </a:p>
          <a:p>
            <a:pPr defTabSz="685800">
              <a:defRPr/>
            </a:pPr>
            <a:r>
              <a:rPr lang="nb-NO" sz="2000" dirty="0">
                <a:solidFill>
                  <a:prstClr val="black"/>
                </a:solidFill>
                <a:latin typeface="Calibri" panose="020F0502020204030204"/>
                <a:cs typeface="Arial" pitchFamily="34" charset="0"/>
              </a:rPr>
              <a:t>Grov uaktsomhet </a:t>
            </a:r>
            <a:endParaRPr lang="nb-NO" sz="2000" dirty="0">
              <a:solidFill>
                <a:prstClr val="black"/>
              </a:solidFill>
              <a:latin typeface="Calibri" panose="020F0502020204030204"/>
              <a:cs typeface="Arial" pitchFamily="34" charset="0"/>
            </a:endParaRPr>
          </a:p>
        </p:txBody>
      </p:sp>
      <p:sp>
        <p:nvSpPr>
          <p:cNvPr id="11" name="TekstSylinder 10"/>
          <p:cNvSpPr txBox="1"/>
          <p:nvPr/>
        </p:nvSpPr>
        <p:spPr>
          <a:xfrm>
            <a:off x="6912139" y="4111048"/>
            <a:ext cx="3798412" cy="1938992"/>
          </a:xfrm>
          <a:prstGeom prst="rect">
            <a:avLst/>
          </a:prstGeom>
          <a:noFill/>
        </p:spPr>
        <p:txBody>
          <a:bodyPr wrap="none" rtlCol="0">
            <a:spAutoFit/>
          </a:bodyPr>
          <a:lstStyle/>
          <a:p>
            <a:pPr defTabSz="685800">
              <a:defRPr/>
            </a:pPr>
            <a:r>
              <a:rPr lang="nb-NO" sz="2000" dirty="0">
                <a:solidFill>
                  <a:prstClr val="black"/>
                </a:solidFill>
                <a:latin typeface="Calibri" panose="020F0502020204030204"/>
              </a:rPr>
              <a:t>-Fysisk skade eller </a:t>
            </a:r>
            <a:r>
              <a:rPr lang="nb-NO" sz="2000" dirty="0">
                <a:solidFill>
                  <a:prstClr val="black"/>
                </a:solidFill>
                <a:latin typeface="Calibri" panose="020F0502020204030204"/>
                <a:cs typeface="Arial" pitchFamily="34" charset="0"/>
              </a:rPr>
              <a:t>skadepotensiale</a:t>
            </a:r>
            <a:endParaRPr lang="nb-NO" sz="2000" dirty="0">
              <a:solidFill>
                <a:prstClr val="black"/>
              </a:solidFill>
              <a:latin typeface="Calibri" panose="020F0502020204030204"/>
              <a:cs typeface="Arial" pitchFamily="34" charset="0"/>
            </a:endParaRPr>
          </a:p>
          <a:p>
            <a:pPr defTabSz="685800">
              <a:defRPr/>
            </a:pPr>
            <a:r>
              <a:rPr lang="nb-NO" sz="2000" dirty="0">
                <a:solidFill>
                  <a:prstClr val="black"/>
                </a:solidFill>
                <a:latin typeface="Calibri" panose="020F0502020204030204"/>
              </a:rPr>
              <a:t>-Psykisk s</a:t>
            </a:r>
            <a:r>
              <a:rPr lang="nb-NO" sz="2000" dirty="0" err="1">
                <a:solidFill>
                  <a:prstClr val="black"/>
                </a:solidFill>
                <a:latin typeface="Calibri" panose="020F0502020204030204"/>
                <a:cs typeface="Arial" pitchFamily="34" charset="0"/>
              </a:rPr>
              <a:t>kade</a:t>
            </a:r>
            <a:r>
              <a:rPr lang="nb-NO" sz="2000" dirty="0">
                <a:solidFill>
                  <a:prstClr val="black"/>
                </a:solidFill>
                <a:latin typeface="Calibri" panose="020F0502020204030204"/>
                <a:cs typeface="Arial" pitchFamily="34" charset="0"/>
              </a:rPr>
              <a:t> </a:t>
            </a:r>
            <a:r>
              <a:rPr lang="nb-NO" sz="2000" dirty="0">
                <a:solidFill>
                  <a:prstClr val="black"/>
                </a:solidFill>
                <a:latin typeface="Calibri" panose="020F0502020204030204"/>
                <a:cs typeface="Arial" pitchFamily="34" charset="0"/>
              </a:rPr>
              <a:t>som </a:t>
            </a:r>
            <a:r>
              <a:rPr lang="nb-NO" sz="2000" dirty="0">
                <a:solidFill>
                  <a:prstClr val="black"/>
                </a:solidFill>
                <a:latin typeface="Calibri" panose="020F0502020204030204"/>
                <a:cs typeface="Arial" pitchFamily="34" charset="0"/>
              </a:rPr>
              <a:t>inkluderer </a:t>
            </a:r>
          </a:p>
          <a:p>
            <a:pPr defTabSz="685800">
              <a:defRPr/>
            </a:pPr>
            <a:r>
              <a:rPr lang="nb-NO" sz="2000" dirty="0">
                <a:solidFill>
                  <a:prstClr val="black"/>
                </a:solidFill>
                <a:latin typeface="Calibri" panose="020F0502020204030204"/>
                <a:cs typeface="Arial" pitchFamily="34" charset="0"/>
              </a:rPr>
              <a:t>a. frykt </a:t>
            </a:r>
            <a:r>
              <a:rPr lang="nb-NO" sz="2000" dirty="0">
                <a:solidFill>
                  <a:prstClr val="black"/>
                </a:solidFill>
                <a:latin typeface="Calibri" panose="020F0502020204030204"/>
                <a:cs typeface="Arial" pitchFamily="34" charset="0"/>
              </a:rPr>
              <a:t>for </a:t>
            </a:r>
            <a:r>
              <a:rPr lang="nb-NO" sz="2000" dirty="0">
                <a:solidFill>
                  <a:prstClr val="black"/>
                </a:solidFill>
                <a:latin typeface="Calibri" panose="020F0502020204030204"/>
                <a:cs typeface="Arial" pitchFamily="34" charset="0"/>
              </a:rPr>
              <a:t>fysisk sikkerhet </a:t>
            </a:r>
          </a:p>
          <a:p>
            <a:pPr defTabSz="685800">
              <a:defRPr/>
            </a:pPr>
            <a:r>
              <a:rPr lang="nb-NO" sz="2000" dirty="0">
                <a:solidFill>
                  <a:prstClr val="black"/>
                </a:solidFill>
                <a:latin typeface="Calibri" panose="020F0502020204030204"/>
                <a:cs typeface="Arial" pitchFamily="34" charset="0"/>
              </a:rPr>
              <a:t>eller </a:t>
            </a:r>
          </a:p>
          <a:p>
            <a:pPr defTabSz="685800">
              <a:defRPr/>
            </a:pPr>
            <a:r>
              <a:rPr lang="nb-NO" sz="2000" dirty="0">
                <a:solidFill>
                  <a:prstClr val="black"/>
                </a:solidFill>
                <a:latin typeface="Calibri" panose="020F0502020204030204"/>
              </a:rPr>
              <a:t>b. </a:t>
            </a:r>
            <a:r>
              <a:rPr lang="nb-NO" sz="2000" dirty="0">
                <a:solidFill>
                  <a:prstClr val="black"/>
                </a:solidFill>
                <a:latin typeface="Calibri" panose="020F0502020204030204"/>
                <a:cs typeface="Arial" pitchFamily="34" charset="0"/>
              </a:rPr>
              <a:t>får stor innvirkning </a:t>
            </a:r>
          </a:p>
          <a:p>
            <a:pPr defTabSz="685800">
              <a:defRPr/>
            </a:pPr>
            <a:r>
              <a:rPr lang="nb-NO" sz="2000" dirty="0">
                <a:solidFill>
                  <a:prstClr val="black"/>
                </a:solidFill>
                <a:latin typeface="Calibri" panose="020F0502020204030204"/>
                <a:cs typeface="Arial" pitchFamily="34" charset="0"/>
              </a:rPr>
              <a:t>på helse </a:t>
            </a:r>
            <a:r>
              <a:rPr lang="nb-NO" sz="2000" dirty="0">
                <a:solidFill>
                  <a:prstClr val="black"/>
                </a:solidFill>
                <a:latin typeface="Calibri" panose="020F0502020204030204"/>
                <a:cs typeface="Arial" pitchFamily="34" charset="0"/>
              </a:rPr>
              <a:t>og velvære</a:t>
            </a:r>
            <a:r>
              <a:rPr lang="nb-NO" sz="1500" dirty="0">
                <a:solidFill>
                  <a:prstClr val="black"/>
                </a:solidFill>
                <a:latin typeface="Calibri" panose="020F0502020204030204"/>
                <a:cs typeface="Arial" pitchFamily="34" charset="0"/>
              </a:rPr>
              <a:t> </a:t>
            </a:r>
          </a:p>
        </p:txBody>
      </p:sp>
      <p:cxnSp>
        <p:nvCxnSpPr>
          <p:cNvPr id="13" name="Rett linje 12"/>
          <p:cNvCxnSpPr/>
          <p:nvPr/>
        </p:nvCxnSpPr>
        <p:spPr bwMode="auto">
          <a:xfrm>
            <a:off x="5499653" y="5886450"/>
            <a:ext cx="685800" cy="685800"/>
          </a:xfrm>
          <a:prstGeom prst="line">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5" name="Tittel 1"/>
          <p:cNvSpPr>
            <a:spLocks noGrp="1"/>
          </p:cNvSpPr>
          <p:nvPr>
            <p:ph type="title"/>
          </p:nvPr>
        </p:nvSpPr>
        <p:spPr>
          <a:xfrm>
            <a:off x="2063552" y="332656"/>
            <a:ext cx="7886700" cy="994172"/>
          </a:xfrm>
          <a:solidFill>
            <a:schemeClr val="bg1">
              <a:lumMod val="95000"/>
            </a:schemeClr>
          </a:solidFill>
        </p:spPr>
        <p:txBody>
          <a:bodyPr>
            <a:normAutofit/>
          </a:bodyPr>
          <a:lstStyle/>
          <a:p>
            <a:pPr algn="l"/>
            <a:r>
              <a:rPr lang="nb-NO" dirty="0" smtClean="0">
                <a:latin typeface="Consolas" panose="020B0609020204030204" pitchFamily="49" charset="0"/>
                <a:cs typeface="Consolas" panose="020B0609020204030204" pitchFamily="49" charset="0"/>
              </a:rPr>
              <a:t>Vold i HCR-20 </a:t>
            </a:r>
            <a:endParaRPr lang="nb-NO" dirty="0">
              <a:latin typeface="Consolas" panose="020B0609020204030204" pitchFamily="49" charset="0"/>
              <a:cs typeface="Consolas" panose="020B0609020204030204" pitchFamily="49" charset="0"/>
            </a:endParaRPr>
          </a:p>
        </p:txBody>
      </p:sp>
    </p:spTree>
    <p:extLst>
      <p:ext uri="{BB962C8B-B14F-4D97-AF65-F5344CB8AC3E}">
        <p14:creationId xmlns:p14="http://schemas.microsoft.com/office/powerpoint/2010/main" val="366911438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kstSylinder 6"/>
          <p:cNvSpPr txBox="1"/>
          <p:nvPr/>
        </p:nvSpPr>
        <p:spPr>
          <a:xfrm>
            <a:off x="932964" y="1311517"/>
            <a:ext cx="1548694" cy="369332"/>
          </a:xfrm>
          <a:prstGeom prst="rect">
            <a:avLst/>
          </a:prstGeom>
          <a:noFill/>
        </p:spPr>
        <p:txBody>
          <a:bodyPr wrap="none" rtlCol="0">
            <a:spAutoFit/>
          </a:bodyPr>
          <a:lstStyle/>
          <a:p>
            <a:r>
              <a:rPr lang="nb-NO" dirty="0" smtClean="0"/>
              <a:t>Temperament </a:t>
            </a:r>
            <a:endParaRPr lang="nb-NO" dirty="0"/>
          </a:p>
        </p:txBody>
      </p:sp>
      <p:sp>
        <p:nvSpPr>
          <p:cNvPr id="8" name="TekstSylinder 7"/>
          <p:cNvSpPr txBox="1"/>
          <p:nvPr/>
        </p:nvSpPr>
        <p:spPr>
          <a:xfrm>
            <a:off x="6510797" y="1154809"/>
            <a:ext cx="1986634" cy="369332"/>
          </a:xfrm>
          <a:prstGeom prst="rect">
            <a:avLst/>
          </a:prstGeom>
          <a:noFill/>
        </p:spPr>
        <p:txBody>
          <a:bodyPr wrap="none" rtlCol="0">
            <a:spAutoFit/>
          </a:bodyPr>
          <a:lstStyle/>
          <a:p>
            <a:r>
              <a:rPr lang="nb-NO" dirty="0" smtClean="0"/>
              <a:t>Sosiale ferdigheter </a:t>
            </a:r>
            <a:endParaRPr lang="nb-NO" dirty="0"/>
          </a:p>
        </p:txBody>
      </p:sp>
      <p:sp>
        <p:nvSpPr>
          <p:cNvPr id="9" name="TekstSylinder 8"/>
          <p:cNvSpPr txBox="1"/>
          <p:nvPr/>
        </p:nvSpPr>
        <p:spPr>
          <a:xfrm>
            <a:off x="3115883" y="1399001"/>
            <a:ext cx="2813271" cy="369332"/>
          </a:xfrm>
          <a:prstGeom prst="rect">
            <a:avLst/>
          </a:prstGeom>
          <a:noFill/>
        </p:spPr>
        <p:txBody>
          <a:bodyPr wrap="none" rtlCol="0">
            <a:spAutoFit/>
          </a:bodyPr>
          <a:lstStyle/>
          <a:p>
            <a:r>
              <a:rPr lang="nb-NO" dirty="0" smtClean="0"/>
              <a:t>Tidlige samspillserfaringer  </a:t>
            </a:r>
            <a:endParaRPr lang="nb-NO" dirty="0"/>
          </a:p>
        </p:txBody>
      </p:sp>
      <p:sp>
        <p:nvSpPr>
          <p:cNvPr id="10" name="TekstSylinder 9"/>
          <p:cNvSpPr txBox="1"/>
          <p:nvPr/>
        </p:nvSpPr>
        <p:spPr>
          <a:xfrm>
            <a:off x="4765507" y="1005078"/>
            <a:ext cx="1330492" cy="369332"/>
          </a:xfrm>
          <a:prstGeom prst="rect">
            <a:avLst/>
          </a:prstGeom>
          <a:noFill/>
        </p:spPr>
        <p:txBody>
          <a:bodyPr wrap="none" rtlCol="0">
            <a:spAutoFit/>
          </a:bodyPr>
          <a:lstStyle/>
          <a:p>
            <a:r>
              <a:rPr lang="nb-NO" dirty="0" smtClean="0"/>
              <a:t>Holdninger  </a:t>
            </a:r>
            <a:endParaRPr lang="nb-NO" dirty="0"/>
          </a:p>
        </p:txBody>
      </p:sp>
      <p:sp>
        <p:nvSpPr>
          <p:cNvPr id="11" name="TekstSylinder 10"/>
          <p:cNvSpPr txBox="1"/>
          <p:nvPr/>
        </p:nvSpPr>
        <p:spPr>
          <a:xfrm>
            <a:off x="5731976" y="1422268"/>
            <a:ext cx="1076449" cy="369332"/>
          </a:xfrm>
          <a:prstGeom prst="rect">
            <a:avLst/>
          </a:prstGeom>
          <a:noFill/>
        </p:spPr>
        <p:txBody>
          <a:bodyPr wrap="none" rtlCol="0">
            <a:spAutoFit/>
          </a:bodyPr>
          <a:lstStyle/>
          <a:p>
            <a:r>
              <a:rPr lang="nb-NO" dirty="0" smtClean="0"/>
              <a:t>Sykdom   </a:t>
            </a:r>
            <a:endParaRPr lang="nb-NO" dirty="0"/>
          </a:p>
        </p:txBody>
      </p:sp>
      <p:sp>
        <p:nvSpPr>
          <p:cNvPr id="12" name="TekstSylinder 11"/>
          <p:cNvSpPr txBox="1"/>
          <p:nvPr/>
        </p:nvSpPr>
        <p:spPr>
          <a:xfrm>
            <a:off x="7071189" y="1503275"/>
            <a:ext cx="1474058" cy="369332"/>
          </a:xfrm>
          <a:prstGeom prst="rect">
            <a:avLst/>
          </a:prstGeom>
          <a:noFill/>
        </p:spPr>
        <p:txBody>
          <a:bodyPr wrap="none" rtlCol="0">
            <a:spAutoFit/>
          </a:bodyPr>
          <a:lstStyle/>
          <a:p>
            <a:r>
              <a:rPr lang="nb-NO" dirty="0" smtClean="0"/>
              <a:t>Livssituasjon  </a:t>
            </a:r>
            <a:endParaRPr lang="nb-NO" dirty="0"/>
          </a:p>
        </p:txBody>
      </p:sp>
      <p:sp>
        <p:nvSpPr>
          <p:cNvPr id="13" name="TekstSylinder 12"/>
          <p:cNvSpPr txBox="1"/>
          <p:nvPr/>
        </p:nvSpPr>
        <p:spPr>
          <a:xfrm>
            <a:off x="9301302" y="1891212"/>
            <a:ext cx="1648208" cy="369332"/>
          </a:xfrm>
          <a:prstGeom prst="rect">
            <a:avLst/>
          </a:prstGeom>
          <a:noFill/>
        </p:spPr>
        <p:txBody>
          <a:bodyPr wrap="none" rtlCol="0">
            <a:spAutoFit/>
          </a:bodyPr>
          <a:lstStyle/>
          <a:p>
            <a:r>
              <a:rPr lang="nb-NO" dirty="0" smtClean="0"/>
              <a:t>Gruppenormer </a:t>
            </a:r>
            <a:endParaRPr lang="nb-NO" dirty="0"/>
          </a:p>
        </p:txBody>
      </p:sp>
      <p:sp>
        <p:nvSpPr>
          <p:cNvPr id="14" name="TekstSylinder 13"/>
          <p:cNvSpPr txBox="1"/>
          <p:nvPr/>
        </p:nvSpPr>
        <p:spPr>
          <a:xfrm>
            <a:off x="3771497" y="1770726"/>
            <a:ext cx="665567" cy="369332"/>
          </a:xfrm>
          <a:prstGeom prst="rect">
            <a:avLst/>
          </a:prstGeom>
          <a:noFill/>
        </p:spPr>
        <p:txBody>
          <a:bodyPr wrap="none" rtlCol="0">
            <a:spAutoFit/>
          </a:bodyPr>
          <a:lstStyle/>
          <a:p>
            <a:r>
              <a:rPr lang="nb-NO" dirty="0" smtClean="0"/>
              <a:t>alder</a:t>
            </a:r>
            <a:endParaRPr lang="nb-NO" dirty="0"/>
          </a:p>
        </p:txBody>
      </p:sp>
      <p:sp>
        <p:nvSpPr>
          <p:cNvPr id="15" name="TekstSylinder 14"/>
          <p:cNvSpPr txBox="1"/>
          <p:nvPr/>
        </p:nvSpPr>
        <p:spPr>
          <a:xfrm>
            <a:off x="2269907" y="1062755"/>
            <a:ext cx="1283813" cy="369332"/>
          </a:xfrm>
          <a:prstGeom prst="rect">
            <a:avLst/>
          </a:prstGeom>
          <a:noFill/>
        </p:spPr>
        <p:txBody>
          <a:bodyPr wrap="none" rtlCol="0">
            <a:spAutoFit/>
          </a:bodyPr>
          <a:lstStyle/>
          <a:p>
            <a:r>
              <a:rPr lang="nb-NO" dirty="0" smtClean="0"/>
              <a:t>impulsivitet</a:t>
            </a:r>
            <a:endParaRPr lang="nb-NO" dirty="0"/>
          </a:p>
        </p:txBody>
      </p:sp>
      <p:sp>
        <p:nvSpPr>
          <p:cNvPr id="16" name="TekstSylinder 15"/>
          <p:cNvSpPr txBox="1"/>
          <p:nvPr/>
        </p:nvSpPr>
        <p:spPr>
          <a:xfrm>
            <a:off x="8721748" y="907775"/>
            <a:ext cx="1587422" cy="369332"/>
          </a:xfrm>
          <a:prstGeom prst="rect">
            <a:avLst/>
          </a:prstGeom>
          <a:noFill/>
        </p:spPr>
        <p:txBody>
          <a:bodyPr wrap="none" rtlCol="0">
            <a:spAutoFit/>
          </a:bodyPr>
          <a:lstStyle/>
          <a:p>
            <a:r>
              <a:rPr lang="nb-NO" dirty="0" smtClean="0"/>
              <a:t>Lover og regler</a:t>
            </a:r>
            <a:endParaRPr lang="nb-NO" dirty="0"/>
          </a:p>
        </p:txBody>
      </p:sp>
      <p:sp>
        <p:nvSpPr>
          <p:cNvPr id="17" name="TekstSylinder 16"/>
          <p:cNvSpPr txBox="1"/>
          <p:nvPr/>
        </p:nvSpPr>
        <p:spPr>
          <a:xfrm>
            <a:off x="8981238" y="1382663"/>
            <a:ext cx="1827488" cy="369332"/>
          </a:xfrm>
          <a:prstGeom prst="rect">
            <a:avLst/>
          </a:prstGeom>
          <a:noFill/>
        </p:spPr>
        <p:txBody>
          <a:bodyPr wrap="none" rtlCol="0">
            <a:spAutoFit/>
          </a:bodyPr>
          <a:lstStyle/>
          <a:p>
            <a:r>
              <a:rPr lang="nb-NO" dirty="0" smtClean="0"/>
              <a:t>Kulturelle forhold</a:t>
            </a:r>
            <a:endParaRPr lang="nb-NO" dirty="0"/>
          </a:p>
        </p:txBody>
      </p:sp>
      <p:sp>
        <p:nvSpPr>
          <p:cNvPr id="18" name="TekstSylinder 17"/>
          <p:cNvSpPr txBox="1"/>
          <p:nvPr/>
        </p:nvSpPr>
        <p:spPr>
          <a:xfrm>
            <a:off x="8030698" y="504782"/>
            <a:ext cx="2541208" cy="369332"/>
          </a:xfrm>
          <a:prstGeom prst="rect">
            <a:avLst/>
          </a:prstGeom>
          <a:noFill/>
        </p:spPr>
        <p:txBody>
          <a:bodyPr wrap="none" rtlCol="0">
            <a:spAutoFit/>
          </a:bodyPr>
          <a:lstStyle/>
          <a:p>
            <a:r>
              <a:rPr lang="nb-NO" dirty="0" smtClean="0"/>
              <a:t>Ytre kontrollmekanismer </a:t>
            </a:r>
            <a:endParaRPr lang="nb-NO" dirty="0"/>
          </a:p>
        </p:txBody>
      </p:sp>
      <p:sp>
        <p:nvSpPr>
          <p:cNvPr id="19" name="TekstSylinder 18"/>
          <p:cNvSpPr txBox="1"/>
          <p:nvPr/>
        </p:nvSpPr>
        <p:spPr>
          <a:xfrm>
            <a:off x="5964000" y="1844591"/>
            <a:ext cx="521297" cy="369332"/>
          </a:xfrm>
          <a:prstGeom prst="rect">
            <a:avLst/>
          </a:prstGeom>
          <a:noFill/>
        </p:spPr>
        <p:txBody>
          <a:bodyPr wrap="none" rtlCol="0">
            <a:spAutoFit/>
          </a:bodyPr>
          <a:lstStyle/>
          <a:p>
            <a:r>
              <a:rPr lang="nb-NO" dirty="0" smtClean="0"/>
              <a:t>Rus</a:t>
            </a:r>
            <a:endParaRPr lang="nb-NO" dirty="0"/>
          </a:p>
        </p:txBody>
      </p:sp>
      <p:sp>
        <p:nvSpPr>
          <p:cNvPr id="20" name="TekstSylinder 19"/>
          <p:cNvSpPr txBox="1"/>
          <p:nvPr/>
        </p:nvSpPr>
        <p:spPr>
          <a:xfrm>
            <a:off x="3957472" y="2215283"/>
            <a:ext cx="1359283" cy="369332"/>
          </a:xfrm>
          <a:prstGeom prst="rect">
            <a:avLst/>
          </a:prstGeom>
          <a:noFill/>
        </p:spPr>
        <p:txBody>
          <a:bodyPr wrap="none" rtlCol="0">
            <a:spAutoFit/>
          </a:bodyPr>
          <a:lstStyle/>
          <a:p>
            <a:r>
              <a:rPr lang="nb-NO" dirty="0" smtClean="0"/>
              <a:t>personlighet</a:t>
            </a:r>
            <a:endParaRPr lang="nb-NO" dirty="0"/>
          </a:p>
        </p:txBody>
      </p:sp>
      <p:sp>
        <p:nvSpPr>
          <p:cNvPr id="23" name="TekstSylinder 22"/>
          <p:cNvSpPr txBox="1"/>
          <p:nvPr/>
        </p:nvSpPr>
        <p:spPr>
          <a:xfrm>
            <a:off x="4966238" y="2475174"/>
            <a:ext cx="1567609" cy="369332"/>
          </a:xfrm>
          <a:prstGeom prst="rect">
            <a:avLst/>
          </a:prstGeom>
          <a:noFill/>
        </p:spPr>
        <p:txBody>
          <a:bodyPr wrap="none" rtlCol="0">
            <a:spAutoFit/>
          </a:bodyPr>
          <a:lstStyle/>
          <a:p>
            <a:r>
              <a:rPr lang="nb-NO" dirty="0" smtClean="0"/>
              <a:t>framtidsplaner</a:t>
            </a:r>
            <a:endParaRPr lang="nb-NO" dirty="0"/>
          </a:p>
        </p:txBody>
      </p:sp>
      <p:sp>
        <p:nvSpPr>
          <p:cNvPr id="24" name="TekstSylinder 23"/>
          <p:cNvSpPr txBox="1"/>
          <p:nvPr/>
        </p:nvSpPr>
        <p:spPr>
          <a:xfrm>
            <a:off x="4779713" y="1796769"/>
            <a:ext cx="970330" cy="369332"/>
          </a:xfrm>
          <a:prstGeom prst="rect">
            <a:avLst/>
          </a:prstGeom>
          <a:noFill/>
        </p:spPr>
        <p:txBody>
          <a:bodyPr wrap="none" rtlCol="0">
            <a:spAutoFit/>
          </a:bodyPr>
          <a:lstStyle/>
          <a:p>
            <a:r>
              <a:rPr lang="nb-NO" dirty="0" smtClean="0"/>
              <a:t>Traumer</a:t>
            </a:r>
            <a:endParaRPr lang="nb-NO" dirty="0"/>
          </a:p>
        </p:txBody>
      </p:sp>
      <p:pic>
        <p:nvPicPr>
          <p:cNvPr id="21" name="Bilde 20" descr="angry_man.png"/>
          <p:cNvPicPr>
            <a:picLocks noChangeAspect="1"/>
          </p:cNvPicPr>
          <p:nvPr/>
        </p:nvPicPr>
        <p:blipFill>
          <a:blip r:embed="rId2" cstate="print"/>
          <a:stretch>
            <a:fillRect/>
          </a:stretch>
        </p:blipFill>
        <p:spPr>
          <a:xfrm>
            <a:off x="842591" y="1981435"/>
            <a:ext cx="3129136" cy="2206041"/>
          </a:xfrm>
          <a:prstGeom prst="rect">
            <a:avLst/>
          </a:prstGeom>
        </p:spPr>
      </p:pic>
      <p:sp>
        <p:nvSpPr>
          <p:cNvPr id="25" name="Text Box 5"/>
          <p:cNvSpPr txBox="1">
            <a:spLocks noChangeArrowheads="1"/>
          </p:cNvSpPr>
          <p:nvPr/>
        </p:nvSpPr>
        <p:spPr bwMode="auto">
          <a:xfrm>
            <a:off x="3467293" y="4388741"/>
            <a:ext cx="2156488" cy="400110"/>
          </a:xfrm>
          <a:prstGeom prst="rect">
            <a:avLst/>
          </a:prstGeom>
          <a:noFill/>
          <a:ln w="38100">
            <a:noFill/>
            <a:miter lim="800000"/>
            <a:headEnd/>
            <a:tailEnd/>
          </a:ln>
        </p:spPr>
        <p:txBody>
          <a:bodyPr wrap="none">
            <a:spAutoFit/>
          </a:bodyPr>
          <a:lstStyle/>
          <a:p>
            <a:r>
              <a:rPr lang="en-US" sz="2000" b="1" dirty="0">
                <a:solidFill>
                  <a:srgbClr val="002060"/>
                </a:solidFill>
              </a:rPr>
              <a:t>PERSONFAKTORER</a:t>
            </a:r>
          </a:p>
        </p:txBody>
      </p:sp>
      <p:sp>
        <p:nvSpPr>
          <p:cNvPr id="26" name="Text Box 5"/>
          <p:cNvSpPr txBox="1">
            <a:spLocks noChangeArrowheads="1"/>
          </p:cNvSpPr>
          <p:nvPr/>
        </p:nvSpPr>
        <p:spPr bwMode="auto">
          <a:xfrm>
            <a:off x="7808218" y="4388741"/>
            <a:ext cx="2666627" cy="400110"/>
          </a:xfrm>
          <a:prstGeom prst="rect">
            <a:avLst/>
          </a:prstGeom>
          <a:noFill/>
          <a:ln w="38100">
            <a:noFill/>
            <a:miter lim="800000"/>
            <a:headEnd/>
            <a:tailEnd/>
          </a:ln>
        </p:spPr>
        <p:txBody>
          <a:bodyPr wrap="none">
            <a:spAutoFit/>
          </a:bodyPr>
          <a:lstStyle/>
          <a:p>
            <a:r>
              <a:rPr lang="en-US" sz="2000" b="1" dirty="0" smtClean="0">
                <a:solidFill>
                  <a:srgbClr val="002060"/>
                </a:solidFill>
              </a:rPr>
              <a:t>SITUASJON - KONTEKST</a:t>
            </a:r>
            <a:endParaRPr lang="en-US" sz="2000" b="1" dirty="0">
              <a:solidFill>
                <a:srgbClr val="002060"/>
              </a:solidFill>
            </a:endParaRPr>
          </a:p>
        </p:txBody>
      </p:sp>
    </p:spTree>
    <p:extLst>
      <p:ext uri="{BB962C8B-B14F-4D97-AF65-F5344CB8AC3E}">
        <p14:creationId xmlns:p14="http://schemas.microsoft.com/office/powerpoint/2010/main" val="171092440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kstSylinder 6"/>
          <p:cNvSpPr txBox="1"/>
          <p:nvPr/>
        </p:nvSpPr>
        <p:spPr>
          <a:xfrm>
            <a:off x="932964" y="1311517"/>
            <a:ext cx="1548694" cy="369332"/>
          </a:xfrm>
          <a:prstGeom prst="rect">
            <a:avLst/>
          </a:prstGeom>
          <a:noFill/>
        </p:spPr>
        <p:txBody>
          <a:bodyPr wrap="none" rtlCol="0">
            <a:spAutoFit/>
          </a:bodyPr>
          <a:lstStyle/>
          <a:p>
            <a:r>
              <a:rPr lang="nb-NO" dirty="0" smtClean="0"/>
              <a:t>Temperament </a:t>
            </a:r>
            <a:endParaRPr lang="nb-NO" dirty="0"/>
          </a:p>
        </p:txBody>
      </p:sp>
      <p:sp>
        <p:nvSpPr>
          <p:cNvPr id="8" name="TekstSylinder 7"/>
          <p:cNvSpPr txBox="1"/>
          <p:nvPr/>
        </p:nvSpPr>
        <p:spPr>
          <a:xfrm>
            <a:off x="6510797" y="1154809"/>
            <a:ext cx="1986634" cy="369332"/>
          </a:xfrm>
          <a:prstGeom prst="rect">
            <a:avLst/>
          </a:prstGeom>
          <a:noFill/>
        </p:spPr>
        <p:txBody>
          <a:bodyPr wrap="none" rtlCol="0">
            <a:spAutoFit/>
          </a:bodyPr>
          <a:lstStyle/>
          <a:p>
            <a:r>
              <a:rPr lang="nb-NO" dirty="0" smtClean="0"/>
              <a:t>Sosiale ferdigheter </a:t>
            </a:r>
            <a:endParaRPr lang="nb-NO" dirty="0"/>
          </a:p>
        </p:txBody>
      </p:sp>
      <p:sp>
        <p:nvSpPr>
          <p:cNvPr id="9" name="TekstSylinder 8"/>
          <p:cNvSpPr txBox="1"/>
          <p:nvPr/>
        </p:nvSpPr>
        <p:spPr>
          <a:xfrm>
            <a:off x="3115883" y="1399001"/>
            <a:ext cx="2813271" cy="369332"/>
          </a:xfrm>
          <a:prstGeom prst="rect">
            <a:avLst/>
          </a:prstGeom>
          <a:noFill/>
        </p:spPr>
        <p:txBody>
          <a:bodyPr wrap="none" rtlCol="0">
            <a:spAutoFit/>
          </a:bodyPr>
          <a:lstStyle/>
          <a:p>
            <a:r>
              <a:rPr lang="nb-NO" dirty="0" smtClean="0"/>
              <a:t>Tidlige samspillserfaringer  </a:t>
            </a:r>
            <a:endParaRPr lang="nb-NO" dirty="0"/>
          </a:p>
        </p:txBody>
      </p:sp>
      <p:sp>
        <p:nvSpPr>
          <p:cNvPr id="10" name="TekstSylinder 9"/>
          <p:cNvSpPr txBox="1"/>
          <p:nvPr/>
        </p:nvSpPr>
        <p:spPr>
          <a:xfrm>
            <a:off x="4765507" y="1005078"/>
            <a:ext cx="1330492" cy="369332"/>
          </a:xfrm>
          <a:prstGeom prst="rect">
            <a:avLst/>
          </a:prstGeom>
          <a:noFill/>
        </p:spPr>
        <p:txBody>
          <a:bodyPr wrap="none" rtlCol="0">
            <a:spAutoFit/>
          </a:bodyPr>
          <a:lstStyle/>
          <a:p>
            <a:r>
              <a:rPr lang="nb-NO" dirty="0" smtClean="0"/>
              <a:t>Holdninger  </a:t>
            </a:r>
            <a:endParaRPr lang="nb-NO" dirty="0"/>
          </a:p>
        </p:txBody>
      </p:sp>
      <p:sp>
        <p:nvSpPr>
          <p:cNvPr id="11" name="TekstSylinder 10"/>
          <p:cNvSpPr txBox="1"/>
          <p:nvPr/>
        </p:nvSpPr>
        <p:spPr>
          <a:xfrm>
            <a:off x="5731976" y="1422268"/>
            <a:ext cx="1076449" cy="369332"/>
          </a:xfrm>
          <a:prstGeom prst="rect">
            <a:avLst/>
          </a:prstGeom>
          <a:noFill/>
        </p:spPr>
        <p:txBody>
          <a:bodyPr wrap="none" rtlCol="0">
            <a:spAutoFit/>
          </a:bodyPr>
          <a:lstStyle/>
          <a:p>
            <a:r>
              <a:rPr lang="nb-NO" dirty="0" smtClean="0"/>
              <a:t>Sykdom   </a:t>
            </a:r>
            <a:endParaRPr lang="nb-NO" dirty="0"/>
          </a:p>
        </p:txBody>
      </p:sp>
      <p:sp>
        <p:nvSpPr>
          <p:cNvPr id="12" name="TekstSylinder 11"/>
          <p:cNvSpPr txBox="1"/>
          <p:nvPr/>
        </p:nvSpPr>
        <p:spPr>
          <a:xfrm>
            <a:off x="7071189" y="1503275"/>
            <a:ext cx="1474058" cy="369332"/>
          </a:xfrm>
          <a:prstGeom prst="rect">
            <a:avLst/>
          </a:prstGeom>
          <a:noFill/>
        </p:spPr>
        <p:txBody>
          <a:bodyPr wrap="none" rtlCol="0">
            <a:spAutoFit/>
          </a:bodyPr>
          <a:lstStyle/>
          <a:p>
            <a:r>
              <a:rPr lang="nb-NO" dirty="0" smtClean="0"/>
              <a:t>Livssituasjon  </a:t>
            </a:r>
            <a:endParaRPr lang="nb-NO" dirty="0"/>
          </a:p>
        </p:txBody>
      </p:sp>
      <p:sp>
        <p:nvSpPr>
          <p:cNvPr id="14" name="TekstSylinder 13"/>
          <p:cNvSpPr txBox="1"/>
          <p:nvPr/>
        </p:nvSpPr>
        <p:spPr>
          <a:xfrm>
            <a:off x="3771497" y="1770726"/>
            <a:ext cx="665567" cy="369332"/>
          </a:xfrm>
          <a:prstGeom prst="rect">
            <a:avLst/>
          </a:prstGeom>
          <a:noFill/>
        </p:spPr>
        <p:txBody>
          <a:bodyPr wrap="none" rtlCol="0">
            <a:spAutoFit/>
          </a:bodyPr>
          <a:lstStyle/>
          <a:p>
            <a:r>
              <a:rPr lang="nb-NO" dirty="0" smtClean="0"/>
              <a:t>alder</a:t>
            </a:r>
            <a:endParaRPr lang="nb-NO" dirty="0"/>
          </a:p>
        </p:txBody>
      </p:sp>
      <p:sp>
        <p:nvSpPr>
          <p:cNvPr id="15" name="TekstSylinder 14"/>
          <p:cNvSpPr txBox="1"/>
          <p:nvPr/>
        </p:nvSpPr>
        <p:spPr>
          <a:xfrm>
            <a:off x="2269907" y="1062755"/>
            <a:ext cx="1283813" cy="369332"/>
          </a:xfrm>
          <a:prstGeom prst="rect">
            <a:avLst/>
          </a:prstGeom>
          <a:noFill/>
        </p:spPr>
        <p:txBody>
          <a:bodyPr wrap="none" rtlCol="0">
            <a:spAutoFit/>
          </a:bodyPr>
          <a:lstStyle/>
          <a:p>
            <a:r>
              <a:rPr lang="nb-NO" dirty="0" smtClean="0"/>
              <a:t>impulsivitet</a:t>
            </a:r>
            <a:endParaRPr lang="nb-NO" dirty="0"/>
          </a:p>
        </p:txBody>
      </p:sp>
      <p:sp>
        <p:nvSpPr>
          <p:cNvPr id="19" name="TekstSylinder 18"/>
          <p:cNvSpPr txBox="1"/>
          <p:nvPr/>
        </p:nvSpPr>
        <p:spPr>
          <a:xfrm>
            <a:off x="5964000" y="1844591"/>
            <a:ext cx="521297" cy="369332"/>
          </a:xfrm>
          <a:prstGeom prst="rect">
            <a:avLst/>
          </a:prstGeom>
          <a:noFill/>
        </p:spPr>
        <p:txBody>
          <a:bodyPr wrap="none" rtlCol="0">
            <a:spAutoFit/>
          </a:bodyPr>
          <a:lstStyle/>
          <a:p>
            <a:r>
              <a:rPr lang="nb-NO" dirty="0" smtClean="0"/>
              <a:t>Rus</a:t>
            </a:r>
            <a:endParaRPr lang="nb-NO" dirty="0"/>
          </a:p>
        </p:txBody>
      </p:sp>
      <p:sp>
        <p:nvSpPr>
          <p:cNvPr id="20" name="TekstSylinder 19"/>
          <p:cNvSpPr txBox="1"/>
          <p:nvPr/>
        </p:nvSpPr>
        <p:spPr>
          <a:xfrm>
            <a:off x="3957472" y="2215283"/>
            <a:ext cx="1359283" cy="369332"/>
          </a:xfrm>
          <a:prstGeom prst="rect">
            <a:avLst/>
          </a:prstGeom>
          <a:noFill/>
        </p:spPr>
        <p:txBody>
          <a:bodyPr wrap="none" rtlCol="0">
            <a:spAutoFit/>
          </a:bodyPr>
          <a:lstStyle/>
          <a:p>
            <a:r>
              <a:rPr lang="nb-NO" dirty="0" smtClean="0"/>
              <a:t>personlighet</a:t>
            </a:r>
            <a:endParaRPr lang="nb-NO" dirty="0"/>
          </a:p>
        </p:txBody>
      </p:sp>
      <p:sp>
        <p:nvSpPr>
          <p:cNvPr id="23" name="TekstSylinder 22"/>
          <p:cNvSpPr txBox="1"/>
          <p:nvPr/>
        </p:nvSpPr>
        <p:spPr>
          <a:xfrm>
            <a:off x="4966238" y="2475174"/>
            <a:ext cx="1567609" cy="369332"/>
          </a:xfrm>
          <a:prstGeom prst="rect">
            <a:avLst/>
          </a:prstGeom>
          <a:noFill/>
        </p:spPr>
        <p:txBody>
          <a:bodyPr wrap="none" rtlCol="0">
            <a:spAutoFit/>
          </a:bodyPr>
          <a:lstStyle/>
          <a:p>
            <a:r>
              <a:rPr lang="nb-NO" dirty="0" smtClean="0"/>
              <a:t>framtidsplaner</a:t>
            </a:r>
            <a:endParaRPr lang="nb-NO" dirty="0"/>
          </a:p>
        </p:txBody>
      </p:sp>
      <p:sp>
        <p:nvSpPr>
          <p:cNvPr id="24" name="TekstSylinder 23"/>
          <p:cNvSpPr txBox="1"/>
          <p:nvPr/>
        </p:nvSpPr>
        <p:spPr>
          <a:xfrm>
            <a:off x="4779713" y="1796769"/>
            <a:ext cx="970330" cy="369332"/>
          </a:xfrm>
          <a:prstGeom prst="rect">
            <a:avLst/>
          </a:prstGeom>
          <a:noFill/>
        </p:spPr>
        <p:txBody>
          <a:bodyPr wrap="none" rtlCol="0">
            <a:spAutoFit/>
          </a:bodyPr>
          <a:lstStyle/>
          <a:p>
            <a:r>
              <a:rPr lang="nb-NO" dirty="0" smtClean="0"/>
              <a:t>Traumer</a:t>
            </a:r>
            <a:endParaRPr lang="nb-NO" dirty="0"/>
          </a:p>
        </p:txBody>
      </p:sp>
      <p:pic>
        <p:nvPicPr>
          <p:cNvPr id="21" name="Bilde 20" descr="angry_man.png"/>
          <p:cNvPicPr>
            <a:picLocks noChangeAspect="1"/>
          </p:cNvPicPr>
          <p:nvPr/>
        </p:nvPicPr>
        <p:blipFill>
          <a:blip r:embed="rId2" cstate="print"/>
          <a:stretch>
            <a:fillRect/>
          </a:stretch>
        </p:blipFill>
        <p:spPr>
          <a:xfrm>
            <a:off x="842591" y="1981435"/>
            <a:ext cx="3129136" cy="2206041"/>
          </a:xfrm>
          <a:prstGeom prst="rect">
            <a:avLst/>
          </a:prstGeom>
        </p:spPr>
      </p:pic>
      <p:sp>
        <p:nvSpPr>
          <p:cNvPr id="25" name="Text Box 5"/>
          <p:cNvSpPr txBox="1">
            <a:spLocks noChangeArrowheads="1"/>
          </p:cNvSpPr>
          <p:nvPr/>
        </p:nvSpPr>
        <p:spPr bwMode="auto">
          <a:xfrm>
            <a:off x="3467293" y="4388741"/>
            <a:ext cx="2156488" cy="400110"/>
          </a:xfrm>
          <a:prstGeom prst="rect">
            <a:avLst/>
          </a:prstGeom>
          <a:noFill/>
          <a:ln w="38100">
            <a:noFill/>
            <a:miter lim="800000"/>
            <a:headEnd/>
            <a:tailEnd/>
          </a:ln>
        </p:spPr>
        <p:txBody>
          <a:bodyPr wrap="none">
            <a:spAutoFit/>
          </a:bodyPr>
          <a:lstStyle/>
          <a:p>
            <a:r>
              <a:rPr lang="en-US" sz="2000" b="1" dirty="0">
                <a:solidFill>
                  <a:srgbClr val="002060"/>
                </a:solidFill>
              </a:rPr>
              <a:t>PERSONFAKTORER</a:t>
            </a:r>
          </a:p>
        </p:txBody>
      </p:sp>
      <p:sp>
        <p:nvSpPr>
          <p:cNvPr id="26" name="Text Box 5"/>
          <p:cNvSpPr txBox="1">
            <a:spLocks noChangeArrowheads="1"/>
          </p:cNvSpPr>
          <p:nvPr/>
        </p:nvSpPr>
        <p:spPr bwMode="auto">
          <a:xfrm>
            <a:off x="7808218" y="4388741"/>
            <a:ext cx="2666627" cy="400110"/>
          </a:xfrm>
          <a:prstGeom prst="rect">
            <a:avLst/>
          </a:prstGeom>
          <a:noFill/>
          <a:ln w="38100">
            <a:noFill/>
            <a:miter lim="800000"/>
            <a:headEnd/>
            <a:tailEnd/>
          </a:ln>
        </p:spPr>
        <p:txBody>
          <a:bodyPr wrap="none">
            <a:spAutoFit/>
          </a:bodyPr>
          <a:lstStyle/>
          <a:p>
            <a:r>
              <a:rPr lang="en-US" sz="2000" b="1" dirty="0" smtClean="0">
                <a:solidFill>
                  <a:srgbClr val="002060"/>
                </a:solidFill>
              </a:rPr>
              <a:t>SITUASJON - KONTEKST</a:t>
            </a:r>
            <a:endParaRPr lang="en-US" sz="2000" b="1" dirty="0">
              <a:solidFill>
                <a:srgbClr val="002060"/>
              </a:solidFill>
            </a:endParaRPr>
          </a:p>
        </p:txBody>
      </p:sp>
      <p:pic>
        <p:nvPicPr>
          <p:cNvPr id="22" name="Bilde 21"/>
          <p:cNvPicPr>
            <a:picLocks noChangeAspect="1"/>
          </p:cNvPicPr>
          <p:nvPr/>
        </p:nvPicPr>
        <p:blipFill rotWithShape="1">
          <a:blip r:embed="rId3"/>
          <a:srcRect l="21240" r="4768"/>
          <a:stretch/>
        </p:blipFill>
        <p:spPr>
          <a:xfrm>
            <a:off x="8513398" y="1535384"/>
            <a:ext cx="2941110" cy="2652092"/>
          </a:xfrm>
          <a:prstGeom prst="rect">
            <a:avLst/>
          </a:prstGeom>
        </p:spPr>
      </p:pic>
      <p:sp>
        <p:nvSpPr>
          <p:cNvPr id="18" name="TekstSylinder 17"/>
          <p:cNvSpPr txBox="1"/>
          <p:nvPr/>
        </p:nvSpPr>
        <p:spPr>
          <a:xfrm>
            <a:off x="8030698" y="504782"/>
            <a:ext cx="2541208" cy="369332"/>
          </a:xfrm>
          <a:prstGeom prst="rect">
            <a:avLst/>
          </a:prstGeom>
          <a:noFill/>
        </p:spPr>
        <p:txBody>
          <a:bodyPr wrap="none" rtlCol="0">
            <a:spAutoFit/>
          </a:bodyPr>
          <a:lstStyle/>
          <a:p>
            <a:r>
              <a:rPr lang="nb-NO" dirty="0" smtClean="0"/>
              <a:t>Ytre kontrollmekanismer </a:t>
            </a:r>
            <a:endParaRPr lang="nb-NO" dirty="0"/>
          </a:p>
        </p:txBody>
      </p:sp>
      <p:sp>
        <p:nvSpPr>
          <p:cNvPr id="27" name="TekstSylinder 26"/>
          <p:cNvSpPr txBox="1"/>
          <p:nvPr/>
        </p:nvSpPr>
        <p:spPr>
          <a:xfrm>
            <a:off x="8712123" y="812066"/>
            <a:ext cx="1587422" cy="369332"/>
          </a:xfrm>
          <a:prstGeom prst="rect">
            <a:avLst/>
          </a:prstGeom>
          <a:noFill/>
        </p:spPr>
        <p:txBody>
          <a:bodyPr wrap="none" rtlCol="0">
            <a:spAutoFit/>
          </a:bodyPr>
          <a:lstStyle/>
          <a:p>
            <a:r>
              <a:rPr lang="nb-NO" dirty="0" smtClean="0"/>
              <a:t>Lover og regler</a:t>
            </a:r>
            <a:endParaRPr lang="nb-NO" dirty="0"/>
          </a:p>
        </p:txBody>
      </p:sp>
      <p:sp>
        <p:nvSpPr>
          <p:cNvPr id="28" name="TekstSylinder 27"/>
          <p:cNvSpPr txBox="1"/>
          <p:nvPr/>
        </p:nvSpPr>
        <p:spPr>
          <a:xfrm>
            <a:off x="8854315" y="1189744"/>
            <a:ext cx="1827488" cy="369332"/>
          </a:xfrm>
          <a:prstGeom prst="rect">
            <a:avLst/>
          </a:prstGeom>
          <a:noFill/>
        </p:spPr>
        <p:txBody>
          <a:bodyPr wrap="none" rtlCol="0">
            <a:spAutoFit/>
          </a:bodyPr>
          <a:lstStyle/>
          <a:p>
            <a:r>
              <a:rPr lang="nb-NO" dirty="0" smtClean="0"/>
              <a:t>Kulturelle forhold</a:t>
            </a:r>
            <a:endParaRPr lang="nb-NO" dirty="0"/>
          </a:p>
        </p:txBody>
      </p:sp>
      <p:sp>
        <p:nvSpPr>
          <p:cNvPr id="29" name="TekstSylinder 28"/>
          <p:cNvSpPr txBox="1"/>
          <p:nvPr/>
        </p:nvSpPr>
        <p:spPr>
          <a:xfrm>
            <a:off x="10299545" y="912699"/>
            <a:ext cx="1648208" cy="369332"/>
          </a:xfrm>
          <a:prstGeom prst="rect">
            <a:avLst/>
          </a:prstGeom>
          <a:noFill/>
        </p:spPr>
        <p:txBody>
          <a:bodyPr wrap="none" rtlCol="0">
            <a:spAutoFit/>
          </a:bodyPr>
          <a:lstStyle/>
          <a:p>
            <a:r>
              <a:rPr lang="nb-NO" dirty="0" smtClean="0"/>
              <a:t>Gruppenormer </a:t>
            </a:r>
            <a:endParaRPr lang="nb-NO" dirty="0"/>
          </a:p>
        </p:txBody>
      </p:sp>
    </p:spTree>
    <p:extLst>
      <p:ext uri="{BB962C8B-B14F-4D97-AF65-F5344CB8AC3E}">
        <p14:creationId xmlns:p14="http://schemas.microsoft.com/office/powerpoint/2010/main" val="512707355"/>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Office-tema">
  <a:themeElements>
    <a:clrScheme name="Blågrønn">
      <a:dk1>
        <a:sysClr val="windowText" lastClr="000000"/>
      </a:dk1>
      <a:lt1>
        <a:sysClr val="window" lastClr="FFFFFF"/>
      </a:lt1>
      <a:dk2>
        <a:srgbClr val="373545"/>
      </a:dk2>
      <a:lt2>
        <a:srgbClr val="CEDBE6"/>
      </a:lt2>
      <a:accent1>
        <a:srgbClr val="3494BA"/>
      </a:accent1>
      <a:accent2>
        <a:srgbClr val="58B6C0"/>
      </a:accent2>
      <a:accent3>
        <a:srgbClr val="75BDA7"/>
      </a:accent3>
      <a:accent4>
        <a:srgbClr val="7A8C8E"/>
      </a:accent4>
      <a:accent5>
        <a:srgbClr val="84ACB6"/>
      </a:accent5>
      <a:accent6>
        <a:srgbClr val="2683C6"/>
      </a:accent6>
      <a:hlink>
        <a:srgbClr val="6B9F25"/>
      </a:hlink>
      <a:folHlink>
        <a:srgbClr val="9F6715"/>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Kontortema">
  <a:themeElements>
    <a:clrScheme name="Kont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ont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ont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6883</TotalTime>
  <Words>3053</Words>
  <Application>Microsoft Office PowerPoint</Application>
  <PresentationFormat>Widescreen</PresentationFormat>
  <Paragraphs>647</Paragraphs>
  <Slides>77</Slides>
  <Notes>22</Notes>
  <HiddenSlides>0</HiddenSlides>
  <MMClips>0</MMClips>
  <ScaleCrop>false</ScaleCrop>
  <HeadingPairs>
    <vt:vector size="6" baseType="variant">
      <vt:variant>
        <vt:lpstr>Brukte skrifter</vt:lpstr>
      </vt:variant>
      <vt:variant>
        <vt:i4>6</vt:i4>
      </vt:variant>
      <vt:variant>
        <vt:lpstr>Tema</vt:lpstr>
      </vt:variant>
      <vt:variant>
        <vt:i4>3</vt:i4>
      </vt:variant>
      <vt:variant>
        <vt:lpstr>Lysbildetitler</vt:lpstr>
      </vt:variant>
      <vt:variant>
        <vt:i4>77</vt:i4>
      </vt:variant>
    </vt:vector>
  </HeadingPairs>
  <TitlesOfParts>
    <vt:vector size="86" baseType="lpstr">
      <vt:lpstr>Arial</vt:lpstr>
      <vt:lpstr>Calibri</vt:lpstr>
      <vt:lpstr>Calibri Light</vt:lpstr>
      <vt:lpstr>Consolas</vt:lpstr>
      <vt:lpstr>Corbel</vt:lpstr>
      <vt:lpstr>Wingdings</vt:lpstr>
      <vt:lpstr>Office-tema</vt:lpstr>
      <vt:lpstr>2_Office-tema</vt:lpstr>
      <vt:lpstr>Kontortema</vt:lpstr>
      <vt:lpstr>            </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Beslutningsteori</vt:lpstr>
      <vt:lpstr>PowerPoint-presentasjon</vt:lpstr>
      <vt:lpstr>Motivatorer</vt:lpstr>
      <vt:lpstr>Motivatorer</vt:lpstr>
      <vt:lpstr>PowerPoint-presentasjon</vt:lpstr>
      <vt:lpstr>PowerPoint-presentasjon</vt:lpstr>
      <vt:lpstr>PowerPoint-presentasjon</vt:lpstr>
      <vt:lpstr>PowerPoint-presentasjon</vt:lpstr>
      <vt:lpstr>PowerPoint-presentasjon</vt:lpstr>
      <vt:lpstr>PowerPoint-presentasjon</vt:lpstr>
      <vt:lpstr>Destabilisatorer </vt:lpstr>
      <vt:lpstr>PowerPoint-presentasjon</vt:lpstr>
      <vt:lpstr>PowerPoint-presentasjon</vt:lpstr>
      <vt:lpstr>PowerPoint-presentasjon</vt:lpstr>
      <vt:lpstr>PowerPoint-presentasjon</vt:lpstr>
      <vt:lpstr>PowerPoint-presentasjon</vt:lpstr>
      <vt:lpstr>PowerPoint-presentasjon</vt:lpstr>
      <vt:lpstr>Scenarioplanlegging</vt:lpstr>
      <vt:lpstr>Scenarioplanlegging inkluderer..</vt:lpstr>
      <vt:lpstr>PowerPoint-presentasjon</vt:lpstr>
      <vt:lpstr>PowerPoint-presentasjon</vt:lpstr>
      <vt:lpstr>Endrete scenarier – endrete planer</vt:lpstr>
      <vt:lpstr>PowerPoint-presentasjon</vt:lpstr>
      <vt:lpstr>risikohåndtering</vt:lpstr>
      <vt:lpstr>Forebygging- risikohåndtering </vt:lpstr>
      <vt:lpstr>Forebygging- risikohåndtering </vt:lpstr>
      <vt:lpstr>Utfordringer…</vt:lpstr>
      <vt:lpstr>PowerPoint-presentasjon</vt:lpstr>
      <vt:lpstr>Takk for meg!  </vt:lpstr>
      <vt:lpstr>PowerPoint-presentasjon</vt:lpstr>
      <vt:lpstr>PowerPoint-presentasjon</vt:lpstr>
      <vt:lpstr>PowerPoint-presentasjon</vt:lpstr>
      <vt:lpstr>PowerPoint-presentasjon</vt:lpstr>
      <vt:lpstr>PowerPoint-presentasjon</vt:lpstr>
      <vt:lpstr>PowerPoint-presentasjon</vt:lpstr>
      <vt:lpstr>Varselsignaler på voldsrisiko</vt:lpstr>
      <vt:lpstr>Primære varselssignaler</vt:lpstr>
      <vt:lpstr>Flytskjema for sortering</vt:lpstr>
      <vt:lpstr>Sekundære varselsignaler</vt:lpstr>
      <vt:lpstr>Vold i HCR-20 </vt:lpstr>
    </vt:vector>
  </TitlesOfParts>
  <Company>Helse Vest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Vold, trusler og «farlighet» i psykiske helsetjenester    En dag med fokus på hvordan bedre møte pasienter  med utagerende adferd</dc:title>
  <dc:creator>Hoff, Helge Andreas</dc:creator>
  <cp:lastModifiedBy>Hoff, Helge Andreas</cp:lastModifiedBy>
  <cp:revision>63</cp:revision>
  <dcterms:created xsi:type="dcterms:W3CDTF">2022-02-18T11:13:20Z</dcterms:created>
  <dcterms:modified xsi:type="dcterms:W3CDTF">2022-02-23T05:56:38Z</dcterms:modified>
</cp:coreProperties>
</file>