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81"/>
  </p:notesMasterIdLst>
  <p:sldIdLst>
    <p:sldId id="256" r:id="rId4"/>
    <p:sldId id="445" r:id="rId5"/>
    <p:sldId id="315" r:id="rId6"/>
    <p:sldId id="420" r:id="rId7"/>
    <p:sldId id="446" r:id="rId8"/>
    <p:sldId id="421" r:id="rId9"/>
    <p:sldId id="422" r:id="rId10"/>
    <p:sldId id="423" r:id="rId11"/>
    <p:sldId id="424" r:id="rId12"/>
    <p:sldId id="436" r:id="rId13"/>
    <p:sldId id="425" r:id="rId14"/>
    <p:sldId id="437" r:id="rId15"/>
    <p:sldId id="426" r:id="rId16"/>
    <p:sldId id="453" r:id="rId17"/>
    <p:sldId id="448" r:id="rId18"/>
    <p:sldId id="447" r:id="rId19"/>
    <p:sldId id="450" r:id="rId20"/>
    <p:sldId id="419" r:id="rId21"/>
    <p:sldId id="418" r:id="rId22"/>
    <p:sldId id="438" r:id="rId23"/>
    <p:sldId id="327" r:id="rId24"/>
    <p:sldId id="430" r:id="rId25"/>
    <p:sldId id="328" r:id="rId26"/>
    <p:sldId id="337" r:id="rId27"/>
    <p:sldId id="335" r:id="rId28"/>
    <p:sldId id="336" r:id="rId29"/>
    <p:sldId id="344" r:id="rId30"/>
    <p:sldId id="439" r:id="rId31"/>
    <p:sldId id="343" r:id="rId32"/>
    <p:sldId id="340" r:id="rId33"/>
    <p:sldId id="326" r:id="rId34"/>
    <p:sldId id="341" r:id="rId35"/>
    <p:sldId id="342" r:id="rId36"/>
    <p:sldId id="345" r:id="rId37"/>
    <p:sldId id="440" r:id="rId38"/>
    <p:sldId id="347" r:id="rId39"/>
    <p:sldId id="349" r:id="rId40"/>
    <p:sldId id="352" r:id="rId41"/>
    <p:sldId id="372" r:id="rId42"/>
    <p:sldId id="363" r:id="rId43"/>
    <p:sldId id="364" r:id="rId44"/>
    <p:sldId id="365" r:id="rId45"/>
    <p:sldId id="366" r:id="rId46"/>
    <p:sldId id="367" r:id="rId47"/>
    <p:sldId id="368" r:id="rId48"/>
    <p:sldId id="432" r:id="rId49"/>
    <p:sldId id="433" r:id="rId50"/>
    <p:sldId id="370" r:id="rId51"/>
    <p:sldId id="434" r:id="rId52"/>
    <p:sldId id="371" r:id="rId53"/>
    <p:sldId id="444" r:id="rId54"/>
    <p:sldId id="389" r:id="rId55"/>
    <p:sldId id="388" r:id="rId56"/>
    <p:sldId id="376" r:id="rId57"/>
    <p:sldId id="378" r:id="rId58"/>
    <p:sldId id="397" r:id="rId59"/>
    <p:sldId id="379" r:id="rId60"/>
    <p:sldId id="386" r:id="rId61"/>
    <p:sldId id="380" r:id="rId62"/>
    <p:sldId id="381" r:id="rId63"/>
    <p:sldId id="384" r:id="rId64"/>
    <p:sldId id="442" r:id="rId65"/>
    <p:sldId id="390" r:id="rId66"/>
    <p:sldId id="394" r:id="rId67"/>
    <p:sldId id="443" r:id="rId68"/>
    <p:sldId id="396" r:id="rId69"/>
    <p:sldId id="393" r:id="rId70"/>
    <p:sldId id="451" r:id="rId71"/>
    <p:sldId id="452" r:id="rId72"/>
    <p:sldId id="387" r:id="rId73"/>
    <p:sldId id="454" r:id="rId74"/>
    <p:sldId id="455" r:id="rId75"/>
    <p:sldId id="301" r:id="rId76"/>
    <p:sldId id="302" r:id="rId77"/>
    <p:sldId id="457" r:id="rId78"/>
    <p:sldId id="303" r:id="rId79"/>
    <p:sldId id="305" r:id="rId8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showGuides="1">
      <p:cViewPr varScale="1">
        <p:scale>
          <a:sx n="57" d="100"/>
          <a:sy n="57" d="100"/>
        </p:scale>
        <p:origin x="64"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A78EBC-E046-44DD-8D5E-944A5889660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B9BB58E2-5724-475C-B7E9-C03C3536550C}">
      <dgm:prSet phldrT="[Tekst]" custT="1"/>
      <dgm:spPr/>
      <dgm:t>
        <a:bodyPr/>
        <a:lstStyle/>
        <a:p>
          <a:r>
            <a:rPr lang="nb-NO" sz="2800" dirty="0" smtClean="0"/>
            <a:t>Beslutninger er:</a:t>
          </a:r>
          <a:endParaRPr lang="nb-NO" sz="2800" dirty="0"/>
        </a:p>
      </dgm:t>
    </dgm:pt>
    <dgm:pt modelId="{9DEBECFF-B9C7-42A6-BB2B-975901D12D21}" type="parTrans" cxnId="{6158A732-1626-48F0-AEA2-51645B6D0B6D}">
      <dgm:prSet/>
      <dgm:spPr/>
      <dgm:t>
        <a:bodyPr/>
        <a:lstStyle/>
        <a:p>
          <a:endParaRPr lang="nb-NO"/>
        </a:p>
      </dgm:t>
    </dgm:pt>
    <dgm:pt modelId="{2E4AB3DF-BE83-423A-B300-7248874DC778}" type="sibTrans" cxnId="{6158A732-1626-48F0-AEA2-51645B6D0B6D}">
      <dgm:prSet/>
      <dgm:spPr/>
      <dgm:t>
        <a:bodyPr/>
        <a:lstStyle/>
        <a:p>
          <a:endParaRPr lang="nb-NO"/>
        </a:p>
      </dgm:t>
    </dgm:pt>
    <dgm:pt modelId="{024FBD4D-8BD8-462C-A97B-9A12FBB1BCCD}">
      <dgm:prSet phldrT="[Tekst]" custT="1"/>
      <dgm:spPr/>
      <dgm:t>
        <a:bodyPr/>
        <a:lstStyle/>
        <a:p>
          <a:r>
            <a:rPr lang="nb-NO" sz="2400" dirty="0" smtClean="0"/>
            <a:t>Målrettet  </a:t>
          </a:r>
          <a:endParaRPr lang="nb-NO" sz="2400" dirty="0"/>
        </a:p>
      </dgm:t>
    </dgm:pt>
    <dgm:pt modelId="{B43B2194-4DC0-4C00-B884-499460D89615}" type="parTrans" cxnId="{FD3A5D9C-EB79-4354-943B-D878EAE3606B}">
      <dgm:prSet/>
      <dgm:spPr/>
      <dgm:t>
        <a:bodyPr/>
        <a:lstStyle/>
        <a:p>
          <a:endParaRPr lang="nb-NO"/>
        </a:p>
      </dgm:t>
    </dgm:pt>
    <dgm:pt modelId="{03EFBBF5-A109-4E65-BCA0-CEA1B59145AE}" type="sibTrans" cxnId="{FD3A5D9C-EB79-4354-943B-D878EAE3606B}">
      <dgm:prSet/>
      <dgm:spPr/>
      <dgm:t>
        <a:bodyPr/>
        <a:lstStyle/>
        <a:p>
          <a:endParaRPr lang="nb-NO"/>
        </a:p>
      </dgm:t>
    </dgm:pt>
    <dgm:pt modelId="{62F7C4EA-362A-4A99-8E72-536D0324D566}">
      <dgm:prSet phldrT="[Tekst]" custT="1"/>
      <dgm:spPr/>
      <dgm:t>
        <a:bodyPr/>
        <a:lstStyle/>
        <a:p>
          <a:r>
            <a:rPr lang="nb-NO" sz="2400" dirty="0" smtClean="0">
              <a:solidFill>
                <a:schemeClr val="tx1"/>
              </a:solidFill>
            </a:rPr>
            <a:t>Preget av en avveining – et valg </a:t>
          </a:r>
          <a:endParaRPr lang="nb-NO" sz="2400" dirty="0">
            <a:solidFill>
              <a:schemeClr val="tx1"/>
            </a:solidFill>
          </a:endParaRPr>
        </a:p>
      </dgm:t>
    </dgm:pt>
    <dgm:pt modelId="{F945B275-870C-436D-BFB0-0B0C7ED6E4DD}" type="parTrans" cxnId="{DC3B1671-1CA5-41F0-882C-E205561F61B3}">
      <dgm:prSet/>
      <dgm:spPr/>
      <dgm:t>
        <a:bodyPr/>
        <a:lstStyle/>
        <a:p>
          <a:endParaRPr lang="nb-NO"/>
        </a:p>
      </dgm:t>
    </dgm:pt>
    <dgm:pt modelId="{9748ED78-3155-44FA-B20E-F7207A196096}" type="sibTrans" cxnId="{DC3B1671-1CA5-41F0-882C-E205561F61B3}">
      <dgm:prSet/>
      <dgm:spPr/>
      <dgm:t>
        <a:bodyPr/>
        <a:lstStyle/>
        <a:p>
          <a:endParaRPr lang="nb-NO"/>
        </a:p>
      </dgm:t>
    </dgm:pt>
    <dgm:pt modelId="{426695FE-1CE6-44C4-8442-3EFFE46ACBE3}">
      <dgm:prSet phldrT="[Tekst]" custT="1"/>
      <dgm:spPr/>
      <dgm:t>
        <a:bodyPr/>
        <a:lstStyle/>
        <a:p>
          <a:r>
            <a:rPr lang="nb-NO" sz="2800" dirty="0" smtClean="0"/>
            <a:t>Beslutninger er </a:t>
          </a:r>
          <a:r>
            <a:rPr lang="nb-NO" sz="2800" u="sng" dirty="0" smtClean="0"/>
            <a:t>ikke</a:t>
          </a:r>
          <a:r>
            <a:rPr lang="nb-NO" sz="2800" dirty="0" smtClean="0"/>
            <a:t>:</a:t>
          </a:r>
          <a:endParaRPr lang="nb-NO" sz="2800" dirty="0"/>
        </a:p>
      </dgm:t>
    </dgm:pt>
    <dgm:pt modelId="{023C4D10-3E8B-4718-999B-D43E7E7A23E2}" type="parTrans" cxnId="{C53AAFEB-F968-4A26-A9B9-7BAF063C0FC5}">
      <dgm:prSet/>
      <dgm:spPr/>
      <dgm:t>
        <a:bodyPr/>
        <a:lstStyle/>
        <a:p>
          <a:endParaRPr lang="nb-NO"/>
        </a:p>
      </dgm:t>
    </dgm:pt>
    <dgm:pt modelId="{A5DE9929-7D0C-49B9-997D-DF1045A113C4}" type="sibTrans" cxnId="{C53AAFEB-F968-4A26-A9B9-7BAF063C0FC5}">
      <dgm:prSet/>
      <dgm:spPr/>
      <dgm:t>
        <a:bodyPr/>
        <a:lstStyle/>
        <a:p>
          <a:endParaRPr lang="nb-NO"/>
        </a:p>
      </dgm:t>
    </dgm:pt>
    <dgm:pt modelId="{8DC303D8-1D15-4A6C-8226-855BA7C0A9D5}">
      <dgm:prSet phldrT="[Tekst]" custT="1"/>
      <dgm:spPr/>
      <dgm:t>
        <a:bodyPr/>
        <a:lstStyle/>
        <a:p>
          <a:r>
            <a:rPr lang="nb-NO" sz="2400" dirty="0" smtClean="0"/>
            <a:t>alltid </a:t>
          </a:r>
          <a:r>
            <a:rPr lang="nb-NO" sz="2400" dirty="0" smtClean="0"/>
            <a:t>bevisste </a:t>
          </a:r>
          <a:endParaRPr lang="nb-NO" sz="2400" dirty="0"/>
        </a:p>
      </dgm:t>
    </dgm:pt>
    <dgm:pt modelId="{D687B26E-A3DB-4CA8-8121-33892928BC56}" type="parTrans" cxnId="{75BD9EAB-AAA5-4A8D-922F-23397FF3E695}">
      <dgm:prSet/>
      <dgm:spPr/>
      <dgm:t>
        <a:bodyPr/>
        <a:lstStyle/>
        <a:p>
          <a:endParaRPr lang="nb-NO"/>
        </a:p>
      </dgm:t>
    </dgm:pt>
    <dgm:pt modelId="{ED62E4CA-EFBA-4DBD-BCA8-832BED863494}" type="sibTrans" cxnId="{75BD9EAB-AAA5-4A8D-922F-23397FF3E695}">
      <dgm:prSet/>
      <dgm:spPr/>
      <dgm:t>
        <a:bodyPr/>
        <a:lstStyle/>
        <a:p>
          <a:endParaRPr lang="nb-NO"/>
        </a:p>
      </dgm:t>
    </dgm:pt>
    <dgm:pt modelId="{1C4ED6B8-0F3E-4186-8D64-A104114A67F6}">
      <dgm:prSet phldrT="[Tekst]" custT="1"/>
      <dgm:spPr/>
      <dgm:t>
        <a:bodyPr/>
        <a:lstStyle/>
        <a:p>
          <a:r>
            <a:rPr lang="nb-NO" sz="2400" dirty="0" smtClean="0"/>
            <a:t>alltid </a:t>
          </a:r>
          <a:r>
            <a:rPr lang="nb-NO" sz="2400" dirty="0" smtClean="0"/>
            <a:t>«rasjonelle</a:t>
          </a:r>
          <a:r>
            <a:rPr lang="nb-NO" sz="2400" dirty="0" smtClean="0"/>
            <a:t>»  </a:t>
          </a:r>
          <a:endParaRPr lang="nb-NO" sz="2400" dirty="0"/>
        </a:p>
      </dgm:t>
    </dgm:pt>
    <dgm:pt modelId="{4652E871-2170-4497-B3CB-20727153A13F}" type="parTrans" cxnId="{6D66E633-6840-4274-AC54-645B65270ED0}">
      <dgm:prSet/>
      <dgm:spPr/>
      <dgm:t>
        <a:bodyPr/>
        <a:lstStyle/>
        <a:p>
          <a:endParaRPr lang="nb-NO"/>
        </a:p>
      </dgm:t>
    </dgm:pt>
    <dgm:pt modelId="{F4F29EEC-11E7-474F-9B46-E16CFC3B764C}" type="sibTrans" cxnId="{6D66E633-6840-4274-AC54-645B65270ED0}">
      <dgm:prSet/>
      <dgm:spPr/>
      <dgm:t>
        <a:bodyPr/>
        <a:lstStyle/>
        <a:p>
          <a:endParaRPr lang="nb-NO"/>
        </a:p>
      </dgm:t>
    </dgm:pt>
    <dgm:pt modelId="{D578C092-0A4A-48A5-8F82-BCF24292DE9A}" type="pres">
      <dgm:prSet presAssocID="{4AA78EBC-E046-44DD-8D5E-944A58896608}" presName="Name0" presStyleCnt="0">
        <dgm:presLayoutVars>
          <dgm:dir/>
          <dgm:animLvl val="lvl"/>
          <dgm:resizeHandles val="exact"/>
        </dgm:presLayoutVars>
      </dgm:prSet>
      <dgm:spPr/>
      <dgm:t>
        <a:bodyPr/>
        <a:lstStyle/>
        <a:p>
          <a:endParaRPr lang="nb-NO"/>
        </a:p>
      </dgm:t>
    </dgm:pt>
    <dgm:pt modelId="{B638FADD-B9BB-49FD-B696-578A1715D926}" type="pres">
      <dgm:prSet presAssocID="{B9BB58E2-5724-475C-B7E9-C03C3536550C}" presName="composite" presStyleCnt="0"/>
      <dgm:spPr/>
    </dgm:pt>
    <dgm:pt modelId="{016770F3-FD16-4861-AFBD-56F44584CB94}" type="pres">
      <dgm:prSet presAssocID="{B9BB58E2-5724-475C-B7E9-C03C3536550C}" presName="parTx" presStyleLbl="alignNode1" presStyleIdx="0" presStyleCnt="2" custScaleX="110753" custLinFactNeighborX="-102" custLinFactNeighborY="-33893">
        <dgm:presLayoutVars>
          <dgm:chMax val="0"/>
          <dgm:chPref val="0"/>
          <dgm:bulletEnabled val="1"/>
        </dgm:presLayoutVars>
      </dgm:prSet>
      <dgm:spPr/>
      <dgm:t>
        <a:bodyPr/>
        <a:lstStyle/>
        <a:p>
          <a:endParaRPr lang="nb-NO"/>
        </a:p>
      </dgm:t>
    </dgm:pt>
    <dgm:pt modelId="{C45A3BE9-DA55-4AB5-9FCE-186C9B53B127}" type="pres">
      <dgm:prSet presAssocID="{B9BB58E2-5724-475C-B7E9-C03C3536550C}" presName="desTx" presStyleLbl="alignAccFollowNode1" presStyleIdx="0" presStyleCnt="2" custScaleX="110753" custScaleY="52919" custLinFactNeighborX="-102" custLinFactNeighborY="-35669">
        <dgm:presLayoutVars>
          <dgm:bulletEnabled val="1"/>
        </dgm:presLayoutVars>
      </dgm:prSet>
      <dgm:spPr/>
      <dgm:t>
        <a:bodyPr/>
        <a:lstStyle/>
        <a:p>
          <a:endParaRPr lang="nb-NO"/>
        </a:p>
      </dgm:t>
    </dgm:pt>
    <dgm:pt modelId="{00A4B4D4-25BD-4F58-AD06-9FEE841BADB9}" type="pres">
      <dgm:prSet presAssocID="{2E4AB3DF-BE83-423A-B300-7248874DC778}" presName="space" presStyleCnt="0"/>
      <dgm:spPr/>
    </dgm:pt>
    <dgm:pt modelId="{3EE00E04-8B7C-46BD-9F28-746464D67F63}" type="pres">
      <dgm:prSet presAssocID="{426695FE-1CE6-44C4-8442-3EFFE46ACBE3}" presName="composite" presStyleCnt="0"/>
      <dgm:spPr/>
    </dgm:pt>
    <dgm:pt modelId="{5E041958-2890-44CB-BB9F-514BA568B4B6}" type="pres">
      <dgm:prSet presAssocID="{426695FE-1CE6-44C4-8442-3EFFE46ACBE3}" presName="parTx" presStyleLbl="alignNode1" presStyleIdx="1" presStyleCnt="2" custScaleX="126950" custLinFactNeighborX="-709" custLinFactNeighborY="-29050">
        <dgm:presLayoutVars>
          <dgm:chMax val="0"/>
          <dgm:chPref val="0"/>
          <dgm:bulletEnabled val="1"/>
        </dgm:presLayoutVars>
      </dgm:prSet>
      <dgm:spPr/>
      <dgm:t>
        <a:bodyPr/>
        <a:lstStyle/>
        <a:p>
          <a:endParaRPr lang="nb-NO"/>
        </a:p>
      </dgm:t>
    </dgm:pt>
    <dgm:pt modelId="{AFD37F13-AF27-4824-8078-1F39AED501DE}" type="pres">
      <dgm:prSet presAssocID="{426695FE-1CE6-44C4-8442-3EFFE46ACBE3}" presName="desTx" presStyleLbl="alignAccFollowNode1" presStyleIdx="1" presStyleCnt="2" custScaleX="126950" custScaleY="52919" custLinFactNeighborX="-102" custLinFactNeighborY="-35669">
        <dgm:presLayoutVars>
          <dgm:bulletEnabled val="1"/>
        </dgm:presLayoutVars>
      </dgm:prSet>
      <dgm:spPr/>
      <dgm:t>
        <a:bodyPr/>
        <a:lstStyle/>
        <a:p>
          <a:endParaRPr lang="nb-NO"/>
        </a:p>
      </dgm:t>
    </dgm:pt>
  </dgm:ptLst>
  <dgm:cxnLst>
    <dgm:cxn modelId="{98A5DE23-AEE1-40E0-9466-C655FF893B3B}" type="presOf" srcId="{B9BB58E2-5724-475C-B7E9-C03C3536550C}" destId="{016770F3-FD16-4861-AFBD-56F44584CB94}" srcOrd="0" destOrd="0" presId="urn:microsoft.com/office/officeart/2005/8/layout/hList1"/>
    <dgm:cxn modelId="{8F8570CD-F07E-451A-8A73-5CE2F8EE47B2}" type="presOf" srcId="{8DC303D8-1D15-4A6C-8226-855BA7C0A9D5}" destId="{AFD37F13-AF27-4824-8078-1F39AED501DE}" srcOrd="0" destOrd="0" presId="urn:microsoft.com/office/officeart/2005/8/layout/hList1"/>
    <dgm:cxn modelId="{A78F8399-3D33-4861-BFE3-5B6A194D286C}" type="presOf" srcId="{426695FE-1CE6-44C4-8442-3EFFE46ACBE3}" destId="{5E041958-2890-44CB-BB9F-514BA568B4B6}" srcOrd="0" destOrd="0" presId="urn:microsoft.com/office/officeart/2005/8/layout/hList1"/>
    <dgm:cxn modelId="{6D66E633-6840-4274-AC54-645B65270ED0}" srcId="{426695FE-1CE6-44C4-8442-3EFFE46ACBE3}" destId="{1C4ED6B8-0F3E-4186-8D64-A104114A67F6}" srcOrd="1" destOrd="0" parTransId="{4652E871-2170-4497-B3CB-20727153A13F}" sibTransId="{F4F29EEC-11E7-474F-9B46-E16CFC3B764C}"/>
    <dgm:cxn modelId="{499BE2D3-D9DD-4592-9D00-C530F7AF38F9}" type="presOf" srcId="{4AA78EBC-E046-44DD-8D5E-944A58896608}" destId="{D578C092-0A4A-48A5-8F82-BCF24292DE9A}" srcOrd="0" destOrd="0" presId="urn:microsoft.com/office/officeart/2005/8/layout/hList1"/>
    <dgm:cxn modelId="{75BD9EAB-AAA5-4A8D-922F-23397FF3E695}" srcId="{426695FE-1CE6-44C4-8442-3EFFE46ACBE3}" destId="{8DC303D8-1D15-4A6C-8226-855BA7C0A9D5}" srcOrd="0" destOrd="0" parTransId="{D687B26E-A3DB-4CA8-8121-33892928BC56}" sibTransId="{ED62E4CA-EFBA-4DBD-BCA8-832BED863494}"/>
    <dgm:cxn modelId="{5E2E01E8-8CE5-44D8-ACB2-6A90E5BAEC36}" type="presOf" srcId="{1C4ED6B8-0F3E-4186-8D64-A104114A67F6}" destId="{AFD37F13-AF27-4824-8078-1F39AED501DE}" srcOrd="0" destOrd="1" presId="urn:microsoft.com/office/officeart/2005/8/layout/hList1"/>
    <dgm:cxn modelId="{CE300EF4-91E7-4A7E-A0CA-3BF24F06F2CA}" type="presOf" srcId="{62F7C4EA-362A-4A99-8E72-536D0324D566}" destId="{C45A3BE9-DA55-4AB5-9FCE-186C9B53B127}" srcOrd="0" destOrd="1" presId="urn:microsoft.com/office/officeart/2005/8/layout/hList1"/>
    <dgm:cxn modelId="{DC3B1671-1CA5-41F0-882C-E205561F61B3}" srcId="{B9BB58E2-5724-475C-B7E9-C03C3536550C}" destId="{62F7C4EA-362A-4A99-8E72-536D0324D566}" srcOrd="1" destOrd="0" parTransId="{F945B275-870C-436D-BFB0-0B0C7ED6E4DD}" sibTransId="{9748ED78-3155-44FA-B20E-F7207A196096}"/>
    <dgm:cxn modelId="{6158A732-1626-48F0-AEA2-51645B6D0B6D}" srcId="{4AA78EBC-E046-44DD-8D5E-944A58896608}" destId="{B9BB58E2-5724-475C-B7E9-C03C3536550C}" srcOrd="0" destOrd="0" parTransId="{9DEBECFF-B9C7-42A6-BB2B-975901D12D21}" sibTransId="{2E4AB3DF-BE83-423A-B300-7248874DC778}"/>
    <dgm:cxn modelId="{D5B2611F-7ACE-4262-8B43-CB28DB6CE9CB}" type="presOf" srcId="{024FBD4D-8BD8-462C-A97B-9A12FBB1BCCD}" destId="{C45A3BE9-DA55-4AB5-9FCE-186C9B53B127}" srcOrd="0" destOrd="0" presId="urn:microsoft.com/office/officeart/2005/8/layout/hList1"/>
    <dgm:cxn modelId="{C53AAFEB-F968-4A26-A9B9-7BAF063C0FC5}" srcId="{4AA78EBC-E046-44DD-8D5E-944A58896608}" destId="{426695FE-1CE6-44C4-8442-3EFFE46ACBE3}" srcOrd="1" destOrd="0" parTransId="{023C4D10-3E8B-4718-999B-D43E7E7A23E2}" sibTransId="{A5DE9929-7D0C-49B9-997D-DF1045A113C4}"/>
    <dgm:cxn modelId="{FD3A5D9C-EB79-4354-943B-D878EAE3606B}" srcId="{B9BB58E2-5724-475C-B7E9-C03C3536550C}" destId="{024FBD4D-8BD8-462C-A97B-9A12FBB1BCCD}" srcOrd="0" destOrd="0" parTransId="{B43B2194-4DC0-4C00-B884-499460D89615}" sibTransId="{03EFBBF5-A109-4E65-BCA0-CEA1B59145AE}"/>
    <dgm:cxn modelId="{46932F0C-2ED8-4A26-8C7B-D5E3EC49C836}" type="presParOf" srcId="{D578C092-0A4A-48A5-8F82-BCF24292DE9A}" destId="{B638FADD-B9BB-49FD-B696-578A1715D926}" srcOrd="0" destOrd="0" presId="urn:microsoft.com/office/officeart/2005/8/layout/hList1"/>
    <dgm:cxn modelId="{9AF80948-041E-49AA-81A4-AC21344FD6E0}" type="presParOf" srcId="{B638FADD-B9BB-49FD-B696-578A1715D926}" destId="{016770F3-FD16-4861-AFBD-56F44584CB94}" srcOrd="0" destOrd="0" presId="urn:microsoft.com/office/officeart/2005/8/layout/hList1"/>
    <dgm:cxn modelId="{698BE29C-00D6-44D2-9BEE-BA1FD5BD1DD2}" type="presParOf" srcId="{B638FADD-B9BB-49FD-B696-578A1715D926}" destId="{C45A3BE9-DA55-4AB5-9FCE-186C9B53B127}" srcOrd="1" destOrd="0" presId="urn:microsoft.com/office/officeart/2005/8/layout/hList1"/>
    <dgm:cxn modelId="{D8F2A835-5F00-4732-83B2-C0E8AB8BA6CF}" type="presParOf" srcId="{D578C092-0A4A-48A5-8F82-BCF24292DE9A}" destId="{00A4B4D4-25BD-4F58-AD06-9FEE841BADB9}" srcOrd="1" destOrd="0" presId="urn:microsoft.com/office/officeart/2005/8/layout/hList1"/>
    <dgm:cxn modelId="{AED7C5BF-0B4D-433C-8DE8-FC9D75F3CE6D}" type="presParOf" srcId="{D578C092-0A4A-48A5-8F82-BCF24292DE9A}" destId="{3EE00E04-8B7C-46BD-9F28-746464D67F63}" srcOrd="2" destOrd="0" presId="urn:microsoft.com/office/officeart/2005/8/layout/hList1"/>
    <dgm:cxn modelId="{BE66DE4D-2E3F-4AC5-A771-B6B96C62486F}" type="presParOf" srcId="{3EE00E04-8B7C-46BD-9F28-746464D67F63}" destId="{5E041958-2890-44CB-BB9F-514BA568B4B6}" srcOrd="0" destOrd="0" presId="urn:microsoft.com/office/officeart/2005/8/layout/hList1"/>
    <dgm:cxn modelId="{A7D0B6B5-DEF8-43BB-963D-602F62BB7BEF}" type="presParOf" srcId="{3EE00E04-8B7C-46BD-9F28-746464D67F63}" destId="{AFD37F13-AF27-4824-8078-1F39AED501D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21F481-C6FA-4949-9584-1A4E433C8BA9}" type="doc">
      <dgm:prSet loTypeId="urn:microsoft.com/office/officeart/2005/8/layout/radial4" loCatId="relationship" qsTypeId="urn:microsoft.com/office/officeart/2005/8/quickstyle/simple1" qsCatId="simple" csTypeId="urn:microsoft.com/office/officeart/2005/8/colors/colorful1#4" csCatId="colorful" phldr="1"/>
      <dgm:spPr/>
      <dgm:t>
        <a:bodyPr/>
        <a:lstStyle/>
        <a:p>
          <a:endParaRPr lang="nb-NO"/>
        </a:p>
      </dgm:t>
    </dgm:pt>
    <dgm:pt modelId="{394FF9C4-822C-4158-B6CD-D5478E7C9749}">
      <dgm:prSet phldrT="[Tekst]" custT="1"/>
      <dgm:spPr>
        <a:noFill/>
        <a:ln>
          <a:solidFill>
            <a:schemeClr val="tx2"/>
          </a:solidFill>
        </a:ln>
      </dgm:spPr>
      <dgm:t>
        <a:bodyPr/>
        <a:lstStyle/>
        <a:p>
          <a:r>
            <a:rPr lang="nb-NO" sz="1600" b="1" dirty="0" smtClean="0">
              <a:solidFill>
                <a:schemeClr val="tx1"/>
              </a:solidFill>
            </a:rPr>
            <a:t>Svekker  </a:t>
          </a:r>
          <a:r>
            <a:rPr lang="nb-NO" sz="1600" b="1" dirty="0" smtClean="0">
              <a:solidFill>
                <a:schemeClr val="tx1"/>
              </a:solidFill>
            </a:rPr>
            <a:t>beslutningsevne  </a:t>
          </a:r>
          <a:endParaRPr lang="nb-NO" sz="1600" b="1" dirty="0">
            <a:solidFill>
              <a:schemeClr val="tx1"/>
            </a:solidFill>
          </a:endParaRPr>
        </a:p>
      </dgm:t>
    </dgm:pt>
    <dgm:pt modelId="{CFA55A3E-B419-4EA0-9A9E-9B245B83F5F0}" type="parTrans" cxnId="{6E049400-70CA-4D90-947C-E75CA246323B}">
      <dgm:prSet/>
      <dgm:spPr/>
      <dgm:t>
        <a:bodyPr/>
        <a:lstStyle/>
        <a:p>
          <a:endParaRPr lang="nb-NO"/>
        </a:p>
      </dgm:t>
    </dgm:pt>
    <dgm:pt modelId="{73DC06C3-D5CD-45D5-B8A2-DC777CC3FA48}" type="sibTrans" cxnId="{6E049400-70CA-4D90-947C-E75CA246323B}">
      <dgm:prSet/>
      <dgm:spPr/>
      <dgm:t>
        <a:bodyPr/>
        <a:lstStyle/>
        <a:p>
          <a:endParaRPr lang="nb-NO"/>
        </a:p>
      </dgm:t>
    </dgm:pt>
    <dgm:pt modelId="{217A0BBD-D632-40C5-AFC5-DDF8ECA1B5F1}">
      <dgm:prSet phldrT="[Tekst]" custT="1"/>
      <dgm:spPr>
        <a:solidFill>
          <a:schemeClr val="accent1">
            <a:lumMod val="75000"/>
          </a:schemeClr>
        </a:solidFill>
      </dgm:spPr>
      <dgm:t>
        <a:bodyPr/>
        <a:lstStyle/>
        <a:p>
          <a:r>
            <a:rPr lang="nb-NO" sz="1600" b="0" smtClean="0"/>
            <a:t>Konsentrasjons / oppmerksomhetsproblemer   </a:t>
          </a:r>
          <a:endParaRPr lang="nb-NO" sz="1600" b="0" dirty="0"/>
        </a:p>
      </dgm:t>
    </dgm:pt>
    <dgm:pt modelId="{4C2AC8DA-7623-440A-B333-5B055F12EB3B}" type="parTrans" cxnId="{0FDE7BA2-65AA-4A4B-B481-DBD9C82FA1D3}">
      <dgm:prSet/>
      <dgm:spPr>
        <a:solidFill>
          <a:schemeClr val="accent1">
            <a:lumMod val="75000"/>
          </a:schemeClr>
        </a:solidFill>
      </dgm:spPr>
      <dgm:t>
        <a:bodyPr/>
        <a:lstStyle/>
        <a:p>
          <a:endParaRPr lang="nb-NO"/>
        </a:p>
      </dgm:t>
    </dgm:pt>
    <dgm:pt modelId="{9F2A7255-1807-45FD-99AF-E0B6F933C381}" type="sibTrans" cxnId="{0FDE7BA2-65AA-4A4B-B481-DBD9C82FA1D3}">
      <dgm:prSet/>
      <dgm:spPr/>
      <dgm:t>
        <a:bodyPr/>
        <a:lstStyle/>
        <a:p>
          <a:endParaRPr lang="nb-NO"/>
        </a:p>
      </dgm:t>
    </dgm:pt>
    <dgm:pt modelId="{85B90B47-3773-4B92-B4DD-8B28B9218E0E}">
      <dgm:prSet phldrT="[Tekst]" custT="1"/>
      <dgm:spPr>
        <a:solidFill>
          <a:schemeClr val="accent1">
            <a:lumMod val="75000"/>
          </a:schemeClr>
        </a:solidFill>
      </dgm:spPr>
      <dgm:t>
        <a:bodyPr/>
        <a:lstStyle/>
        <a:p>
          <a:r>
            <a:rPr lang="nb-NO" sz="1600" b="0" dirty="0" smtClean="0"/>
            <a:t>Hukommelses-vansker  </a:t>
          </a:r>
          <a:endParaRPr lang="nb-NO" sz="1600" b="0" dirty="0"/>
        </a:p>
      </dgm:t>
    </dgm:pt>
    <dgm:pt modelId="{33941BAD-7B2F-44ED-9CAA-F81C407F5ACD}" type="parTrans" cxnId="{E84FF2ED-5A92-4DC8-87D2-A762E1E759F9}">
      <dgm:prSet/>
      <dgm:spPr>
        <a:solidFill>
          <a:schemeClr val="accent1">
            <a:lumMod val="75000"/>
          </a:schemeClr>
        </a:solidFill>
      </dgm:spPr>
      <dgm:t>
        <a:bodyPr/>
        <a:lstStyle/>
        <a:p>
          <a:endParaRPr lang="nb-NO"/>
        </a:p>
      </dgm:t>
    </dgm:pt>
    <dgm:pt modelId="{1EDDF5ED-081B-4FC5-AEE4-F879AE98E21E}" type="sibTrans" cxnId="{E84FF2ED-5A92-4DC8-87D2-A762E1E759F9}">
      <dgm:prSet/>
      <dgm:spPr/>
      <dgm:t>
        <a:bodyPr/>
        <a:lstStyle/>
        <a:p>
          <a:endParaRPr lang="nb-NO"/>
        </a:p>
      </dgm:t>
    </dgm:pt>
    <dgm:pt modelId="{D3A87C85-64C7-4790-98A6-B02BD9034552}">
      <dgm:prSet phldrT="[Tekst]" custT="1"/>
      <dgm:spPr>
        <a:solidFill>
          <a:schemeClr val="accent1">
            <a:lumMod val="75000"/>
          </a:schemeClr>
        </a:solidFill>
      </dgm:spPr>
      <dgm:t>
        <a:bodyPr/>
        <a:lstStyle/>
        <a:p>
          <a:r>
            <a:rPr lang="nb-NO" sz="1600" b="0" dirty="0" smtClean="0"/>
            <a:t>Rigid </a:t>
          </a:r>
        </a:p>
        <a:p>
          <a:r>
            <a:rPr lang="nb-NO" sz="1600" b="0" dirty="0" smtClean="0"/>
            <a:t> tenkning  </a:t>
          </a:r>
          <a:endParaRPr lang="nb-NO" sz="1600" b="0" dirty="0"/>
        </a:p>
      </dgm:t>
    </dgm:pt>
    <dgm:pt modelId="{1C141072-BF30-428B-85D5-7C42F31F5B41}" type="parTrans" cxnId="{F49AA26E-ABF5-46C6-ACEC-DEDD6FCE40E8}">
      <dgm:prSet/>
      <dgm:spPr>
        <a:solidFill>
          <a:schemeClr val="accent1">
            <a:lumMod val="75000"/>
          </a:schemeClr>
        </a:solidFill>
      </dgm:spPr>
      <dgm:t>
        <a:bodyPr/>
        <a:lstStyle/>
        <a:p>
          <a:endParaRPr lang="nb-NO"/>
        </a:p>
      </dgm:t>
    </dgm:pt>
    <dgm:pt modelId="{16052929-4CD7-40CA-BF2A-CA7A7BD25CAF}" type="sibTrans" cxnId="{F49AA26E-ABF5-46C6-ACEC-DEDD6FCE40E8}">
      <dgm:prSet/>
      <dgm:spPr/>
      <dgm:t>
        <a:bodyPr/>
        <a:lstStyle/>
        <a:p>
          <a:endParaRPr lang="nb-NO"/>
        </a:p>
      </dgm:t>
    </dgm:pt>
    <dgm:pt modelId="{F92A879C-B94C-4F94-9873-46E4BD47020D}">
      <dgm:prSet phldrT="[Tekst]" custT="1"/>
      <dgm:spPr>
        <a:solidFill>
          <a:schemeClr val="accent1">
            <a:lumMod val="75000"/>
          </a:schemeClr>
        </a:solidFill>
      </dgm:spPr>
      <dgm:t>
        <a:bodyPr/>
        <a:lstStyle/>
        <a:p>
          <a:r>
            <a:rPr lang="nb-NO" sz="1600" b="0" dirty="0" smtClean="0"/>
            <a:t>Manglende konsekvens-tenkning </a:t>
          </a:r>
          <a:endParaRPr lang="nb-NO" sz="1600" b="0" dirty="0"/>
        </a:p>
      </dgm:t>
    </dgm:pt>
    <dgm:pt modelId="{488A3C35-1F87-47DB-9DBC-B1F4A98D1497}" type="parTrans" cxnId="{8F56D340-2F34-49AC-A2B5-8EF51D547CB3}">
      <dgm:prSet/>
      <dgm:spPr>
        <a:solidFill>
          <a:schemeClr val="accent1">
            <a:lumMod val="75000"/>
          </a:schemeClr>
        </a:solidFill>
      </dgm:spPr>
      <dgm:t>
        <a:bodyPr/>
        <a:lstStyle/>
        <a:p>
          <a:endParaRPr lang="nb-NO"/>
        </a:p>
      </dgm:t>
    </dgm:pt>
    <dgm:pt modelId="{71C245BE-AFA9-44C8-8608-63A7EE23FE02}" type="sibTrans" cxnId="{8F56D340-2F34-49AC-A2B5-8EF51D547CB3}">
      <dgm:prSet/>
      <dgm:spPr/>
      <dgm:t>
        <a:bodyPr/>
        <a:lstStyle/>
        <a:p>
          <a:endParaRPr lang="nb-NO"/>
        </a:p>
      </dgm:t>
    </dgm:pt>
    <dgm:pt modelId="{E47CDDCD-6FA7-40D3-A764-1464914514CA}">
      <dgm:prSet phldrT="[Tekst]" custT="1"/>
      <dgm:spPr>
        <a:solidFill>
          <a:schemeClr val="accent1">
            <a:lumMod val="75000"/>
          </a:schemeClr>
        </a:solidFill>
      </dgm:spPr>
      <dgm:t>
        <a:bodyPr/>
        <a:lstStyle/>
        <a:p>
          <a:r>
            <a:rPr lang="nb-NO" sz="1600" b="1" smtClean="0"/>
            <a:t> </a:t>
          </a:r>
          <a:r>
            <a:rPr lang="nb-NO" sz="1600" b="0" smtClean="0"/>
            <a:t>Sterke affekter </a:t>
          </a:r>
          <a:endParaRPr lang="nb-NO" sz="1600" b="0" dirty="0"/>
        </a:p>
      </dgm:t>
    </dgm:pt>
    <dgm:pt modelId="{E02EC89A-1AE9-4447-8C56-41C73DAC3A22}" type="parTrans" cxnId="{DF487F8B-67A2-4D56-9EBC-5C8BDE8E4088}">
      <dgm:prSet/>
      <dgm:spPr>
        <a:solidFill>
          <a:schemeClr val="accent1">
            <a:lumMod val="75000"/>
          </a:schemeClr>
        </a:solidFill>
      </dgm:spPr>
      <dgm:t>
        <a:bodyPr/>
        <a:lstStyle/>
        <a:p>
          <a:endParaRPr lang="nb-NO"/>
        </a:p>
      </dgm:t>
    </dgm:pt>
    <dgm:pt modelId="{FF8301B1-1278-49E0-813D-35769ABF4EED}" type="sibTrans" cxnId="{DF487F8B-67A2-4D56-9EBC-5C8BDE8E4088}">
      <dgm:prSet/>
      <dgm:spPr/>
      <dgm:t>
        <a:bodyPr/>
        <a:lstStyle/>
        <a:p>
          <a:endParaRPr lang="nb-NO"/>
        </a:p>
      </dgm:t>
    </dgm:pt>
    <dgm:pt modelId="{F30D7AA5-FED8-440D-8752-000FEF952DBD}">
      <dgm:prSet phldrT="[Tekst]" custT="1"/>
      <dgm:spPr>
        <a:solidFill>
          <a:schemeClr val="accent1">
            <a:lumMod val="75000"/>
          </a:schemeClr>
        </a:solidFill>
      </dgm:spPr>
      <dgm:t>
        <a:bodyPr/>
        <a:lstStyle/>
        <a:p>
          <a:r>
            <a:rPr lang="nb-NO" sz="1600" b="0" dirty="0" smtClean="0"/>
            <a:t>Persepsjons-forstyrrelse </a:t>
          </a:r>
        </a:p>
      </dgm:t>
    </dgm:pt>
    <dgm:pt modelId="{844A3594-E0DA-439C-815D-DFA2B1059ED9}" type="sibTrans" cxnId="{0D3A3901-DF74-4478-B0F8-EA64634EDC72}">
      <dgm:prSet/>
      <dgm:spPr/>
      <dgm:t>
        <a:bodyPr/>
        <a:lstStyle/>
        <a:p>
          <a:endParaRPr lang="nb-NO"/>
        </a:p>
      </dgm:t>
    </dgm:pt>
    <dgm:pt modelId="{44EB147F-43B7-4934-A2EC-C27E46B2E4E1}" type="parTrans" cxnId="{0D3A3901-DF74-4478-B0F8-EA64634EDC72}">
      <dgm:prSet/>
      <dgm:spPr>
        <a:solidFill>
          <a:schemeClr val="accent1">
            <a:lumMod val="75000"/>
          </a:schemeClr>
        </a:solidFill>
      </dgm:spPr>
      <dgm:t>
        <a:bodyPr/>
        <a:lstStyle/>
        <a:p>
          <a:endParaRPr lang="nb-NO"/>
        </a:p>
      </dgm:t>
    </dgm:pt>
    <dgm:pt modelId="{6745551C-6AAE-41E4-871E-955EC8D8615E}">
      <dgm:prSet phldrT="[Tekst]" custT="1"/>
      <dgm:spPr>
        <a:solidFill>
          <a:schemeClr val="accent1">
            <a:lumMod val="75000"/>
          </a:schemeClr>
        </a:solidFill>
      </dgm:spPr>
      <dgm:t>
        <a:bodyPr/>
        <a:lstStyle/>
        <a:p>
          <a:r>
            <a:rPr lang="nb-NO" sz="1600" b="0" dirty="0" smtClean="0"/>
            <a:t>Reduserte  kognitive evner </a:t>
          </a:r>
        </a:p>
      </dgm:t>
    </dgm:pt>
    <dgm:pt modelId="{0A8620DA-ED9A-4424-9686-9D94D5B3425F}" type="parTrans" cxnId="{4B9AF7A4-7263-494D-B029-16B27406FD94}">
      <dgm:prSet/>
      <dgm:spPr>
        <a:solidFill>
          <a:schemeClr val="accent1">
            <a:lumMod val="75000"/>
          </a:schemeClr>
        </a:solidFill>
      </dgm:spPr>
      <dgm:t>
        <a:bodyPr/>
        <a:lstStyle/>
        <a:p>
          <a:endParaRPr lang="nb-NO"/>
        </a:p>
      </dgm:t>
    </dgm:pt>
    <dgm:pt modelId="{488AE56F-EC36-4DBD-8539-63C146CE13FC}" type="sibTrans" cxnId="{4B9AF7A4-7263-494D-B029-16B27406FD94}">
      <dgm:prSet/>
      <dgm:spPr/>
      <dgm:t>
        <a:bodyPr/>
        <a:lstStyle/>
        <a:p>
          <a:endParaRPr lang="nb-NO"/>
        </a:p>
      </dgm:t>
    </dgm:pt>
    <dgm:pt modelId="{C9668CC8-1BEE-4502-BD3B-D0D9FB6003B8}" type="pres">
      <dgm:prSet presAssocID="{1721F481-C6FA-4949-9584-1A4E433C8BA9}" presName="cycle" presStyleCnt="0">
        <dgm:presLayoutVars>
          <dgm:chMax val="1"/>
          <dgm:dir/>
          <dgm:animLvl val="ctr"/>
          <dgm:resizeHandles val="exact"/>
        </dgm:presLayoutVars>
      </dgm:prSet>
      <dgm:spPr/>
      <dgm:t>
        <a:bodyPr/>
        <a:lstStyle/>
        <a:p>
          <a:endParaRPr lang="nb-NO"/>
        </a:p>
      </dgm:t>
    </dgm:pt>
    <dgm:pt modelId="{CF2AFEA1-B5E1-4E42-AB78-3CD6E8AD30DA}" type="pres">
      <dgm:prSet presAssocID="{394FF9C4-822C-4158-B6CD-D5478E7C9749}" presName="centerShape" presStyleLbl="node0" presStyleIdx="0" presStyleCnt="1" custScaleX="99097" custLinFactNeighborY="200"/>
      <dgm:spPr/>
      <dgm:t>
        <a:bodyPr/>
        <a:lstStyle/>
        <a:p>
          <a:endParaRPr lang="nb-NO"/>
        </a:p>
      </dgm:t>
    </dgm:pt>
    <dgm:pt modelId="{8C5F266C-622F-4A8B-96EF-2945AAB69ACA}" type="pres">
      <dgm:prSet presAssocID="{4C2AC8DA-7623-440A-B333-5B055F12EB3B}" presName="parTrans" presStyleLbl="bgSibTrans2D1" presStyleIdx="0" presStyleCnt="7"/>
      <dgm:spPr/>
      <dgm:t>
        <a:bodyPr/>
        <a:lstStyle/>
        <a:p>
          <a:endParaRPr lang="nb-NO"/>
        </a:p>
      </dgm:t>
    </dgm:pt>
    <dgm:pt modelId="{95013E8A-3F3C-471E-9551-D20884BE098B}" type="pres">
      <dgm:prSet presAssocID="{217A0BBD-D632-40C5-AFC5-DDF8ECA1B5F1}" presName="node" presStyleLbl="node1" presStyleIdx="0" presStyleCnt="7" custScaleX="115070">
        <dgm:presLayoutVars>
          <dgm:bulletEnabled val="1"/>
        </dgm:presLayoutVars>
      </dgm:prSet>
      <dgm:spPr/>
      <dgm:t>
        <a:bodyPr/>
        <a:lstStyle/>
        <a:p>
          <a:endParaRPr lang="nb-NO"/>
        </a:p>
      </dgm:t>
    </dgm:pt>
    <dgm:pt modelId="{2A11A340-5862-45BF-8DD1-5102BE085454}" type="pres">
      <dgm:prSet presAssocID="{44EB147F-43B7-4934-A2EC-C27E46B2E4E1}" presName="parTrans" presStyleLbl="bgSibTrans2D1" presStyleIdx="1" presStyleCnt="7"/>
      <dgm:spPr/>
      <dgm:t>
        <a:bodyPr/>
        <a:lstStyle/>
        <a:p>
          <a:endParaRPr lang="nb-NO"/>
        </a:p>
      </dgm:t>
    </dgm:pt>
    <dgm:pt modelId="{73952EC7-1027-4EA4-9CC9-7DCE3E89573D}" type="pres">
      <dgm:prSet presAssocID="{F30D7AA5-FED8-440D-8752-000FEF952DBD}" presName="node" presStyleLbl="node1" presStyleIdx="1" presStyleCnt="7" custScaleX="115070" custRadScaleRad="106837" custRadScaleInc="-11535">
        <dgm:presLayoutVars>
          <dgm:bulletEnabled val="1"/>
        </dgm:presLayoutVars>
      </dgm:prSet>
      <dgm:spPr/>
      <dgm:t>
        <a:bodyPr/>
        <a:lstStyle/>
        <a:p>
          <a:endParaRPr lang="nb-NO"/>
        </a:p>
      </dgm:t>
    </dgm:pt>
    <dgm:pt modelId="{3151F942-1049-4BCA-A42D-FA395FCCFAB8}" type="pres">
      <dgm:prSet presAssocID="{0A8620DA-ED9A-4424-9686-9D94D5B3425F}" presName="parTrans" presStyleLbl="bgSibTrans2D1" presStyleIdx="2" presStyleCnt="7"/>
      <dgm:spPr/>
      <dgm:t>
        <a:bodyPr/>
        <a:lstStyle/>
        <a:p>
          <a:endParaRPr lang="nb-NO"/>
        </a:p>
      </dgm:t>
    </dgm:pt>
    <dgm:pt modelId="{FF18C4C8-6024-4705-B11C-41D5F425E99E}" type="pres">
      <dgm:prSet presAssocID="{6745551C-6AAE-41E4-871E-955EC8D8615E}" presName="node" presStyleLbl="node1" presStyleIdx="2" presStyleCnt="7" custRadScaleRad="105081" custRadScaleInc="-7218">
        <dgm:presLayoutVars>
          <dgm:bulletEnabled val="1"/>
        </dgm:presLayoutVars>
      </dgm:prSet>
      <dgm:spPr/>
      <dgm:t>
        <a:bodyPr/>
        <a:lstStyle/>
        <a:p>
          <a:endParaRPr lang="nb-NO"/>
        </a:p>
      </dgm:t>
    </dgm:pt>
    <dgm:pt modelId="{8AAD4D42-5DFC-4038-A4CA-D1FFB7F03A0A}" type="pres">
      <dgm:prSet presAssocID="{33941BAD-7B2F-44ED-9CAA-F81C407F5ACD}" presName="parTrans" presStyleLbl="bgSibTrans2D1" presStyleIdx="3" presStyleCnt="7" custLinFactNeighborX="2085" custLinFactNeighborY="-8132"/>
      <dgm:spPr/>
      <dgm:t>
        <a:bodyPr/>
        <a:lstStyle/>
        <a:p>
          <a:endParaRPr lang="nb-NO"/>
        </a:p>
      </dgm:t>
    </dgm:pt>
    <dgm:pt modelId="{A9A8E1AA-510D-4930-A811-7D350F44CF26}" type="pres">
      <dgm:prSet presAssocID="{85B90B47-3773-4B92-B4DD-8B28B9218E0E}" presName="node" presStyleLbl="node1" presStyleIdx="3" presStyleCnt="7" custScaleX="115070">
        <dgm:presLayoutVars>
          <dgm:bulletEnabled val="1"/>
        </dgm:presLayoutVars>
      </dgm:prSet>
      <dgm:spPr/>
      <dgm:t>
        <a:bodyPr/>
        <a:lstStyle/>
        <a:p>
          <a:endParaRPr lang="nb-NO"/>
        </a:p>
      </dgm:t>
    </dgm:pt>
    <dgm:pt modelId="{B0968281-7728-4C3C-8A6A-F6D1A908063C}" type="pres">
      <dgm:prSet presAssocID="{1C141072-BF30-428B-85D5-7C42F31F5B41}" presName="parTrans" presStyleLbl="bgSibTrans2D1" presStyleIdx="4" presStyleCnt="7"/>
      <dgm:spPr/>
      <dgm:t>
        <a:bodyPr/>
        <a:lstStyle/>
        <a:p>
          <a:endParaRPr lang="nb-NO"/>
        </a:p>
      </dgm:t>
    </dgm:pt>
    <dgm:pt modelId="{27EF4DB5-4A6F-4F11-9988-F4F9FC783DD8}" type="pres">
      <dgm:prSet presAssocID="{D3A87C85-64C7-4790-98A6-B02BD9034552}" presName="node" presStyleLbl="node1" presStyleIdx="4" presStyleCnt="7" custScaleX="115070" custRadScaleRad="108906" custRadScaleInc="19290">
        <dgm:presLayoutVars>
          <dgm:bulletEnabled val="1"/>
        </dgm:presLayoutVars>
      </dgm:prSet>
      <dgm:spPr/>
      <dgm:t>
        <a:bodyPr/>
        <a:lstStyle/>
        <a:p>
          <a:endParaRPr lang="nb-NO"/>
        </a:p>
      </dgm:t>
    </dgm:pt>
    <dgm:pt modelId="{C72A53CC-F180-4202-BC0E-5DB19B91428E}" type="pres">
      <dgm:prSet presAssocID="{488A3C35-1F87-47DB-9DBC-B1F4A98D1497}" presName="parTrans" presStyleLbl="bgSibTrans2D1" presStyleIdx="5" presStyleCnt="7"/>
      <dgm:spPr/>
      <dgm:t>
        <a:bodyPr/>
        <a:lstStyle/>
        <a:p>
          <a:endParaRPr lang="nb-NO"/>
        </a:p>
      </dgm:t>
    </dgm:pt>
    <dgm:pt modelId="{78CD73D2-3CFA-4E14-A7EF-948B5B7A4C33}" type="pres">
      <dgm:prSet presAssocID="{F92A879C-B94C-4F94-9873-46E4BD47020D}" presName="node" presStyleLbl="node1" presStyleIdx="5" presStyleCnt="7" custScaleX="115070" custRadScaleRad="103125" custRadScaleInc="11894">
        <dgm:presLayoutVars>
          <dgm:bulletEnabled val="1"/>
        </dgm:presLayoutVars>
      </dgm:prSet>
      <dgm:spPr/>
      <dgm:t>
        <a:bodyPr/>
        <a:lstStyle/>
        <a:p>
          <a:endParaRPr lang="nb-NO"/>
        </a:p>
      </dgm:t>
    </dgm:pt>
    <dgm:pt modelId="{CCB15A74-76A7-4659-BAD2-8F0F15A4D8B6}" type="pres">
      <dgm:prSet presAssocID="{E02EC89A-1AE9-4447-8C56-41C73DAC3A22}" presName="parTrans" presStyleLbl="bgSibTrans2D1" presStyleIdx="6" presStyleCnt="7"/>
      <dgm:spPr/>
      <dgm:t>
        <a:bodyPr/>
        <a:lstStyle/>
        <a:p>
          <a:endParaRPr lang="nb-NO"/>
        </a:p>
      </dgm:t>
    </dgm:pt>
    <dgm:pt modelId="{BCB5D922-E6E3-4489-9ABB-0F3B5103CBD9}" type="pres">
      <dgm:prSet presAssocID="{E47CDDCD-6FA7-40D3-A764-1464914514CA}" presName="node" presStyleLbl="node1" presStyleIdx="6" presStyleCnt="7" custScaleX="115070">
        <dgm:presLayoutVars>
          <dgm:bulletEnabled val="1"/>
        </dgm:presLayoutVars>
      </dgm:prSet>
      <dgm:spPr/>
      <dgm:t>
        <a:bodyPr/>
        <a:lstStyle/>
        <a:p>
          <a:endParaRPr lang="nb-NO"/>
        </a:p>
      </dgm:t>
    </dgm:pt>
  </dgm:ptLst>
  <dgm:cxnLst>
    <dgm:cxn modelId="{E84FF2ED-5A92-4DC8-87D2-A762E1E759F9}" srcId="{394FF9C4-822C-4158-B6CD-D5478E7C9749}" destId="{85B90B47-3773-4B92-B4DD-8B28B9218E0E}" srcOrd="3" destOrd="0" parTransId="{33941BAD-7B2F-44ED-9CAA-F81C407F5ACD}" sibTransId="{1EDDF5ED-081B-4FC5-AEE4-F879AE98E21E}"/>
    <dgm:cxn modelId="{1D548E22-1B67-48F1-A2B9-FADAB4F1DD26}" type="presOf" srcId="{4C2AC8DA-7623-440A-B333-5B055F12EB3B}" destId="{8C5F266C-622F-4A8B-96EF-2945AAB69ACA}" srcOrd="0" destOrd="0" presId="urn:microsoft.com/office/officeart/2005/8/layout/radial4"/>
    <dgm:cxn modelId="{016B6D2A-2BD5-4667-ADFD-9023D5132073}" type="presOf" srcId="{E47CDDCD-6FA7-40D3-A764-1464914514CA}" destId="{BCB5D922-E6E3-4489-9ABB-0F3B5103CBD9}" srcOrd="0" destOrd="0" presId="urn:microsoft.com/office/officeart/2005/8/layout/radial4"/>
    <dgm:cxn modelId="{585A4F80-4330-4099-BD4D-84EE2955C3EE}" type="presOf" srcId="{F92A879C-B94C-4F94-9873-46E4BD47020D}" destId="{78CD73D2-3CFA-4E14-A7EF-948B5B7A4C33}" srcOrd="0" destOrd="0" presId="urn:microsoft.com/office/officeart/2005/8/layout/radial4"/>
    <dgm:cxn modelId="{0FDE7BA2-65AA-4A4B-B481-DBD9C82FA1D3}" srcId="{394FF9C4-822C-4158-B6CD-D5478E7C9749}" destId="{217A0BBD-D632-40C5-AFC5-DDF8ECA1B5F1}" srcOrd="0" destOrd="0" parTransId="{4C2AC8DA-7623-440A-B333-5B055F12EB3B}" sibTransId="{9F2A7255-1807-45FD-99AF-E0B6F933C381}"/>
    <dgm:cxn modelId="{0D3A3901-DF74-4478-B0F8-EA64634EDC72}" srcId="{394FF9C4-822C-4158-B6CD-D5478E7C9749}" destId="{F30D7AA5-FED8-440D-8752-000FEF952DBD}" srcOrd="1" destOrd="0" parTransId="{44EB147F-43B7-4934-A2EC-C27E46B2E4E1}" sibTransId="{844A3594-E0DA-439C-815D-DFA2B1059ED9}"/>
    <dgm:cxn modelId="{91E84669-914F-4900-AD84-40C087D65E62}" type="presOf" srcId="{85B90B47-3773-4B92-B4DD-8B28B9218E0E}" destId="{A9A8E1AA-510D-4930-A811-7D350F44CF26}" srcOrd="0" destOrd="0" presId="urn:microsoft.com/office/officeart/2005/8/layout/radial4"/>
    <dgm:cxn modelId="{CD27DFE0-8949-4025-93DD-7A7B71096B7B}" type="presOf" srcId="{6745551C-6AAE-41E4-871E-955EC8D8615E}" destId="{FF18C4C8-6024-4705-B11C-41D5F425E99E}" srcOrd="0" destOrd="0" presId="urn:microsoft.com/office/officeart/2005/8/layout/radial4"/>
    <dgm:cxn modelId="{CADDDCE5-BF11-45D3-AEC4-DD1FF0F468A6}" type="presOf" srcId="{F30D7AA5-FED8-440D-8752-000FEF952DBD}" destId="{73952EC7-1027-4EA4-9CC9-7DCE3E89573D}" srcOrd="0" destOrd="0" presId="urn:microsoft.com/office/officeart/2005/8/layout/radial4"/>
    <dgm:cxn modelId="{BE90A79F-BD07-4476-B381-A805E9378487}" type="presOf" srcId="{33941BAD-7B2F-44ED-9CAA-F81C407F5ACD}" destId="{8AAD4D42-5DFC-4038-A4CA-D1FFB7F03A0A}" srcOrd="0" destOrd="0" presId="urn:microsoft.com/office/officeart/2005/8/layout/radial4"/>
    <dgm:cxn modelId="{5F259FF2-7F97-4751-97E2-ED7396A92257}" type="presOf" srcId="{1C141072-BF30-428B-85D5-7C42F31F5B41}" destId="{B0968281-7728-4C3C-8A6A-F6D1A908063C}" srcOrd="0" destOrd="0" presId="urn:microsoft.com/office/officeart/2005/8/layout/radial4"/>
    <dgm:cxn modelId="{7924F445-75FB-43E3-96A8-4CF97FA00A05}" type="presOf" srcId="{44EB147F-43B7-4934-A2EC-C27E46B2E4E1}" destId="{2A11A340-5862-45BF-8DD1-5102BE085454}" srcOrd="0" destOrd="0" presId="urn:microsoft.com/office/officeart/2005/8/layout/radial4"/>
    <dgm:cxn modelId="{C2647A30-64D0-4F33-A094-10DBABC0D319}" type="presOf" srcId="{0A8620DA-ED9A-4424-9686-9D94D5B3425F}" destId="{3151F942-1049-4BCA-A42D-FA395FCCFAB8}" srcOrd="0" destOrd="0" presId="urn:microsoft.com/office/officeart/2005/8/layout/radial4"/>
    <dgm:cxn modelId="{2CB68084-A568-4606-AD38-A8E933D9025B}" type="presOf" srcId="{E02EC89A-1AE9-4447-8C56-41C73DAC3A22}" destId="{CCB15A74-76A7-4659-BAD2-8F0F15A4D8B6}" srcOrd="0" destOrd="0" presId="urn:microsoft.com/office/officeart/2005/8/layout/radial4"/>
    <dgm:cxn modelId="{890D2764-79FA-49BA-A1D9-E4EB6BA4B41B}" type="presOf" srcId="{488A3C35-1F87-47DB-9DBC-B1F4A98D1497}" destId="{C72A53CC-F180-4202-BC0E-5DB19B91428E}" srcOrd="0" destOrd="0" presId="urn:microsoft.com/office/officeart/2005/8/layout/radial4"/>
    <dgm:cxn modelId="{F49AA26E-ABF5-46C6-ACEC-DEDD6FCE40E8}" srcId="{394FF9C4-822C-4158-B6CD-D5478E7C9749}" destId="{D3A87C85-64C7-4790-98A6-B02BD9034552}" srcOrd="4" destOrd="0" parTransId="{1C141072-BF30-428B-85D5-7C42F31F5B41}" sibTransId="{16052929-4CD7-40CA-BF2A-CA7A7BD25CAF}"/>
    <dgm:cxn modelId="{DF487F8B-67A2-4D56-9EBC-5C8BDE8E4088}" srcId="{394FF9C4-822C-4158-B6CD-D5478E7C9749}" destId="{E47CDDCD-6FA7-40D3-A764-1464914514CA}" srcOrd="6" destOrd="0" parTransId="{E02EC89A-1AE9-4447-8C56-41C73DAC3A22}" sibTransId="{FF8301B1-1278-49E0-813D-35769ABF4EED}"/>
    <dgm:cxn modelId="{F4FC7F16-AA3F-4244-ADDA-DE49A90A072A}" type="presOf" srcId="{217A0BBD-D632-40C5-AFC5-DDF8ECA1B5F1}" destId="{95013E8A-3F3C-471E-9551-D20884BE098B}" srcOrd="0" destOrd="0" presId="urn:microsoft.com/office/officeart/2005/8/layout/radial4"/>
    <dgm:cxn modelId="{32CF173D-E75A-4DEA-9799-279188DD3989}" type="presOf" srcId="{1721F481-C6FA-4949-9584-1A4E433C8BA9}" destId="{C9668CC8-1BEE-4502-BD3B-D0D9FB6003B8}" srcOrd="0" destOrd="0" presId="urn:microsoft.com/office/officeart/2005/8/layout/radial4"/>
    <dgm:cxn modelId="{8F56D340-2F34-49AC-A2B5-8EF51D547CB3}" srcId="{394FF9C4-822C-4158-B6CD-D5478E7C9749}" destId="{F92A879C-B94C-4F94-9873-46E4BD47020D}" srcOrd="5" destOrd="0" parTransId="{488A3C35-1F87-47DB-9DBC-B1F4A98D1497}" sibTransId="{71C245BE-AFA9-44C8-8608-63A7EE23FE02}"/>
    <dgm:cxn modelId="{9D49A4F7-C9DA-4846-9C1B-A7BE75FBB30D}" type="presOf" srcId="{394FF9C4-822C-4158-B6CD-D5478E7C9749}" destId="{CF2AFEA1-B5E1-4E42-AB78-3CD6E8AD30DA}" srcOrd="0" destOrd="0" presId="urn:microsoft.com/office/officeart/2005/8/layout/radial4"/>
    <dgm:cxn modelId="{FE788032-AF50-47D7-8831-059315B3C5AE}" type="presOf" srcId="{D3A87C85-64C7-4790-98A6-B02BD9034552}" destId="{27EF4DB5-4A6F-4F11-9988-F4F9FC783DD8}" srcOrd="0" destOrd="0" presId="urn:microsoft.com/office/officeart/2005/8/layout/radial4"/>
    <dgm:cxn modelId="{4B9AF7A4-7263-494D-B029-16B27406FD94}" srcId="{394FF9C4-822C-4158-B6CD-D5478E7C9749}" destId="{6745551C-6AAE-41E4-871E-955EC8D8615E}" srcOrd="2" destOrd="0" parTransId="{0A8620DA-ED9A-4424-9686-9D94D5B3425F}" sibTransId="{488AE56F-EC36-4DBD-8539-63C146CE13FC}"/>
    <dgm:cxn modelId="{6E049400-70CA-4D90-947C-E75CA246323B}" srcId="{1721F481-C6FA-4949-9584-1A4E433C8BA9}" destId="{394FF9C4-822C-4158-B6CD-D5478E7C9749}" srcOrd="0" destOrd="0" parTransId="{CFA55A3E-B419-4EA0-9A9E-9B245B83F5F0}" sibTransId="{73DC06C3-D5CD-45D5-B8A2-DC777CC3FA48}"/>
    <dgm:cxn modelId="{0FDBC760-EC9C-4DCF-B1A9-8DD8B0FC6FCB}" type="presParOf" srcId="{C9668CC8-1BEE-4502-BD3B-D0D9FB6003B8}" destId="{CF2AFEA1-B5E1-4E42-AB78-3CD6E8AD30DA}" srcOrd="0" destOrd="0" presId="urn:microsoft.com/office/officeart/2005/8/layout/radial4"/>
    <dgm:cxn modelId="{FEE50D80-F19E-4867-A827-74F7DE0DB8D8}" type="presParOf" srcId="{C9668CC8-1BEE-4502-BD3B-D0D9FB6003B8}" destId="{8C5F266C-622F-4A8B-96EF-2945AAB69ACA}" srcOrd="1" destOrd="0" presId="urn:microsoft.com/office/officeart/2005/8/layout/radial4"/>
    <dgm:cxn modelId="{C3C2DD78-035E-47E5-B8CA-F6C81B477E0D}" type="presParOf" srcId="{C9668CC8-1BEE-4502-BD3B-D0D9FB6003B8}" destId="{95013E8A-3F3C-471E-9551-D20884BE098B}" srcOrd="2" destOrd="0" presId="urn:microsoft.com/office/officeart/2005/8/layout/radial4"/>
    <dgm:cxn modelId="{7A6D52A9-4AF4-45A8-931D-B5E273B9EA93}" type="presParOf" srcId="{C9668CC8-1BEE-4502-BD3B-D0D9FB6003B8}" destId="{2A11A340-5862-45BF-8DD1-5102BE085454}" srcOrd="3" destOrd="0" presId="urn:microsoft.com/office/officeart/2005/8/layout/radial4"/>
    <dgm:cxn modelId="{86EF3FC4-416C-4B69-9F30-1FF467F143C5}" type="presParOf" srcId="{C9668CC8-1BEE-4502-BD3B-D0D9FB6003B8}" destId="{73952EC7-1027-4EA4-9CC9-7DCE3E89573D}" srcOrd="4" destOrd="0" presId="urn:microsoft.com/office/officeart/2005/8/layout/radial4"/>
    <dgm:cxn modelId="{64D8144B-129E-4551-8A1C-1EE8C4B789B3}" type="presParOf" srcId="{C9668CC8-1BEE-4502-BD3B-D0D9FB6003B8}" destId="{3151F942-1049-4BCA-A42D-FA395FCCFAB8}" srcOrd="5" destOrd="0" presId="urn:microsoft.com/office/officeart/2005/8/layout/radial4"/>
    <dgm:cxn modelId="{50F89981-2741-4790-87F6-5F5E0B390DB6}" type="presParOf" srcId="{C9668CC8-1BEE-4502-BD3B-D0D9FB6003B8}" destId="{FF18C4C8-6024-4705-B11C-41D5F425E99E}" srcOrd="6" destOrd="0" presId="urn:microsoft.com/office/officeart/2005/8/layout/radial4"/>
    <dgm:cxn modelId="{F590B023-ECBB-41CE-8D71-03E2C75A6E48}" type="presParOf" srcId="{C9668CC8-1BEE-4502-BD3B-D0D9FB6003B8}" destId="{8AAD4D42-5DFC-4038-A4CA-D1FFB7F03A0A}" srcOrd="7" destOrd="0" presId="urn:microsoft.com/office/officeart/2005/8/layout/radial4"/>
    <dgm:cxn modelId="{20D42258-9AED-487D-88BC-189C76233F0D}" type="presParOf" srcId="{C9668CC8-1BEE-4502-BD3B-D0D9FB6003B8}" destId="{A9A8E1AA-510D-4930-A811-7D350F44CF26}" srcOrd="8" destOrd="0" presId="urn:microsoft.com/office/officeart/2005/8/layout/radial4"/>
    <dgm:cxn modelId="{46A9A529-CC7A-4B29-B28E-66DE214AF0A6}" type="presParOf" srcId="{C9668CC8-1BEE-4502-BD3B-D0D9FB6003B8}" destId="{B0968281-7728-4C3C-8A6A-F6D1A908063C}" srcOrd="9" destOrd="0" presId="urn:microsoft.com/office/officeart/2005/8/layout/radial4"/>
    <dgm:cxn modelId="{859B43EE-FAA1-4D96-B832-1617F4B510DC}" type="presParOf" srcId="{C9668CC8-1BEE-4502-BD3B-D0D9FB6003B8}" destId="{27EF4DB5-4A6F-4F11-9988-F4F9FC783DD8}" srcOrd="10" destOrd="0" presId="urn:microsoft.com/office/officeart/2005/8/layout/radial4"/>
    <dgm:cxn modelId="{3EF7A7D2-8D26-44CE-92C6-FE213448B7E5}" type="presParOf" srcId="{C9668CC8-1BEE-4502-BD3B-D0D9FB6003B8}" destId="{C72A53CC-F180-4202-BC0E-5DB19B91428E}" srcOrd="11" destOrd="0" presId="urn:microsoft.com/office/officeart/2005/8/layout/radial4"/>
    <dgm:cxn modelId="{C1F8D887-748A-4930-950D-E0BA8EB2FDCD}" type="presParOf" srcId="{C9668CC8-1BEE-4502-BD3B-D0D9FB6003B8}" destId="{78CD73D2-3CFA-4E14-A7EF-948B5B7A4C33}" srcOrd="12" destOrd="0" presId="urn:microsoft.com/office/officeart/2005/8/layout/radial4"/>
    <dgm:cxn modelId="{4FE519A3-8C65-46F2-A5D5-C9FA3CDD6DA8}" type="presParOf" srcId="{C9668CC8-1BEE-4502-BD3B-D0D9FB6003B8}" destId="{CCB15A74-76A7-4659-BAD2-8F0F15A4D8B6}" srcOrd="13" destOrd="0" presId="urn:microsoft.com/office/officeart/2005/8/layout/radial4"/>
    <dgm:cxn modelId="{ACE37677-1760-4468-977C-DE7DBDE03197}" type="presParOf" srcId="{C9668CC8-1BEE-4502-BD3B-D0D9FB6003B8}" destId="{BCB5D922-E6E3-4489-9ABB-0F3B5103CBD9}"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87F2D80-81A4-4763-B93F-E1D4C4485FA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nb-NO"/>
        </a:p>
      </dgm:t>
    </dgm:pt>
    <dgm:pt modelId="{3A7B074C-5242-4AC6-ADA6-F85DAA03A6A7}">
      <dgm:prSet phldrT="[Tekst]"/>
      <dgm:spPr>
        <a:solidFill>
          <a:schemeClr val="accent3">
            <a:lumMod val="50000"/>
            <a:alpha val="75000"/>
          </a:schemeClr>
        </a:solidFill>
      </dgm:spPr>
      <dgm:t>
        <a:bodyPr/>
        <a:lstStyle/>
        <a:p>
          <a:r>
            <a:rPr lang="nb-NO" dirty="0" smtClean="0">
              <a:solidFill>
                <a:schemeClr val="bg1"/>
              </a:solidFill>
            </a:rPr>
            <a:t>Motivere til vold </a:t>
          </a:r>
          <a:endParaRPr lang="nb-NO" dirty="0">
            <a:solidFill>
              <a:schemeClr val="bg1"/>
            </a:solidFill>
          </a:endParaRPr>
        </a:p>
      </dgm:t>
    </dgm:pt>
    <dgm:pt modelId="{F2AF13A3-76EC-491B-9C03-9B5861EEC2C4}" type="parTrans" cxnId="{D5D7ECC6-9C35-4591-84F5-4CA604B72A53}">
      <dgm:prSet/>
      <dgm:spPr/>
      <dgm:t>
        <a:bodyPr/>
        <a:lstStyle/>
        <a:p>
          <a:endParaRPr lang="nb-NO"/>
        </a:p>
      </dgm:t>
    </dgm:pt>
    <dgm:pt modelId="{B0E5C992-7CB5-45F1-BAEC-83ED352F6F46}" type="sibTrans" cxnId="{D5D7ECC6-9C35-4591-84F5-4CA604B72A53}">
      <dgm:prSet/>
      <dgm:spPr/>
      <dgm:t>
        <a:bodyPr/>
        <a:lstStyle/>
        <a:p>
          <a:endParaRPr lang="nb-NO"/>
        </a:p>
      </dgm:t>
    </dgm:pt>
    <dgm:pt modelId="{E628AA43-BFC0-4B5F-8A1D-221786C373EC}">
      <dgm:prSet phldrT="[Tekst]"/>
      <dgm:spPr>
        <a:solidFill>
          <a:srgbClr val="C00000">
            <a:alpha val="50000"/>
          </a:srgbClr>
        </a:solidFill>
      </dgm:spPr>
      <dgm:t>
        <a:bodyPr/>
        <a:lstStyle/>
        <a:p>
          <a:r>
            <a:rPr lang="nb-NO" dirty="0" smtClean="0">
              <a:solidFill>
                <a:schemeClr val="bg1"/>
              </a:solidFill>
            </a:rPr>
            <a:t>Redusere hemninger mot vold</a:t>
          </a:r>
          <a:endParaRPr lang="nb-NO" dirty="0">
            <a:solidFill>
              <a:schemeClr val="bg1"/>
            </a:solidFill>
          </a:endParaRPr>
        </a:p>
      </dgm:t>
    </dgm:pt>
    <dgm:pt modelId="{AE7E0697-6B29-425C-A81F-1AD8D1D8027D}" type="parTrans" cxnId="{FFAC26DA-E3C5-4049-BF01-1214A3EE2582}">
      <dgm:prSet/>
      <dgm:spPr/>
      <dgm:t>
        <a:bodyPr/>
        <a:lstStyle/>
        <a:p>
          <a:endParaRPr lang="nb-NO"/>
        </a:p>
      </dgm:t>
    </dgm:pt>
    <dgm:pt modelId="{C4472C85-8113-4879-B2FE-4530DE40A87D}" type="sibTrans" cxnId="{FFAC26DA-E3C5-4049-BF01-1214A3EE2582}">
      <dgm:prSet/>
      <dgm:spPr/>
      <dgm:t>
        <a:bodyPr/>
        <a:lstStyle/>
        <a:p>
          <a:endParaRPr lang="nb-NO"/>
        </a:p>
      </dgm:t>
    </dgm:pt>
    <dgm:pt modelId="{AA8DF181-3400-4437-8C33-52B655195480}">
      <dgm:prSet phldrT="[Tekst]"/>
      <dgm:spPr>
        <a:solidFill>
          <a:srgbClr val="0070C0">
            <a:alpha val="50000"/>
          </a:srgbClr>
        </a:solidFill>
      </dgm:spPr>
      <dgm:t>
        <a:bodyPr/>
        <a:lstStyle/>
        <a:p>
          <a:r>
            <a:rPr lang="nb-NO" dirty="0" smtClean="0">
              <a:solidFill>
                <a:schemeClr val="bg1"/>
              </a:solidFill>
            </a:rPr>
            <a:t>Destabilisere beslutningsevnen</a:t>
          </a:r>
          <a:endParaRPr lang="nb-NO" dirty="0">
            <a:solidFill>
              <a:schemeClr val="bg1"/>
            </a:solidFill>
          </a:endParaRPr>
        </a:p>
      </dgm:t>
    </dgm:pt>
    <dgm:pt modelId="{F28E9994-F9BC-49DB-B5FA-3D4F209F14BA}" type="parTrans" cxnId="{EB2F6E16-933F-4D7B-AA8D-F7B8902EEEB8}">
      <dgm:prSet/>
      <dgm:spPr/>
      <dgm:t>
        <a:bodyPr/>
        <a:lstStyle/>
        <a:p>
          <a:endParaRPr lang="nb-NO"/>
        </a:p>
      </dgm:t>
    </dgm:pt>
    <dgm:pt modelId="{9681A9C1-B5BA-4F7F-ACFF-D662F4A3F415}" type="sibTrans" cxnId="{EB2F6E16-933F-4D7B-AA8D-F7B8902EEEB8}">
      <dgm:prSet/>
      <dgm:spPr/>
      <dgm:t>
        <a:bodyPr/>
        <a:lstStyle/>
        <a:p>
          <a:endParaRPr lang="nb-NO"/>
        </a:p>
      </dgm:t>
    </dgm:pt>
    <dgm:pt modelId="{1D808018-A0BD-49A1-A7CA-FFA5DD7F4D25}" type="pres">
      <dgm:prSet presAssocID="{C87F2D80-81A4-4763-B93F-E1D4C4485FA1}" presName="compositeShape" presStyleCnt="0">
        <dgm:presLayoutVars>
          <dgm:chMax val="7"/>
          <dgm:dir/>
          <dgm:resizeHandles val="exact"/>
        </dgm:presLayoutVars>
      </dgm:prSet>
      <dgm:spPr/>
      <dgm:t>
        <a:bodyPr/>
        <a:lstStyle/>
        <a:p>
          <a:endParaRPr lang="nb-NO"/>
        </a:p>
      </dgm:t>
    </dgm:pt>
    <dgm:pt modelId="{23FDAC44-16F5-4540-8568-9C5AB48DECEF}" type="pres">
      <dgm:prSet presAssocID="{3A7B074C-5242-4AC6-ADA6-F85DAA03A6A7}" presName="circ1" presStyleLbl="vennNode1" presStyleIdx="0" presStyleCnt="3"/>
      <dgm:spPr/>
      <dgm:t>
        <a:bodyPr/>
        <a:lstStyle/>
        <a:p>
          <a:endParaRPr lang="nb-NO"/>
        </a:p>
      </dgm:t>
    </dgm:pt>
    <dgm:pt modelId="{8898F747-4631-4979-89F6-A549CFF6DEBF}" type="pres">
      <dgm:prSet presAssocID="{3A7B074C-5242-4AC6-ADA6-F85DAA03A6A7}" presName="circ1Tx" presStyleLbl="revTx" presStyleIdx="0" presStyleCnt="0">
        <dgm:presLayoutVars>
          <dgm:chMax val="0"/>
          <dgm:chPref val="0"/>
          <dgm:bulletEnabled val="1"/>
        </dgm:presLayoutVars>
      </dgm:prSet>
      <dgm:spPr/>
      <dgm:t>
        <a:bodyPr/>
        <a:lstStyle/>
        <a:p>
          <a:endParaRPr lang="nb-NO"/>
        </a:p>
      </dgm:t>
    </dgm:pt>
    <dgm:pt modelId="{21AD11CD-2B35-43C7-ACA7-26F8207A6A57}" type="pres">
      <dgm:prSet presAssocID="{E628AA43-BFC0-4B5F-8A1D-221786C373EC}" presName="circ2" presStyleLbl="vennNode1" presStyleIdx="1" presStyleCnt="3" custLinFactNeighborX="-270" custLinFactNeighborY="1618"/>
      <dgm:spPr/>
      <dgm:t>
        <a:bodyPr/>
        <a:lstStyle/>
        <a:p>
          <a:endParaRPr lang="nb-NO"/>
        </a:p>
      </dgm:t>
    </dgm:pt>
    <dgm:pt modelId="{37A75589-217A-4ED6-ADD3-B1602FEF585E}" type="pres">
      <dgm:prSet presAssocID="{E628AA43-BFC0-4B5F-8A1D-221786C373EC}" presName="circ2Tx" presStyleLbl="revTx" presStyleIdx="0" presStyleCnt="0">
        <dgm:presLayoutVars>
          <dgm:chMax val="0"/>
          <dgm:chPref val="0"/>
          <dgm:bulletEnabled val="1"/>
        </dgm:presLayoutVars>
      </dgm:prSet>
      <dgm:spPr/>
      <dgm:t>
        <a:bodyPr/>
        <a:lstStyle/>
        <a:p>
          <a:endParaRPr lang="nb-NO"/>
        </a:p>
      </dgm:t>
    </dgm:pt>
    <dgm:pt modelId="{942CAA7F-B82C-4818-B776-762D450DEE55}" type="pres">
      <dgm:prSet presAssocID="{AA8DF181-3400-4437-8C33-52B655195480}" presName="circ3" presStyleLbl="vennNode1" presStyleIdx="2" presStyleCnt="3"/>
      <dgm:spPr/>
      <dgm:t>
        <a:bodyPr/>
        <a:lstStyle/>
        <a:p>
          <a:endParaRPr lang="nb-NO"/>
        </a:p>
      </dgm:t>
    </dgm:pt>
    <dgm:pt modelId="{11104497-8ED1-471B-9706-F0BBBF5374B3}" type="pres">
      <dgm:prSet presAssocID="{AA8DF181-3400-4437-8C33-52B655195480}" presName="circ3Tx" presStyleLbl="revTx" presStyleIdx="0" presStyleCnt="0">
        <dgm:presLayoutVars>
          <dgm:chMax val="0"/>
          <dgm:chPref val="0"/>
          <dgm:bulletEnabled val="1"/>
        </dgm:presLayoutVars>
      </dgm:prSet>
      <dgm:spPr/>
      <dgm:t>
        <a:bodyPr/>
        <a:lstStyle/>
        <a:p>
          <a:endParaRPr lang="nb-NO"/>
        </a:p>
      </dgm:t>
    </dgm:pt>
  </dgm:ptLst>
  <dgm:cxnLst>
    <dgm:cxn modelId="{D1C81524-C7B8-435F-ABD3-5118082DEEE6}" type="presOf" srcId="{3A7B074C-5242-4AC6-ADA6-F85DAA03A6A7}" destId="{8898F747-4631-4979-89F6-A549CFF6DEBF}" srcOrd="1" destOrd="0" presId="urn:microsoft.com/office/officeart/2005/8/layout/venn1"/>
    <dgm:cxn modelId="{FFAC26DA-E3C5-4049-BF01-1214A3EE2582}" srcId="{C87F2D80-81A4-4763-B93F-E1D4C4485FA1}" destId="{E628AA43-BFC0-4B5F-8A1D-221786C373EC}" srcOrd="1" destOrd="0" parTransId="{AE7E0697-6B29-425C-A81F-1AD8D1D8027D}" sibTransId="{C4472C85-8113-4879-B2FE-4530DE40A87D}"/>
    <dgm:cxn modelId="{D38BA816-9FC1-44AE-ABCE-9E7AC9C3D563}" type="presOf" srcId="{AA8DF181-3400-4437-8C33-52B655195480}" destId="{942CAA7F-B82C-4818-B776-762D450DEE55}" srcOrd="0" destOrd="0" presId="urn:microsoft.com/office/officeart/2005/8/layout/venn1"/>
    <dgm:cxn modelId="{B0501C1B-9178-412B-AB50-D627B39C4050}" type="presOf" srcId="{E628AA43-BFC0-4B5F-8A1D-221786C373EC}" destId="{37A75589-217A-4ED6-ADD3-B1602FEF585E}" srcOrd="1" destOrd="0" presId="urn:microsoft.com/office/officeart/2005/8/layout/venn1"/>
    <dgm:cxn modelId="{EB2F6E16-933F-4D7B-AA8D-F7B8902EEEB8}" srcId="{C87F2D80-81A4-4763-B93F-E1D4C4485FA1}" destId="{AA8DF181-3400-4437-8C33-52B655195480}" srcOrd="2" destOrd="0" parTransId="{F28E9994-F9BC-49DB-B5FA-3D4F209F14BA}" sibTransId="{9681A9C1-B5BA-4F7F-ACFF-D662F4A3F415}"/>
    <dgm:cxn modelId="{5E179E03-AC26-4152-84C4-C827C5244B7A}" type="presOf" srcId="{AA8DF181-3400-4437-8C33-52B655195480}" destId="{11104497-8ED1-471B-9706-F0BBBF5374B3}" srcOrd="1" destOrd="0" presId="urn:microsoft.com/office/officeart/2005/8/layout/venn1"/>
    <dgm:cxn modelId="{F68C9795-54A7-4457-A908-ACF1CFD7E257}" type="presOf" srcId="{3A7B074C-5242-4AC6-ADA6-F85DAA03A6A7}" destId="{23FDAC44-16F5-4540-8568-9C5AB48DECEF}" srcOrd="0" destOrd="0" presId="urn:microsoft.com/office/officeart/2005/8/layout/venn1"/>
    <dgm:cxn modelId="{D5D7ECC6-9C35-4591-84F5-4CA604B72A53}" srcId="{C87F2D80-81A4-4763-B93F-E1D4C4485FA1}" destId="{3A7B074C-5242-4AC6-ADA6-F85DAA03A6A7}" srcOrd="0" destOrd="0" parTransId="{F2AF13A3-76EC-491B-9C03-9B5861EEC2C4}" sibTransId="{B0E5C992-7CB5-45F1-BAEC-83ED352F6F46}"/>
    <dgm:cxn modelId="{40C3DAA6-8965-4F03-B50E-DC69F629077A}" type="presOf" srcId="{E628AA43-BFC0-4B5F-8A1D-221786C373EC}" destId="{21AD11CD-2B35-43C7-ACA7-26F8207A6A57}" srcOrd="0" destOrd="0" presId="urn:microsoft.com/office/officeart/2005/8/layout/venn1"/>
    <dgm:cxn modelId="{7A61DDB0-1D2B-4D19-8175-AF14AF6BD400}" type="presOf" srcId="{C87F2D80-81A4-4763-B93F-E1D4C4485FA1}" destId="{1D808018-A0BD-49A1-A7CA-FFA5DD7F4D25}" srcOrd="0" destOrd="0" presId="urn:microsoft.com/office/officeart/2005/8/layout/venn1"/>
    <dgm:cxn modelId="{C339D7C6-1463-400F-AEBF-E6F88F04306A}" type="presParOf" srcId="{1D808018-A0BD-49A1-A7CA-FFA5DD7F4D25}" destId="{23FDAC44-16F5-4540-8568-9C5AB48DECEF}" srcOrd="0" destOrd="0" presId="urn:microsoft.com/office/officeart/2005/8/layout/venn1"/>
    <dgm:cxn modelId="{AF07E246-F859-4E7F-A13D-177BAF1EF871}" type="presParOf" srcId="{1D808018-A0BD-49A1-A7CA-FFA5DD7F4D25}" destId="{8898F747-4631-4979-89F6-A549CFF6DEBF}" srcOrd="1" destOrd="0" presId="urn:microsoft.com/office/officeart/2005/8/layout/venn1"/>
    <dgm:cxn modelId="{54A1BF0A-5471-4CBF-8670-73898DA16572}" type="presParOf" srcId="{1D808018-A0BD-49A1-A7CA-FFA5DD7F4D25}" destId="{21AD11CD-2B35-43C7-ACA7-26F8207A6A57}" srcOrd="2" destOrd="0" presId="urn:microsoft.com/office/officeart/2005/8/layout/venn1"/>
    <dgm:cxn modelId="{6964F1EA-EC6E-4C21-B455-323DCD60E5A4}" type="presParOf" srcId="{1D808018-A0BD-49A1-A7CA-FFA5DD7F4D25}" destId="{37A75589-217A-4ED6-ADD3-B1602FEF585E}" srcOrd="3" destOrd="0" presId="urn:microsoft.com/office/officeart/2005/8/layout/venn1"/>
    <dgm:cxn modelId="{1D6AAAE9-C2AF-4B84-A6DF-AC1EC512C097}" type="presParOf" srcId="{1D808018-A0BD-49A1-A7CA-FFA5DD7F4D25}" destId="{942CAA7F-B82C-4818-B776-762D450DEE55}" srcOrd="4" destOrd="0" presId="urn:microsoft.com/office/officeart/2005/8/layout/venn1"/>
    <dgm:cxn modelId="{C3C3598F-03C3-44C9-832D-110A7EBF29DD}" type="presParOf" srcId="{1D808018-A0BD-49A1-A7CA-FFA5DD7F4D25}" destId="{11104497-8ED1-471B-9706-F0BBBF5374B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7F2D80-81A4-4763-B93F-E1D4C4485FA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nb-NO"/>
        </a:p>
      </dgm:t>
    </dgm:pt>
    <dgm:pt modelId="{3A7B074C-5242-4AC6-ADA6-F85DAA03A6A7}">
      <dgm:prSet phldrT="[Tekst]"/>
      <dgm:spPr>
        <a:solidFill>
          <a:schemeClr val="accent3">
            <a:lumMod val="50000"/>
            <a:alpha val="75000"/>
          </a:schemeClr>
        </a:solidFill>
      </dgm:spPr>
      <dgm:t>
        <a:bodyPr/>
        <a:lstStyle/>
        <a:p>
          <a:r>
            <a:rPr lang="nb-NO" dirty="0" smtClean="0">
              <a:solidFill>
                <a:schemeClr val="bg1"/>
              </a:solidFill>
            </a:rPr>
            <a:t>Motivere til vold </a:t>
          </a:r>
          <a:endParaRPr lang="nb-NO" dirty="0">
            <a:solidFill>
              <a:schemeClr val="bg1"/>
            </a:solidFill>
          </a:endParaRPr>
        </a:p>
      </dgm:t>
    </dgm:pt>
    <dgm:pt modelId="{F2AF13A3-76EC-491B-9C03-9B5861EEC2C4}" type="parTrans" cxnId="{D5D7ECC6-9C35-4591-84F5-4CA604B72A53}">
      <dgm:prSet/>
      <dgm:spPr/>
      <dgm:t>
        <a:bodyPr/>
        <a:lstStyle/>
        <a:p>
          <a:endParaRPr lang="nb-NO"/>
        </a:p>
      </dgm:t>
    </dgm:pt>
    <dgm:pt modelId="{B0E5C992-7CB5-45F1-BAEC-83ED352F6F46}" type="sibTrans" cxnId="{D5D7ECC6-9C35-4591-84F5-4CA604B72A53}">
      <dgm:prSet/>
      <dgm:spPr/>
      <dgm:t>
        <a:bodyPr/>
        <a:lstStyle/>
        <a:p>
          <a:endParaRPr lang="nb-NO"/>
        </a:p>
      </dgm:t>
    </dgm:pt>
    <dgm:pt modelId="{E628AA43-BFC0-4B5F-8A1D-221786C373EC}">
      <dgm:prSet phldrT="[Tekst]"/>
      <dgm:spPr>
        <a:solidFill>
          <a:srgbClr val="C00000">
            <a:alpha val="50000"/>
          </a:srgbClr>
        </a:solidFill>
      </dgm:spPr>
      <dgm:t>
        <a:bodyPr/>
        <a:lstStyle/>
        <a:p>
          <a:r>
            <a:rPr lang="nb-NO" dirty="0" smtClean="0">
              <a:solidFill>
                <a:schemeClr val="bg1"/>
              </a:solidFill>
            </a:rPr>
            <a:t>Redusere hemninger mot vold</a:t>
          </a:r>
          <a:endParaRPr lang="nb-NO" dirty="0">
            <a:solidFill>
              <a:schemeClr val="bg1"/>
            </a:solidFill>
          </a:endParaRPr>
        </a:p>
      </dgm:t>
    </dgm:pt>
    <dgm:pt modelId="{AE7E0697-6B29-425C-A81F-1AD8D1D8027D}" type="parTrans" cxnId="{FFAC26DA-E3C5-4049-BF01-1214A3EE2582}">
      <dgm:prSet/>
      <dgm:spPr/>
      <dgm:t>
        <a:bodyPr/>
        <a:lstStyle/>
        <a:p>
          <a:endParaRPr lang="nb-NO"/>
        </a:p>
      </dgm:t>
    </dgm:pt>
    <dgm:pt modelId="{C4472C85-8113-4879-B2FE-4530DE40A87D}" type="sibTrans" cxnId="{FFAC26DA-E3C5-4049-BF01-1214A3EE2582}">
      <dgm:prSet/>
      <dgm:spPr/>
      <dgm:t>
        <a:bodyPr/>
        <a:lstStyle/>
        <a:p>
          <a:endParaRPr lang="nb-NO"/>
        </a:p>
      </dgm:t>
    </dgm:pt>
    <dgm:pt modelId="{AA8DF181-3400-4437-8C33-52B655195480}">
      <dgm:prSet phldrT="[Tekst]"/>
      <dgm:spPr>
        <a:solidFill>
          <a:srgbClr val="0070C0">
            <a:alpha val="50000"/>
          </a:srgbClr>
        </a:solidFill>
      </dgm:spPr>
      <dgm:t>
        <a:bodyPr/>
        <a:lstStyle/>
        <a:p>
          <a:r>
            <a:rPr lang="nb-NO" dirty="0" smtClean="0">
              <a:solidFill>
                <a:schemeClr val="bg1"/>
              </a:solidFill>
            </a:rPr>
            <a:t>Destabilisere beslutningsevnen</a:t>
          </a:r>
          <a:endParaRPr lang="nb-NO" dirty="0">
            <a:solidFill>
              <a:schemeClr val="bg1"/>
            </a:solidFill>
          </a:endParaRPr>
        </a:p>
      </dgm:t>
    </dgm:pt>
    <dgm:pt modelId="{F28E9994-F9BC-49DB-B5FA-3D4F209F14BA}" type="parTrans" cxnId="{EB2F6E16-933F-4D7B-AA8D-F7B8902EEEB8}">
      <dgm:prSet/>
      <dgm:spPr/>
      <dgm:t>
        <a:bodyPr/>
        <a:lstStyle/>
        <a:p>
          <a:endParaRPr lang="nb-NO"/>
        </a:p>
      </dgm:t>
    </dgm:pt>
    <dgm:pt modelId="{9681A9C1-B5BA-4F7F-ACFF-D662F4A3F415}" type="sibTrans" cxnId="{EB2F6E16-933F-4D7B-AA8D-F7B8902EEEB8}">
      <dgm:prSet/>
      <dgm:spPr/>
      <dgm:t>
        <a:bodyPr/>
        <a:lstStyle/>
        <a:p>
          <a:endParaRPr lang="nb-NO"/>
        </a:p>
      </dgm:t>
    </dgm:pt>
    <dgm:pt modelId="{1D808018-A0BD-49A1-A7CA-FFA5DD7F4D25}" type="pres">
      <dgm:prSet presAssocID="{C87F2D80-81A4-4763-B93F-E1D4C4485FA1}" presName="compositeShape" presStyleCnt="0">
        <dgm:presLayoutVars>
          <dgm:chMax val="7"/>
          <dgm:dir/>
          <dgm:resizeHandles val="exact"/>
        </dgm:presLayoutVars>
      </dgm:prSet>
      <dgm:spPr/>
      <dgm:t>
        <a:bodyPr/>
        <a:lstStyle/>
        <a:p>
          <a:endParaRPr lang="nb-NO"/>
        </a:p>
      </dgm:t>
    </dgm:pt>
    <dgm:pt modelId="{23FDAC44-16F5-4540-8568-9C5AB48DECEF}" type="pres">
      <dgm:prSet presAssocID="{3A7B074C-5242-4AC6-ADA6-F85DAA03A6A7}" presName="circ1" presStyleLbl="vennNode1" presStyleIdx="0" presStyleCnt="3"/>
      <dgm:spPr/>
      <dgm:t>
        <a:bodyPr/>
        <a:lstStyle/>
        <a:p>
          <a:endParaRPr lang="nb-NO"/>
        </a:p>
      </dgm:t>
    </dgm:pt>
    <dgm:pt modelId="{8898F747-4631-4979-89F6-A549CFF6DEBF}" type="pres">
      <dgm:prSet presAssocID="{3A7B074C-5242-4AC6-ADA6-F85DAA03A6A7}" presName="circ1Tx" presStyleLbl="revTx" presStyleIdx="0" presStyleCnt="0">
        <dgm:presLayoutVars>
          <dgm:chMax val="0"/>
          <dgm:chPref val="0"/>
          <dgm:bulletEnabled val="1"/>
        </dgm:presLayoutVars>
      </dgm:prSet>
      <dgm:spPr/>
      <dgm:t>
        <a:bodyPr/>
        <a:lstStyle/>
        <a:p>
          <a:endParaRPr lang="nb-NO"/>
        </a:p>
      </dgm:t>
    </dgm:pt>
    <dgm:pt modelId="{21AD11CD-2B35-43C7-ACA7-26F8207A6A57}" type="pres">
      <dgm:prSet presAssocID="{E628AA43-BFC0-4B5F-8A1D-221786C373EC}" presName="circ2" presStyleLbl="vennNode1" presStyleIdx="1" presStyleCnt="3" custLinFactNeighborX="-270" custLinFactNeighborY="1618"/>
      <dgm:spPr/>
      <dgm:t>
        <a:bodyPr/>
        <a:lstStyle/>
        <a:p>
          <a:endParaRPr lang="nb-NO"/>
        </a:p>
      </dgm:t>
    </dgm:pt>
    <dgm:pt modelId="{37A75589-217A-4ED6-ADD3-B1602FEF585E}" type="pres">
      <dgm:prSet presAssocID="{E628AA43-BFC0-4B5F-8A1D-221786C373EC}" presName="circ2Tx" presStyleLbl="revTx" presStyleIdx="0" presStyleCnt="0">
        <dgm:presLayoutVars>
          <dgm:chMax val="0"/>
          <dgm:chPref val="0"/>
          <dgm:bulletEnabled val="1"/>
        </dgm:presLayoutVars>
      </dgm:prSet>
      <dgm:spPr/>
      <dgm:t>
        <a:bodyPr/>
        <a:lstStyle/>
        <a:p>
          <a:endParaRPr lang="nb-NO"/>
        </a:p>
      </dgm:t>
    </dgm:pt>
    <dgm:pt modelId="{942CAA7F-B82C-4818-B776-762D450DEE55}" type="pres">
      <dgm:prSet presAssocID="{AA8DF181-3400-4437-8C33-52B655195480}" presName="circ3" presStyleLbl="vennNode1" presStyleIdx="2" presStyleCnt="3"/>
      <dgm:spPr/>
      <dgm:t>
        <a:bodyPr/>
        <a:lstStyle/>
        <a:p>
          <a:endParaRPr lang="nb-NO"/>
        </a:p>
      </dgm:t>
    </dgm:pt>
    <dgm:pt modelId="{11104497-8ED1-471B-9706-F0BBBF5374B3}" type="pres">
      <dgm:prSet presAssocID="{AA8DF181-3400-4437-8C33-52B655195480}" presName="circ3Tx" presStyleLbl="revTx" presStyleIdx="0" presStyleCnt="0">
        <dgm:presLayoutVars>
          <dgm:chMax val="0"/>
          <dgm:chPref val="0"/>
          <dgm:bulletEnabled val="1"/>
        </dgm:presLayoutVars>
      </dgm:prSet>
      <dgm:spPr/>
      <dgm:t>
        <a:bodyPr/>
        <a:lstStyle/>
        <a:p>
          <a:endParaRPr lang="nb-NO"/>
        </a:p>
      </dgm:t>
    </dgm:pt>
  </dgm:ptLst>
  <dgm:cxnLst>
    <dgm:cxn modelId="{D1C81524-C7B8-435F-ABD3-5118082DEEE6}" type="presOf" srcId="{3A7B074C-5242-4AC6-ADA6-F85DAA03A6A7}" destId="{8898F747-4631-4979-89F6-A549CFF6DEBF}" srcOrd="1" destOrd="0" presId="urn:microsoft.com/office/officeart/2005/8/layout/venn1"/>
    <dgm:cxn modelId="{FFAC26DA-E3C5-4049-BF01-1214A3EE2582}" srcId="{C87F2D80-81A4-4763-B93F-E1D4C4485FA1}" destId="{E628AA43-BFC0-4B5F-8A1D-221786C373EC}" srcOrd="1" destOrd="0" parTransId="{AE7E0697-6B29-425C-A81F-1AD8D1D8027D}" sibTransId="{C4472C85-8113-4879-B2FE-4530DE40A87D}"/>
    <dgm:cxn modelId="{D38BA816-9FC1-44AE-ABCE-9E7AC9C3D563}" type="presOf" srcId="{AA8DF181-3400-4437-8C33-52B655195480}" destId="{942CAA7F-B82C-4818-B776-762D450DEE55}" srcOrd="0" destOrd="0" presId="urn:microsoft.com/office/officeart/2005/8/layout/venn1"/>
    <dgm:cxn modelId="{B0501C1B-9178-412B-AB50-D627B39C4050}" type="presOf" srcId="{E628AA43-BFC0-4B5F-8A1D-221786C373EC}" destId="{37A75589-217A-4ED6-ADD3-B1602FEF585E}" srcOrd="1" destOrd="0" presId="urn:microsoft.com/office/officeart/2005/8/layout/venn1"/>
    <dgm:cxn modelId="{EB2F6E16-933F-4D7B-AA8D-F7B8902EEEB8}" srcId="{C87F2D80-81A4-4763-B93F-E1D4C4485FA1}" destId="{AA8DF181-3400-4437-8C33-52B655195480}" srcOrd="2" destOrd="0" parTransId="{F28E9994-F9BC-49DB-B5FA-3D4F209F14BA}" sibTransId="{9681A9C1-B5BA-4F7F-ACFF-D662F4A3F415}"/>
    <dgm:cxn modelId="{5E179E03-AC26-4152-84C4-C827C5244B7A}" type="presOf" srcId="{AA8DF181-3400-4437-8C33-52B655195480}" destId="{11104497-8ED1-471B-9706-F0BBBF5374B3}" srcOrd="1" destOrd="0" presId="urn:microsoft.com/office/officeart/2005/8/layout/venn1"/>
    <dgm:cxn modelId="{F68C9795-54A7-4457-A908-ACF1CFD7E257}" type="presOf" srcId="{3A7B074C-5242-4AC6-ADA6-F85DAA03A6A7}" destId="{23FDAC44-16F5-4540-8568-9C5AB48DECEF}" srcOrd="0" destOrd="0" presId="urn:microsoft.com/office/officeart/2005/8/layout/venn1"/>
    <dgm:cxn modelId="{D5D7ECC6-9C35-4591-84F5-4CA604B72A53}" srcId="{C87F2D80-81A4-4763-B93F-E1D4C4485FA1}" destId="{3A7B074C-5242-4AC6-ADA6-F85DAA03A6A7}" srcOrd="0" destOrd="0" parTransId="{F2AF13A3-76EC-491B-9C03-9B5861EEC2C4}" sibTransId="{B0E5C992-7CB5-45F1-BAEC-83ED352F6F46}"/>
    <dgm:cxn modelId="{40C3DAA6-8965-4F03-B50E-DC69F629077A}" type="presOf" srcId="{E628AA43-BFC0-4B5F-8A1D-221786C373EC}" destId="{21AD11CD-2B35-43C7-ACA7-26F8207A6A57}" srcOrd="0" destOrd="0" presId="urn:microsoft.com/office/officeart/2005/8/layout/venn1"/>
    <dgm:cxn modelId="{7A61DDB0-1D2B-4D19-8175-AF14AF6BD400}" type="presOf" srcId="{C87F2D80-81A4-4763-B93F-E1D4C4485FA1}" destId="{1D808018-A0BD-49A1-A7CA-FFA5DD7F4D25}" srcOrd="0" destOrd="0" presId="urn:microsoft.com/office/officeart/2005/8/layout/venn1"/>
    <dgm:cxn modelId="{C339D7C6-1463-400F-AEBF-E6F88F04306A}" type="presParOf" srcId="{1D808018-A0BD-49A1-A7CA-FFA5DD7F4D25}" destId="{23FDAC44-16F5-4540-8568-9C5AB48DECEF}" srcOrd="0" destOrd="0" presId="urn:microsoft.com/office/officeart/2005/8/layout/venn1"/>
    <dgm:cxn modelId="{AF07E246-F859-4E7F-A13D-177BAF1EF871}" type="presParOf" srcId="{1D808018-A0BD-49A1-A7CA-FFA5DD7F4D25}" destId="{8898F747-4631-4979-89F6-A549CFF6DEBF}" srcOrd="1" destOrd="0" presId="urn:microsoft.com/office/officeart/2005/8/layout/venn1"/>
    <dgm:cxn modelId="{54A1BF0A-5471-4CBF-8670-73898DA16572}" type="presParOf" srcId="{1D808018-A0BD-49A1-A7CA-FFA5DD7F4D25}" destId="{21AD11CD-2B35-43C7-ACA7-26F8207A6A57}" srcOrd="2" destOrd="0" presId="urn:microsoft.com/office/officeart/2005/8/layout/venn1"/>
    <dgm:cxn modelId="{6964F1EA-EC6E-4C21-B455-323DCD60E5A4}" type="presParOf" srcId="{1D808018-A0BD-49A1-A7CA-FFA5DD7F4D25}" destId="{37A75589-217A-4ED6-ADD3-B1602FEF585E}" srcOrd="3" destOrd="0" presId="urn:microsoft.com/office/officeart/2005/8/layout/venn1"/>
    <dgm:cxn modelId="{1D6AAAE9-C2AF-4B84-A6DF-AC1EC512C097}" type="presParOf" srcId="{1D808018-A0BD-49A1-A7CA-FFA5DD7F4D25}" destId="{942CAA7F-B82C-4818-B776-762D450DEE55}" srcOrd="4" destOrd="0" presId="urn:microsoft.com/office/officeart/2005/8/layout/venn1"/>
    <dgm:cxn modelId="{C3C3598F-03C3-44C9-832D-110A7EBF29DD}" type="presParOf" srcId="{1D808018-A0BD-49A1-A7CA-FFA5DD7F4D25}" destId="{11104497-8ED1-471B-9706-F0BBBF5374B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32E93AC-99C0-4423-AB17-BB1EC389794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nb-NO"/>
        </a:p>
      </dgm:t>
    </dgm:pt>
    <dgm:pt modelId="{2F13573E-6977-4E4E-A9CD-8E1F3386F237}">
      <dgm:prSet phldrT="[Tekst]" custT="1"/>
      <dgm:spPr/>
      <dgm:t>
        <a:bodyPr/>
        <a:lstStyle/>
        <a:p>
          <a:r>
            <a:rPr lang="nb-NO" sz="2800" dirty="0" smtClean="0"/>
            <a:t>Utvikle scenarier</a:t>
          </a:r>
          <a:endParaRPr lang="nb-NO" sz="2800" dirty="0"/>
        </a:p>
      </dgm:t>
    </dgm:pt>
    <dgm:pt modelId="{1A46F597-6AA9-4E8C-B6DE-9B7DE3C0FD15}" type="parTrans" cxnId="{72737705-B0A5-4065-9F45-7293C9039C06}">
      <dgm:prSet/>
      <dgm:spPr/>
      <dgm:t>
        <a:bodyPr/>
        <a:lstStyle/>
        <a:p>
          <a:endParaRPr lang="nb-NO"/>
        </a:p>
      </dgm:t>
    </dgm:pt>
    <dgm:pt modelId="{9999973B-70FD-4402-A39A-3601BDC1AF32}" type="sibTrans" cxnId="{72737705-B0A5-4065-9F45-7293C9039C06}">
      <dgm:prSet/>
      <dgm:spPr/>
      <dgm:t>
        <a:bodyPr/>
        <a:lstStyle/>
        <a:p>
          <a:endParaRPr lang="nb-NO"/>
        </a:p>
      </dgm:t>
    </dgm:pt>
    <dgm:pt modelId="{707F41AC-7FAF-4AD1-9804-4EE1B5D8916F}">
      <dgm:prSet phldrT="[Tekst]" custT="1"/>
      <dgm:spPr/>
      <dgm:t>
        <a:bodyPr/>
        <a:lstStyle/>
        <a:p>
          <a:r>
            <a:rPr lang="nb-NO" sz="2400" dirty="0" smtClean="0"/>
            <a:t>Hva er </a:t>
          </a:r>
          <a:r>
            <a:rPr lang="nb-NO" sz="2400" dirty="0" smtClean="0"/>
            <a:t>det rimelig å tro kan skje ut fra det vi vet om personen – konteksten</a:t>
          </a:r>
          <a:endParaRPr lang="nb-NO" sz="2400" dirty="0"/>
        </a:p>
      </dgm:t>
    </dgm:pt>
    <dgm:pt modelId="{9E6EDD91-131C-4A04-8A28-D5F67FA10C5F}" type="parTrans" cxnId="{8DBCA67D-3D9C-44A5-8709-9AE7DD44495A}">
      <dgm:prSet/>
      <dgm:spPr/>
      <dgm:t>
        <a:bodyPr/>
        <a:lstStyle/>
        <a:p>
          <a:endParaRPr lang="nb-NO"/>
        </a:p>
      </dgm:t>
    </dgm:pt>
    <dgm:pt modelId="{8DF28D9F-07B0-4E73-8C04-367316D6E46F}" type="sibTrans" cxnId="{8DBCA67D-3D9C-44A5-8709-9AE7DD44495A}">
      <dgm:prSet/>
      <dgm:spPr/>
      <dgm:t>
        <a:bodyPr/>
        <a:lstStyle/>
        <a:p>
          <a:endParaRPr lang="nb-NO"/>
        </a:p>
      </dgm:t>
    </dgm:pt>
    <dgm:pt modelId="{FEE346F3-BA12-417B-A659-4B74332DABA2}">
      <dgm:prSet phldrT="[Tekst]" custT="1"/>
      <dgm:spPr/>
      <dgm:t>
        <a:bodyPr/>
        <a:lstStyle/>
        <a:p>
          <a:r>
            <a:rPr lang="nb-NO" sz="2800" dirty="0" smtClean="0"/>
            <a:t>Evaluere scenariene</a:t>
          </a:r>
          <a:endParaRPr lang="nb-NO" sz="2800" dirty="0"/>
        </a:p>
      </dgm:t>
    </dgm:pt>
    <dgm:pt modelId="{E725CEAD-7D74-4EB6-A0BF-2D2A653C4716}" type="parTrans" cxnId="{78065590-6646-4565-AB37-FECDAFBD4E46}">
      <dgm:prSet/>
      <dgm:spPr/>
      <dgm:t>
        <a:bodyPr/>
        <a:lstStyle/>
        <a:p>
          <a:endParaRPr lang="nb-NO"/>
        </a:p>
      </dgm:t>
    </dgm:pt>
    <dgm:pt modelId="{1CC1C6E2-1F8B-42EC-8AAF-D269AF37276F}" type="sibTrans" cxnId="{78065590-6646-4565-AB37-FECDAFBD4E46}">
      <dgm:prSet/>
      <dgm:spPr/>
      <dgm:t>
        <a:bodyPr/>
        <a:lstStyle/>
        <a:p>
          <a:endParaRPr lang="nb-NO"/>
        </a:p>
      </dgm:t>
    </dgm:pt>
    <dgm:pt modelId="{B62E304D-0A0E-42E2-95BF-D23F24D49ED4}">
      <dgm:prSet phldrT="[Tekst]" custT="1"/>
      <dgm:spPr/>
      <dgm:t>
        <a:bodyPr/>
        <a:lstStyle/>
        <a:p>
          <a:r>
            <a:rPr lang="nb-NO" sz="2400" dirty="0" smtClean="0"/>
            <a:t>Hvilke av de </a:t>
          </a:r>
          <a:r>
            <a:rPr lang="nb-NO" sz="2400" dirty="0" smtClean="0"/>
            <a:t>«mulige framtidene</a:t>
          </a:r>
          <a:r>
            <a:rPr lang="nb-NO" sz="2400" dirty="0" smtClean="0">
              <a:solidFill>
                <a:schemeClr val="tx1"/>
              </a:solidFill>
            </a:rPr>
            <a:t>» krever mest </a:t>
          </a:r>
          <a:r>
            <a:rPr lang="nb-NO" sz="2400" dirty="0" smtClean="0"/>
            <a:t>oppmerksomhet?</a:t>
          </a:r>
          <a:endParaRPr lang="nb-NO" sz="2400" dirty="0"/>
        </a:p>
      </dgm:t>
    </dgm:pt>
    <dgm:pt modelId="{A48D3336-74AE-403F-9A95-145611E70A4C}" type="parTrans" cxnId="{1C426B95-B28C-4BA7-9C04-82EA0AE3EFB4}">
      <dgm:prSet/>
      <dgm:spPr/>
      <dgm:t>
        <a:bodyPr/>
        <a:lstStyle/>
        <a:p>
          <a:endParaRPr lang="nb-NO"/>
        </a:p>
      </dgm:t>
    </dgm:pt>
    <dgm:pt modelId="{211F8C54-F198-4372-9EA3-4A479E4CEA14}" type="sibTrans" cxnId="{1C426B95-B28C-4BA7-9C04-82EA0AE3EFB4}">
      <dgm:prSet/>
      <dgm:spPr/>
      <dgm:t>
        <a:bodyPr/>
        <a:lstStyle/>
        <a:p>
          <a:endParaRPr lang="nb-NO"/>
        </a:p>
      </dgm:t>
    </dgm:pt>
    <dgm:pt modelId="{1D7C7141-2FFE-41B9-AD53-684125552E22}">
      <dgm:prSet phldrT="[Tekst]" custT="1"/>
      <dgm:spPr/>
      <dgm:t>
        <a:bodyPr/>
        <a:lstStyle/>
        <a:p>
          <a:r>
            <a:rPr lang="nb-NO" sz="2800" dirty="0" smtClean="0"/>
            <a:t>Bruk scenariene til planlegging</a:t>
          </a:r>
          <a:endParaRPr lang="nb-NO" sz="2800" dirty="0"/>
        </a:p>
      </dgm:t>
    </dgm:pt>
    <dgm:pt modelId="{EFC10550-A36C-4544-A681-12C32FEF2EB7}" type="parTrans" cxnId="{D5789FDE-25EB-4BF3-8BBE-971D6F0170C0}">
      <dgm:prSet/>
      <dgm:spPr/>
      <dgm:t>
        <a:bodyPr/>
        <a:lstStyle/>
        <a:p>
          <a:endParaRPr lang="nb-NO"/>
        </a:p>
      </dgm:t>
    </dgm:pt>
    <dgm:pt modelId="{88DFB294-D787-4699-AA5C-8B5587A49F71}" type="sibTrans" cxnId="{D5789FDE-25EB-4BF3-8BBE-971D6F0170C0}">
      <dgm:prSet/>
      <dgm:spPr/>
      <dgm:t>
        <a:bodyPr/>
        <a:lstStyle/>
        <a:p>
          <a:endParaRPr lang="nb-NO"/>
        </a:p>
      </dgm:t>
    </dgm:pt>
    <dgm:pt modelId="{CF1E8D3A-2A67-44DA-A433-4C7479FF0750}">
      <dgm:prSet phldrT="[Tekst]" custT="1"/>
      <dgm:spPr/>
      <dgm:t>
        <a:bodyPr/>
        <a:lstStyle/>
        <a:p>
          <a:r>
            <a:rPr lang="nb-NO" sz="2400" dirty="0" smtClean="0"/>
            <a:t>Hvilke </a:t>
          </a:r>
          <a:r>
            <a:rPr lang="nb-NO" sz="2400" dirty="0" smtClean="0"/>
            <a:t>tiltak kan trolig forebygge scenariene effektivt?   </a:t>
          </a:r>
          <a:endParaRPr lang="nb-NO" sz="2400" dirty="0"/>
        </a:p>
      </dgm:t>
    </dgm:pt>
    <dgm:pt modelId="{C0740EB1-FDCD-4FEF-AD8B-E72075AB5167}" type="parTrans" cxnId="{E91B37C1-7A98-451A-ABE8-383FA770F7DA}">
      <dgm:prSet/>
      <dgm:spPr/>
      <dgm:t>
        <a:bodyPr/>
        <a:lstStyle/>
        <a:p>
          <a:endParaRPr lang="nb-NO"/>
        </a:p>
      </dgm:t>
    </dgm:pt>
    <dgm:pt modelId="{2D849AF7-3D0D-46FC-9356-DA7DFA05C91A}" type="sibTrans" cxnId="{E91B37C1-7A98-451A-ABE8-383FA770F7DA}">
      <dgm:prSet/>
      <dgm:spPr/>
      <dgm:t>
        <a:bodyPr/>
        <a:lstStyle/>
        <a:p>
          <a:endParaRPr lang="nb-NO"/>
        </a:p>
      </dgm:t>
    </dgm:pt>
    <dgm:pt modelId="{A9C29A89-B679-4BDC-98D6-ACA875A3900F}" type="pres">
      <dgm:prSet presAssocID="{C32E93AC-99C0-4423-AB17-BB1EC3897946}" presName="Name0" presStyleCnt="0">
        <dgm:presLayoutVars>
          <dgm:dir/>
          <dgm:animLvl val="lvl"/>
          <dgm:resizeHandles val="exact"/>
        </dgm:presLayoutVars>
      </dgm:prSet>
      <dgm:spPr/>
      <dgm:t>
        <a:bodyPr/>
        <a:lstStyle/>
        <a:p>
          <a:endParaRPr lang="nb-NO"/>
        </a:p>
      </dgm:t>
    </dgm:pt>
    <dgm:pt modelId="{E163E812-6035-410D-A084-FCA28C3EA343}" type="pres">
      <dgm:prSet presAssocID="{1D7C7141-2FFE-41B9-AD53-684125552E22}" presName="boxAndChildren" presStyleCnt="0"/>
      <dgm:spPr/>
    </dgm:pt>
    <dgm:pt modelId="{D7C2D0E7-E678-4262-B512-5F29FB8810FE}" type="pres">
      <dgm:prSet presAssocID="{1D7C7141-2FFE-41B9-AD53-684125552E22}" presName="parentTextBox" presStyleLbl="node1" presStyleIdx="0" presStyleCnt="3"/>
      <dgm:spPr/>
      <dgm:t>
        <a:bodyPr/>
        <a:lstStyle/>
        <a:p>
          <a:endParaRPr lang="nb-NO"/>
        </a:p>
      </dgm:t>
    </dgm:pt>
    <dgm:pt modelId="{942451AB-5327-4064-A852-0BF09611FCF5}" type="pres">
      <dgm:prSet presAssocID="{1D7C7141-2FFE-41B9-AD53-684125552E22}" presName="entireBox" presStyleLbl="node1" presStyleIdx="0" presStyleCnt="3" custLinFactNeighborX="1739" custLinFactNeighborY="25137"/>
      <dgm:spPr/>
      <dgm:t>
        <a:bodyPr/>
        <a:lstStyle/>
        <a:p>
          <a:endParaRPr lang="nb-NO"/>
        </a:p>
      </dgm:t>
    </dgm:pt>
    <dgm:pt modelId="{BE4084D6-7A2C-4EED-80D9-3AE8DAAE1BE8}" type="pres">
      <dgm:prSet presAssocID="{1D7C7141-2FFE-41B9-AD53-684125552E22}" presName="descendantBox" presStyleCnt="0"/>
      <dgm:spPr/>
    </dgm:pt>
    <dgm:pt modelId="{D249A78C-E091-4648-B58C-3E3E2158AA87}" type="pres">
      <dgm:prSet presAssocID="{CF1E8D3A-2A67-44DA-A433-4C7479FF0750}" presName="childTextBox" presStyleLbl="fgAccFollowNode1" presStyleIdx="0" presStyleCnt="3">
        <dgm:presLayoutVars>
          <dgm:bulletEnabled val="1"/>
        </dgm:presLayoutVars>
      </dgm:prSet>
      <dgm:spPr/>
      <dgm:t>
        <a:bodyPr/>
        <a:lstStyle/>
        <a:p>
          <a:endParaRPr lang="nb-NO"/>
        </a:p>
      </dgm:t>
    </dgm:pt>
    <dgm:pt modelId="{55DAB534-DAC4-45B1-864E-4EE0CF38E68C}" type="pres">
      <dgm:prSet presAssocID="{1CC1C6E2-1F8B-42EC-8AAF-D269AF37276F}" presName="sp" presStyleCnt="0"/>
      <dgm:spPr/>
    </dgm:pt>
    <dgm:pt modelId="{CA62038A-9EDD-44D1-AAF1-6E6425406BBD}" type="pres">
      <dgm:prSet presAssocID="{FEE346F3-BA12-417B-A659-4B74332DABA2}" presName="arrowAndChildren" presStyleCnt="0"/>
      <dgm:spPr/>
    </dgm:pt>
    <dgm:pt modelId="{28538702-75F3-4997-B01B-C0AF58807D74}" type="pres">
      <dgm:prSet presAssocID="{FEE346F3-BA12-417B-A659-4B74332DABA2}" presName="parentTextArrow" presStyleLbl="node1" presStyleIdx="0" presStyleCnt="3"/>
      <dgm:spPr/>
      <dgm:t>
        <a:bodyPr/>
        <a:lstStyle/>
        <a:p>
          <a:endParaRPr lang="nb-NO"/>
        </a:p>
      </dgm:t>
    </dgm:pt>
    <dgm:pt modelId="{48CCEFB3-252B-49D2-8955-7BA006F793B6}" type="pres">
      <dgm:prSet presAssocID="{FEE346F3-BA12-417B-A659-4B74332DABA2}" presName="arrow" presStyleLbl="node1" presStyleIdx="1" presStyleCnt="3"/>
      <dgm:spPr/>
      <dgm:t>
        <a:bodyPr/>
        <a:lstStyle/>
        <a:p>
          <a:endParaRPr lang="nb-NO"/>
        </a:p>
      </dgm:t>
    </dgm:pt>
    <dgm:pt modelId="{8317DAD7-98FB-4070-AC47-4F9E9595F5E8}" type="pres">
      <dgm:prSet presAssocID="{FEE346F3-BA12-417B-A659-4B74332DABA2}" presName="descendantArrow" presStyleCnt="0"/>
      <dgm:spPr/>
    </dgm:pt>
    <dgm:pt modelId="{A5CD8C62-7245-4B52-B8E5-752FFB9D140E}" type="pres">
      <dgm:prSet presAssocID="{B62E304D-0A0E-42E2-95BF-D23F24D49ED4}" presName="childTextArrow" presStyleLbl="fgAccFollowNode1" presStyleIdx="1" presStyleCnt="3">
        <dgm:presLayoutVars>
          <dgm:bulletEnabled val="1"/>
        </dgm:presLayoutVars>
      </dgm:prSet>
      <dgm:spPr/>
      <dgm:t>
        <a:bodyPr/>
        <a:lstStyle/>
        <a:p>
          <a:endParaRPr lang="nb-NO"/>
        </a:p>
      </dgm:t>
    </dgm:pt>
    <dgm:pt modelId="{745E72AD-7CFA-4759-8155-E18E54025402}" type="pres">
      <dgm:prSet presAssocID="{9999973B-70FD-4402-A39A-3601BDC1AF32}" presName="sp" presStyleCnt="0"/>
      <dgm:spPr/>
    </dgm:pt>
    <dgm:pt modelId="{673183D5-3DC3-4987-94F2-192F4CD03EA6}" type="pres">
      <dgm:prSet presAssocID="{2F13573E-6977-4E4E-A9CD-8E1F3386F237}" presName="arrowAndChildren" presStyleCnt="0"/>
      <dgm:spPr/>
    </dgm:pt>
    <dgm:pt modelId="{1D68F1C6-3EA1-455F-B3F8-3932E2AD3469}" type="pres">
      <dgm:prSet presAssocID="{2F13573E-6977-4E4E-A9CD-8E1F3386F237}" presName="parentTextArrow" presStyleLbl="node1" presStyleIdx="1" presStyleCnt="3"/>
      <dgm:spPr/>
      <dgm:t>
        <a:bodyPr/>
        <a:lstStyle/>
        <a:p>
          <a:endParaRPr lang="nb-NO"/>
        </a:p>
      </dgm:t>
    </dgm:pt>
    <dgm:pt modelId="{8EBF8361-5867-4240-8F7C-57645FC9B1A5}" type="pres">
      <dgm:prSet presAssocID="{2F13573E-6977-4E4E-A9CD-8E1F3386F237}" presName="arrow" presStyleLbl="node1" presStyleIdx="2" presStyleCnt="3" custLinFactNeighborX="917" custLinFactNeighborY="-47"/>
      <dgm:spPr/>
      <dgm:t>
        <a:bodyPr/>
        <a:lstStyle/>
        <a:p>
          <a:endParaRPr lang="nb-NO"/>
        </a:p>
      </dgm:t>
    </dgm:pt>
    <dgm:pt modelId="{E042AC14-2AB0-457A-9DA2-FA02B1B07075}" type="pres">
      <dgm:prSet presAssocID="{2F13573E-6977-4E4E-A9CD-8E1F3386F237}" presName="descendantArrow" presStyleCnt="0"/>
      <dgm:spPr/>
    </dgm:pt>
    <dgm:pt modelId="{CED6FB55-9946-4233-850A-C2A450F6A11B}" type="pres">
      <dgm:prSet presAssocID="{707F41AC-7FAF-4AD1-9804-4EE1B5D8916F}" presName="childTextArrow" presStyleLbl="fgAccFollowNode1" presStyleIdx="2" presStyleCnt="3">
        <dgm:presLayoutVars>
          <dgm:bulletEnabled val="1"/>
        </dgm:presLayoutVars>
      </dgm:prSet>
      <dgm:spPr/>
      <dgm:t>
        <a:bodyPr/>
        <a:lstStyle/>
        <a:p>
          <a:endParaRPr lang="nb-NO"/>
        </a:p>
      </dgm:t>
    </dgm:pt>
  </dgm:ptLst>
  <dgm:cxnLst>
    <dgm:cxn modelId="{72737705-B0A5-4065-9F45-7293C9039C06}" srcId="{C32E93AC-99C0-4423-AB17-BB1EC3897946}" destId="{2F13573E-6977-4E4E-A9CD-8E1F3386F237}" srcOrd="0" destOrd="0" parTransId="{1A46F597-6AA9-4E8C-B6DE-9B7DE3C0FD15}" sibTransId="{9999973B-70FD-4402-A39A-3601BDC1AF32}"/>
    <dgm:cxn modelId="{E91B37C1-7A98-451A-ABE8-383FA770F7DA}" srcId="{1D7C7141-2FFE-41B9-AD53-684125552E22}" destId="{CF1E8D3A-2A67-44DA-A433-4C7479FF0750}" srcOrd="0" destOrd="0" parTransId="{C0740EB1-FDCD-4FEF-AD8B-E72075AB5167}" sibTransId="{2D849AF7-3D0D-46FC-9356-DA7DFA05C91A}"/>
    <dgm:cxn modelId="{E0D792CA-7B18-4892-8C87-1404FF87EEF1}" type="presOf" srcId="{FEE346F3-BA12-417B-A659-4B74332DABA2}" destId="{28538702-75F3-4997-B01B-C0AF58807D74}" srcOrd="0" destOrd="0" presId="urn:microsoft.com/office/officeart/2005/8/layout/process4"/>
    <dgm:cxn modelId="{BB0B2A2A-9B6C-4295-84F4-EEC02A176262}" type="presOf" srcId="{2F13573E-6977-4E4E-A9CD-8E1F3386F237}" destId="{1D68F1C6-3EA1-455F-B3F8-3932E2AD3469}" srcOrd="0" destOrd="0" presId="urn:microsoft.com/office/officeart/2005/8/layout/process4"/>
    <dgm:cxn modelId="{D5789FDE-25EB-4BF3-8BBE-971D6F0170C0}" srcId="{C32E93AC-99C0-4423-AB17-BB1EC3897946}" destId="{1D7C7141-2FFE-41B9-AD53-684125552E22}" srcOrd="2" destOrd="0" parTransId="{EFC10550-A36C-4544-A681-12C32FEF2EB7}" sibTransId="{88DFB294-D787-4699-AA5C-8B5587A49F71}"/>
    <dgm:cxn modelId="{B301A93D-8023-499F-9AF9-351E543DE4B6}" type="presOf" srcId="{1D7C7141-2FFE-41B9-AD53-684125552E22}" destId="{D7C2D0E7-E678-4262-B512-5F29FB8810FE}" srcOrd="0" destOrd="0" presId="urn:microsoft.com/office/officeart/2005/8/layout/process4"/>
    <dgm:cxn modelId="{9E292BD6-2886-41D5-9030-3FA3FB80DC5D}" type="presOf" srcId="{CF1E8D3A-2A67-44DA-A433-4C7479FF0750}" destId="{D249A78C-E091-4648-B58C-3E3E2158AA87}" srcOrd="0" destOrd="0" presId="urn:microsoft.com/office/officeart/2005/8/layout/process4"/>
    <dgm:cxn modelId="{4862745A-50BE-469D-8FAD-7AB369FB0C3F}" type="presOf" srcId="{2F13573E-6977-4E4E-A9CD-8E1F3386F237}" destId="{8EBF8361-5867-4240-8F7C-57645FC9B1A5}" srcOrd="1" destOrd="0" presId="urn:microsoft.com/office/officeart/2005/8/layout/process4"/>
    <dgm:cxn modelId="{1C426B95-B28C-4BA7-9C04-82EA0AE3EFB4}" srcId="{FEE346F3-BA12-417B-A659-4B74332DABA2}" destId="{B62E304D-0A0E-42E2-95BF-D23F24D49ED4}" srcOrd="0" destOrd="0" parTransId="{A48D3336-74AE-403F-9A95-145611E70A4C}" sibTransId="{211F8C54-F198-4372-9EA3-4A479E4CEA14}"/>
    <dgm:cxn modelId="{8DBCA67D-3D9C-44A5-8709-9AE7DD44495A}" srcId="{2F13573E-6977-4E4E-A9CD-8E1F3386F237}" destId="{707F41AC-7FAF-4AD1-9804-4EE1B5D8916F}" srcOrd="0" destOrd="0" parTransId="{9E6EDD91-131C-4A04-8A28-D5F67FA10C5F}" sibTransId="{8DF28D9F-07B0-4E73-8C04-367316D6E46F}"/>
    <dgm:cxn modelId="{EEC5AE97-352B-4F97-A1B2-4C6B830A5D84}" type="presOf" srcId="{1D7C7141-2FFE-41B9-AD53-684125552E22}" destId="{942451AB-5327-4064-A852-0BF09611FCF5}" srcOrd="1" destOrd="0" presId="urn:microsoft.com/office/officeart/2005/8/layout/process4"/>
    <dgm:cxn modelId="{9B0A1972-475A-474B-8140-0C87C26D7F42}" type="presOf" srcId="{C32E93AC-99C0-4423-AB17-BB1EC3897946}" destId="{A9C29A89-B679-4BDC-98D6-ACA875A3900F}" srcOrd="0" destOrd="0" presId="urn:microsoft.com/office/officeart/2005/8/layout/process4"/>
    <dgm:cxn modelId="{B964B8B8-6D8C-4C8F-9B9A-6155BD537764}" type="presOf" srcId="{B62E304D-0A0E-42E2-95BF-D23F24D49ED4}" destId="{A5CD8C62-7245-4B52-B8E5-752FFB9D140E}" srcOrd="0" destOrd="0" presId="urn:microsoft.com/office/officeart/2005/8/layout/process4"/>
    <dgm:cxn modelId="{78065590-6646-4565-AB37-FECDAFBD4E46}" srcId="{C32E93AC-99C0-4423-AB17-BB1EC3897946}" destId="{FEE346F3-BA12-417B-A659-4B74332DABA2}" srcOrd="1" destOrd="0" parTransId="{E725CEAD-7D74-4EB6-A0BF-2D2A653C4716}" sibTransId="{1CC1C6E2-1F8B-42EC-8AAF-D269AF37276F}"/>
    <dgm:cxn modelId="{57A674D5-91CA-4887-9F73-4BFB2690223E}" type="presOf" srcId="{707F41AC-7FAF-4AD1-9804-4EE1B5D8916F}" destId="{CED6FB55-9946-4233-850A-C2A450F6A11B}" srcOrd="0" destOrd="0" presId="urn:microsoft.com/office/officeart/2005/8/layout/process4"/>
    <dgm:cxn modelId="{94756DF4-8C42-4F34-9232-D992A86F403D}" type="presOf" srcId="{FEE346F3-BA12-417B-A659-4B74332DABA2}" destId="{48CCEFB3-252B-49D2-8955-7BA006F793B6}" srcOrd="1" destOrd="0" presId="urn:microsoft.com/office/officeart/2005/8/layout/process4"/>
    <dgm:cxn modelId="{251C4752-DE53-4428-8A49-FB64B7EC1621}" type="presParOf" srcId="{A9C29A89-B679-4BDC-98D6-ACA875A3900F}" destId="{E163E812-6035-410D-A084-FCA28C3EA343}" srcOrd="0" destOrd="0" presId="urn:microsoft.com/office/officeart/2005/8/layout/process4"/>
    <dgm:cxn modelId="{47701B97-C245-4D14-9A23-67DDCDD70443}" type="presParOf" srcId="{E163E812-6035-410D-A084-FCA28C3EA343}" destId="{D7C2D0E7-E678-4262-B512-5F29FB8810FE}" srcOrd="0" destOrd="0" presId="urn:microsoft.com/office/officeart/2005/8/layout/process4"/>
    <dgm:cxn modelId="{582214CE-239C-4102-8D92-59953E749EE2}" type="presParOf" srcId="{E163E812-6035-410D-A084-FCA28C3EA343}" destId="{942451AB-5327-4064-A852-0BF09611FCF5}" srcOrd="1" destOrd="0" presId="urn:microsoft.com/office/officeart/2005/8/layout/process4"/>
    <dgm:cxn modelId="{4CE9BE60-C7FD-4974-8DCC-B7ED5D42D725}" type="presParOf" srcId="{E163E812-6035-410D-A084-FCA28C3EA343}" destId="{BE4084D6-7A2C-4EED-80D9-3AE8DAAE1BE8}" srcOrd="2" destOrd="0" presId="urn:microsoft.com/office/officeart/2005/8/layout/process4"/>
    <dgm:cxn modelId="{0D9945BC-8BE8-4E6E-BF58-BD2278E9312D}" type="presParOf" srcId="{BE4084D6-7A2C-4EED-80D9-3AE8DAAE1BE8}" destId="{D249A78C-E091-4648-B58C-3E3E2158AA87}" srcOrd="0" destOrd="0" presId="urn:microsoft.com/office/officeart/2005/8/layout/process4"/>
    <dgm:cxn modelId="{A17B3EFC-3CD1-4191-BCD3-D36F74E24290}" type="presParOf" srcId="{A9C29A89-B679-4BDC-98D6-ACA875A3900F}" destId="{55DAB534-DAC4-45B1-864E-4EE0CF38E68C}" srcOrd="1" destOrd="0" presId="urn:microsoft.com/office/officeart/2005/8/layout/process4"/>
    <dgm:cxn modelId="{A991F0EF-5ACF-4CFA-9734-8A1F1E58C6F2}" type="presParOf" srcId="{A9C29A89-B679-4BDC-98D6-ACA875A3900F}" destId="{CA62038A-9EDD-44D1-AAF1-6E6425406BBD}" srcOrd="2" destOrd="0" presId="urn:microsoft.com/office/officeart/2005/8/layout/process4"/>
    <dgm:cxn modelId="{AAC87391-2309-410D-9689-49F9D0B23F17}" type="presParOf" srcId="{CA62038A-9EDD-44D1-AAF1-6E6425406BBD}" destId="{28538702-75F3-4997-B01B-C0AF58807D74}" srcOrd="0" destOrd="0" presId="urn:microsoft.com/office/officeart/2005/8/layout/process4"/>
    <dgm:cxn modelId="{C70E3C93-4424-4447-9B06-3D261741DD68}" type="presParOf" srcId="{CA62038A-9EDD-44D1-AAF1-6E6425406BBD}" destId="{48CCEFB3-252B-49D2-8955-7BA006F793B6}" srcOrd="1" destOrd="0" presId="urn:microsoft.com/office/officeart/2005/8/layout/process4"/>
    <dgm:cxn modelId="{6FBD46A8-FEC3-4A28-AECE-04149F9B950F}" type="presParOf" srcId="{CA62038A-9EDD-44D1-AAF1-6E6425406BBD}" destId="{8317DAD7-98FB-4070-AC47-4F9E9595F5E8}" srcOrd="2" destOrd="0" presId="urn:microsoft.com/office/officeart/2005/8/layout/process4"/>
    <dgm:cxn modelId="{ECD1295A-AF97-4863-AED7-4676FAA21235}" type="presParOf" srcId="{8317DAD7-98FB-4070-AC47-4F9E9595F5E8}" destId="{A5CD8C62-7245-4B52-B8E5-752FFB9D140E}" srcOrd="0" destOrd="0" presId="urn:microsoft.com/office/officeart/2005/8/layout/process4"/>
    <dgm:cxn modelId="{FE105FF3-53AD-4AE6-A999-2568011B08DE}" type="presParOf" srcId="{A9C29A89-B679-4BDC-98D6-ACA875A3900F}" destId="{745E72AD-7CFA-4759-8155-E18E54025402}" srcOrd="3" destOrd="0" presId="urn:microsoft.com/office/officeart/2005/8/layout/process4"/>
    <dgm:cxn modelId="{34E3C239-80D4-4AE8-A534-39EF15F8E010}" type="presParOf" srcId="{A9C29A89-B679-4BDC-98D6-ACA875A3900F}" destId="{673183D5-3DC3-4987-94F2-192F4CD03EA6}" srcOrd="4" destOrd="0" presId="urn:microsoft.com/office/officeart/2005/8/layout/process4"/>
    <dgm:cxn modelId="{F4123C08-F3A2-40F7-ADF7-24EC153044F9}" type="presParOf" srcId="{673183D5-3DC3-4987-94F2-192F4CD03EA6}" destId="{1D68F1C6-3EA1-455F-B3F8-3932E2AD3469}" srcOrd="0" destOrd="0" presId="urn:microsoft.com/office/officeart/2005/8/layout/process4"/>
    <dgm:cxn modelId="{4F4A370F-7C90-42C6-9414-6B2DEF7278D2}" type="presParOf" srcId="{673183D5-3DC3-4987-94F2-192F4CD03EA6}" destId="{8EBF8361-5867-4240-8F7C-57645FC9B1A5}" srcOrd="1" destOrd="0" presId="urn:microsoft.com/office/officeart/2005/8/layout/process4"/>
    <dgm:cxn modelId="{5F4F1C91-E2C9-45CF-A50B-9A375E01B538}" type="presParOf" srcId="{673183D5-3DC3-4987-94F2-192F4CD03EA6}" destId="{E042AC14-2AB0-457A-9DA2-FA02B1B07075}" srcOrd="2" destOrd="0" presId="urn:microsoft.com/office/officeart/2005/8/layout/process4"/>
    <dgm:cxn modelId="{8FFBAC06-75D8-4552-927A-2955792933AD}" type="presParOf" srcId="{E042AC14-2AB0-457A-9DA2-FA02B1B07075}" destId="{CED6FB55-9946-4233-850A-C2A450F6A11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90923D7-B4D6-40D7-BEBE-9A40F867235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nb-NO"/>
        </a:p>
      </dgm:t>
    </dgm:pt>
    <dgm:pt modelId="{185C16CB-3103-402D-81B5-731CD6D3D9DF}">
      <dgm:prSet phldrT="[Tekst]"/>
      <dgm:spPr>
        <a:solidFill>
          <a:srgbClr val="FF0000">
            <a:alpha val="50000"/>
          </a:srgbClr>
        </a:solidFill>
      </dgm:spPr>
      <dgm:t>
        <a:bodyPr/>
        <a:lstStyle/>
        <a:p>
          <a:r>
            <a:rPr lang="nb-NO" dirty="0" smtClean="0">
              <a:solidFill>
                <a:schemeClr val="tx1">
                  <a:lumMod val="50000"/>
                  <a:lumOff val="50000"/>
                </a:schemeClr>
              </a:solidFill>
            </a:rPr>
            <a:t>Risiko</a:t>
          </a:r>
          <a:endParaRPr lang="nb-NO" dirty="0">
            <a:solidFill>
              <a:schemeClr val="tx1">
                <a:lumMod val="50000"/>
                <a:lumOff val="50000"/>
              </a:schemeClr>
            </a:solidFill>
          </a:endParaRPr>
        </a:p>
      </dgm:t>
    </dgm:pt>
    <dgm:pt modelId="{961D0BFC-84A3-429B-B1F9-F19395778358}" type="parTrans" cxnId="{0E3E07B0-C35E-4343-8FF9-647767E76A30}">
      <dgm:prSet/>
      <dgm:spPr/>
      <dgm:t>
        <a:bodyPr/>
        <a:lstStyle/>
        <a:p>
          <a:endParaRPr lang="nb-NO"/>
        </a:p>
      </dgm:t>
    </dgm:pt>
    <dgm:pt modelId="{7810EB9F-74B4-4EEB-BEC0-34EA4509136C}" type="sibTrans" cxnId="{0E3E07B0-C35E-4343-8FF9-647767E76A30}">
      <dgm:prSet/>
      <dgm:spPr/>
      <dgm:t>
        <a:bodyPr/>
        <a:lstStyle/>
        <a:p>
          <a:endParaRPr lang="nb-NO"/>
        </a:p>
      </dgm:t>
    </dgm:pt>
    <dgm:pt modelId="{5BFD3511-0406-4DD1-A95D-23690E683CF8}">
      <dgm:prSet phldrT="[Tekst]" custT="1"/>
      <dgm:spPr/>
      <dgm:t>
        <a:bodyPr/>
        <a:lstStyle/>
        <a:p>
          <a:r>
            <a:rPr lang="nb-NO" sz="2200" dirty="0" err="1" smtClean="0"/>
            <a:t>Monitorering</a:t>
          </a:r>
          <a:endParaRPr lang="nb-NO" sz="2200" dirty="0"/>
        </a:p>
      </dgm:t>
    </dgm:pt>
    <dgm:pt modelId="{7CA6C26C-99D3-4556-BEB4-37A48DCFEB51}" type="parTrans" cxnId="{D4E20DAB-1174-4A1F-947B-B748CDD0F3C5}">
      <dgm:prSet/>
      <dgm:spPr/>
      <dgm:t>
        <a:bodyPr/>
        <a:lstStyle/>
        <a:p>
          <a:endParaRPr lang="nb-NO"/>
        </a:p>
      </dgm:t>
    </dgm:pt>
    <dgm:pt modelId="{6BF26EE5-3E80-4809-91C4-349DAFC54EC5}" type="sibTrans" cxnId="{D4E20DAB-1174-4A1F-947B-B748CDD0F3C5}">
      <dgm:prSet/>
      <dgm:spPr/>
      <dgm:t>
        <a:bodyPr/>
        <a:lstStyle/>
        <a:p>
          <a:endParaRPr lang="nb-NO"/>
        </a:p>
      </dgm:t>
    </dgm:pt>
    <dgm:pt modelId="{C210E5B8-E08A-45BC-99B3-8896E178F4C9}">
      <dgm:prSet phldrT="[Tekst]" custT="1"/>
      <dgm:spPr/>
      <dgm:t>
        <a:bodyPr/>
        <a:lstStyle/>
        <a:p>
          <a:r>
            <a:rPr lang="nb-NO" sz="2200" dirty="0" smtClean="0"/>
            <a:t>Restriksjoner</a:t>
          </a:r>
          <a:endParaRPr lang="nb-NO" sz="2200" dirty="0"/>
        </a:p>
      </dgm:t>
    </dgm:pt>
    <dgm:pt modelId="{5ABD5BA7-4F97-4691-96D6-2F9DDB6CC01B}" type="parTrans" cxnId="{1E57E4B4-ABFE-48F3-929E-65BCC94DB008}">
      <dgm:prSet/>
      <dgm:spPr/>
      <dgm:t>
        <a:bodyPr/>
        <a:lstStyle/>
        <a:p>
          <a:endParaRPr lang="nb-NO"/>
        </a:p>
      </dgm:t>
    </dgm:pt>
    <dgm:pt modelId="{355CD35B-1AC2-48B9-AA13-698C872A71F0}" type="sibTrans" cxnId="{1E57E4B4-ABFE-48F3-929E-65BCC94DB008}">
      <dgm:prSet/>
      <dgm:spPr/>
      <dgm:t>
        <a:bodyPr/>
        <a:lstStyle/>
        <a:p>
          <a:endParaRPr lang="nb-NO"/>
        </a:p>
      </dgm:t>
    </dgm:pt>
    <dgm:pt modelId="{FC86B1FA-2518-4E30-B38C-DDF494D78E9E}">
      <dgm:prSet phldrT="[Tekst]" custT="1"/>
      <dgm:spPr/>
      <dgm:t>
        <a:bodyPr/>
        <a:lstStyle/>
        <a:p>
          <a:r>
            <a:rPr lang="nb-NO" sz="2200" dirty="0" smtClean="0"/>
            <a:t>Offerbeskyttelse</a:t>
          </a:r>
        </a:p>
        <a:p>
          <a:r>
            <a:rPr lang="nb-NO" sz="2200" dirty="0" smtClean="0"/>
            <a:t>Tiltak mot voldsutsatte</a:t>
          </a:r>
          <a:endParaRPr lang="nb-NO" sz="2200" dirty="0"/>
        </a:p>
      </dgm:t>
    </dgm:pt>
    <dgm:pt modelId="{AAE21F70-A127-4FEA-94D9-32B4049F1876}" type="parTrans" cxnId="{04FE9F4C-2889-4DF2-BE77-752788187727}">
      <dgm:prSet/>
      <dgm:spPr/>
      <dgm:t>
        <a:bodyPr/>
        <a:lstStyle/>
        <a:p>
          <a:endParaRPr lang="nb-NO"/>
        </a:p>
      </dgm:t>
    </dgm:pt>
    <dgm:pt modelId="{B94EEBA7-2F24-4CE8-9E01-A352CA1E6430}" type="sibTrans" cxnId="{04FE9F4C-2889-4DF2-BE77-752788187727}">
      <dgm:prSet/>
      <dgm:spPr/>
      <dgm:t>
        <a:bodyPr/>
        <a:lstStyle/>
        <a:p>
          <a:endParaRPr lang="nb-NO"/>
        </a:p>
      </dgm:t>
    </dgm:pt>
    <dgm:pt modelId="{25314AFA-2804-4EBE-A714-89FFF939FB76}">
      <dgm:prSet phldrT="[Tekst]" custScaleX="181020" custScaleY="115177" custRadScaleRad="108387" custRadScaleInc="-3063"/>
      <dgm:spPr/>
      <dgm:t>
        <a:bodyPr/>
        <a:lstStyle/>
        <a:p>
          <a:endParaRPr lang="nb-NO"/>
        </a:p>
      </dgm:t>
    </dgm:pt>
    <dgm:pt modelId="{B3CAAAD3-F2B1-4BF8-8E07-2805C35A2F93}" type="parTrans" cxnId="{700BC55F-0132-41A5-8866-5A0DB3952192}">
      <dgm:prSet/>
      <dgm:spPr/>
      <dgm:t>
        <a:bodyPr/>
        <a:lstStyle/>
        <a:p>
          <a:endParaRPr lang="nb-NO"/>
        </a:p>
      </dgm:t>
    </dgm:pt>
    <dgm:pt modelId="{AF730777-7CBD-45E6-929A-DE1AAC7889CD}" type="sibTrans" cxnId="{700BC55F-0132-41A5-8866-5A0DB3952192}">
      <dgm:prSet/>
      <dgm:spPr/>
      <dgm:t>
        <a:bodyPr/>
        <a:lstStyle/>
        <a:p>
          <a:endParaRPr lang="nb-NO"/>
        </a:p>
      </dgm:t>
    </dgm:pt>
    <dgm:pt modelId="{49E8FF53-F600-49C4-A08B-4850F822BD99}">
      <dgm:prSet phldrT="[Tekst]" custT="1"/>
      <dgm:spPr/>
      <dgm:t>
        <a:bodyPr/>
        <a:lstStyle/>
        <a:p>
          <a:r>
            <a:rPr lang="nb-NO" sz="2200" dirty="0" smtClean="0"/>
            <a:t>Behandling/ utredning  </a:t>
          </a:r>
          <a:endParaRPr lang="nb-NO" sz="2200" dirty="0"/>
        </a:p>
      </dgm:t>
    </dgm:pt>
    <dgm:pt modelId="{A838D572-D147-4565-88BE-BE09C58447F3}" type="parTrans" cxnId="{6D101E6A-A9B3-45D2-8F5A-8070F5F40E44}">
      <dgm:prSet/>
      <dgm:spPr/>
      <dgm:t>
        <a:bodyPr/>
        <a:lstStyle/>
        <a:p>
          <a:endParaRPr lang="nb-NO"/>
        </a:p>
      </dgm:t>
    </dgm:pt>
    <dgm:pt modelId="{68455903-728C-4BC8-A3BD-740FBD61FC14}" type="sibTrans" cxnId="{6D101E6A-A9B3-45D2-8F5A-8070F5F40E44}">
      <dgm:prSet/>
      <dgm:spPr/>
      <dgm:t>
        <a:bodyPr/>
        <a:lstStyle/>
        <a:p>
          <a:endParaRPr lang="nb-NO"/>
        </a:p>
      </dgm:t>
    </dgm:pt>
    <dgm:pt modelId="{9F08C54D-7259-4958-934B-EB343A816430}" type="pres">
      <dgm:prSet presAssocID="{490923D7-B4D6-40D7-BEBE-9A40F867235E}" presName="composite" presStyleCnt="0">
        <dgm:presLayoutVars>
          <dgm:chMax val="1"/>
          <dgm:dir/>
          <dgm:resizeHandles val="exact"/>
        </dgm:presLayoutVars>
      </dgm:prSet>
      <dgm:spPr/>
      <dgm:t>
        <a:bodyPr/>
        <a:lstStyle/>
        <a:p>
          <a:endParaRPr lang="nb-NO"/>
        </a:p>
      </dgm:t>
    </dgm:pt>
    <dgm:pt modelId="{AE091BDA-1F43-49AB-B2E4-40881B779AB9}" type="pres">
      <dgm:prSet presAssocID="{490923D7-B4D6-40D7-BEBE-9A40F867235E}" presName="radial" presStyleCnt="0">
        <dgm:presLayoutVars>
          <dgm:animLvl val="ctr"/>
        </dgm:presLayoutVars>
      </dgm:prSet>
      <dgm:spPr/>
    </dgm:pt>
    <dgm:pt modelId="{77146CE4-65AE-45DD-8DB3-DA5BCB938232}" type="pres">
      <dgm:prSet presAssocID="{185C16CB-3103-402D-81B5-731CD6D3D9DF}" presName="centerShape" presStyleLbl="vennNode1" presStyleIdx="0" presStyleCnt="5" custLinFactNeighborY="-5264"/>
      <dgm:spPr/>
      <dgm:t>
        <a:bodyPr/>
        <a:lstStyle/>
        <a:p>
          <a:endParaRPr lang="nb-NO"/>
        </a:p>
      </dgm:t>
    </dgm:pt>
    <dgm:pt modelId="{35249E72-9DF9-4EBD-9B29-3A6F20445CD2}" type="pres">
      <dgm:prSet presAssocID="{5BFD3511-0406-4DD1-A95D-23690E683CF8}" presName="node" presStyleLbl="vennNode1" presStyleIdx="1" presStyleCnt="5" custScaleX="179219" custScaleY="102220" custRadScaleRad="68037" custRadScaleInc="-3417">
        <dgm:presLayoutVars>
          <dgm:bulletEnabled val="1"/>
        </dgm:presLayoutVars>
      </dgm:prSet>
      <dgm:spPr/>
      <dgm:t>
        <a:bodyPr/>
        <a:lstStyle/>
        <a:p>
          <a:endParaRPr lang="nb-NO"/>
        </a:p>
      </dgm:t>
    </dgm:pt>
    <dgm:pt modelId="{6F84AA13-D85A-476F-AB25-4E50746DFF06}" type="pres">
      <dgm:prSet presAssocID="{C210E5B8-E08A-45BC-99B3-8896E178F4C9}" presName="node" presStyleLbl="vennNode1" presStyleIdx="2" presStyleCnt="5" custScaleX="181020" custScaleY="115177" custRadScaleRad="79295" custRadScaleInc="-12305">
        <dgm:presLayoutVars>
          <dgm:bulletEnabled val="1"/>
        </dgm:presLayoutVars>
      </dgm:prSet>
      <dgm:spPr/>
      <dgm:t>
        <a:bodyPr/>
        <a:lstStyle/>
        <a:p>
          <a:endParaRPr lang="nb-NO"/>
        </a:p>
      </dgm:t>
    </dgm:pt>
    <dgm:pt modelId="{58136C07-9164-43E3-A8EA-20D96632FE53}" type="pres">
      <dgm:prSet presAssocID="{FC86B1FA-2518-4E30-B38C-DDF494D78E9E}" presName="node" presStyleLbl="vennNode1" presStyleIdx="3" presStyleCnt="5" custScaleX="176330" custScaleY="99455" custRadScaleRad="38883" custRadScaleInc="2807">
        <dgm:presLayoutVars>
          <dgm:bulletEnabled val="1"/>
        </dgm:presLayoutVars>
      </dgm:prSet>
      <dgm:spPr/>
      <dgm:t>
        <a:bodyPr/>
        <a:lstStyle/>
        <a:p>
          <a:endParaRPr lang="nb-NO"/>
        </a:p>
      </dgm:t>
    </dgm:pt>
    <dgm:pt modelId="{036315CF-0DC6-45F2-AC29-039B67DE0C0A}" type="pres">
      <dgm:prSet presAssocID="{49E8FF53-F600-49C4-A08B-4850F822BD99}" presName="node" presStyleLbl="vennNode1" presStyleIdx="4" presStyleCnt="5" custScaleX="169190" custScaleY="113802" custRadScaleRad="82021" custRadScaleInc="12881">
        <dgm:presLayoutVars>
          <dgm:bulletEnabled val="1"/>
        </dgm:presLayoutVars>
      </dgm:prSet>
      <dgm:spPr/>
      <dgm:t>
        <a:bodyPr/>
        <a:lstStyle/>
        <a:p>
          <a:endParaRPr lang="nb-NO"/>
        </a:p>
      </dgm:t>
    </dgm:pt>
  </dgm:ptLst>
  <dgm:cxnLst>
    <dgm:cxn modelId="{700BC55F-0132-41A5-8866-5A0DB3952192}" srcId="{490923D7-B4D6-40D7-BEBE-9A40F867235E}" destId="{25314AFA-2804-4EBE-A714-89FFF939FB76}" srcOrd="1" destOrd="0" parTransId="{B3CAAAD3-F2B1-4BF8-8E07-2805C35A2F93}" sibTransId="{AF730777-7CBD-45E6-929A-DE1AAC7889CD}"/>
    <dgm:cxn modelId="{BF6813B5-1043-422E-934D-F1156167EC5A}" type="presOf" srcId="{185C16CB-3103-402D-81B5-731CD6D3D9DF}" destId="{77146CE4-65AE-45DD-8DB3-DA5BCB938232}" srcOrd="0" destOrd="0" presId="urn:microsoft.com/office/officeart/2005/8/layout/radial3"/>
    <dgm:cxn modelId="{6D101E6A-A9B3-45D2-8F5A-8070F5F40E44}" srcId="{185C16CB-3103-402D-81B5-731CD6D3D9DF}" destId="{49E8FF53-F600-49C4-A08B-4850F822BD99}" srcOrd="3" destOrd="0" parTransId="{A838D572-D147-4565-88BE-BE09C58447F3}" sibTransId="{68455903-728C-4BC8-A3BD-740FBD61FC14}"/>
    <dgm:cxn modelId="{F4DDC700-3B31-4B7A-A42D-273D92EB7257}" type="presOf" srcId="{C210E5B8-E08A-45BC-99B3-8896E178F4C9}" destId="{6F84AA13-D85A-476F-AB25-4E50746DFF06}" srcOrd="0" destOrd="0" presId="urn:microsoft.com/office/officeart/2005/8/layout/radial3"/>
    <dgm:cxn modelId="{8AE041F4-670A-4C14-B17A-B8289F879432}" type="presOf" srcId="{FC86B1FA-2518-4E30-B38C-DDF494D78E9E}" destId="{58136C07-9164-43E3-A8EA-20D96632FE53}" srcOrd="0" destOrd="0" presId="urn:microsoft.com/office/officeart/2005/8/layout/radial3"/>
    <dgm:cxn modelId="{1E57E4B4-ABFE-48F3-929E-65BCC94DB008}" srcId="{185C16CB-3103-402D-81B5-731CD6D3D9DF}" destId="{C210E5B8-E08A-45BC-99B3-8896E178F4C9}" srcOrd="1" destOrd="0" parTransId="{5ABD5BA7-4F97-4691-96D6-2F9DDB6CC01B}" sibTransId="{355CD35B-1AC2-48B9-AA13-698C872A71F0}"/>
    <dgm:cxn modelId="{FB38C09D-2596-403A-B5C8-B10D31363206}" type="presOf" srcId="{490923D7-B4D6-40D7-BEBE-9A40F867235E}" destId="{9F08C54D-7259-4958-934B-EB343A816430}" srcOrd="0" destOrd="0" presId="urn:microsoft.com/office/officeart/2005/8/layout/radial3"/>
    <dgm:cxn modelId="{D4E20DAB-1174-4A1F-947B-B748CDD0F3C5}" srcId="{185C16CB-3103-402D-81B5-731CD6D3D9DF}" destId="{5BFD3511-0406-4DD1-A95D-23690E683CF8}" srcOrd="0" destOrd="0" parTransId="{7CA6C26C-99D3-4556-BEB4-37A48DCFEB51}" sibTransId="{6BF26EE5-3E80-4809-91C4-349DAFC54EC5}"/>
    <dgm:cxn modelId="{B0F2EFE8-8C34-4BD9-A029-08CB296AA385}" type="presOf" srcId="{49E8FF53-F600-49C4-A08B-4850F822BD99}" destId="{036315CF-0DC6-45F2-AC29-039B67DE0C0A}" srcOrd="0" destOrd="0" presId="urn:microsoft.com/office/officeart/2005/8/layout/radial3"/>
    <dgm:cxn modelId="{6E183920-F4D4-4F6B-808A-62DF993430B3}" type="presOf" srcId="{5BFD3511-0406-4DD1-A95D-23690E683CF8}" destId="{35249E72-9DF9-4EBD-9B29-3A6F20445CD2}" srcOrd="0" destOrd="0" presId="urn:microsoft.com/office/officeart/2005/8/layout/radial3"/>
    <dgm:cxn modelId="{04FE9F4C-2889-4DF2-BE77-752788187727}" srcId="{185C16CB-3103-402D-81B5-731CD6D3D9DF}" destId="{FC86B1FA-2518-4E30-B38C-DDF494D78E9E}" srcOrd="2" destOrd="0" parTransId="{AAE21F70-A127-4FEA-94D9-32B4049F1876}" sibTransId="{B94EEBA7-2F24-4CE8-9E01-A352CA1E6430}"/>
    <dgm:cxn modelId="{0E3E07B0-C35E-4343-8FF9-647767E76A30}" srcId="{490923D7-B4D6-40D7-BEBE-9A40F867235E}" destId="{185C16CB-3103-402D-81B5-731CD6D3D9DF}" srcOrd="0" destOrd="0" parTransId="{961D0BFC-84A3-429B-B1F9-F19395778358}" sibTransId="{7810EB9F-74B4-4EEB-BEC0-34EA4509136C}"/>
    <dgm:cxn modelId="{AA27424A-D671-46FB-A957-4A576D93D20C}" type="presParOf" srcId="{9F08C54D-7259-4958-934B-EB343A816430}" destId="{AE091BDA-1F43-49AB-B2E4-40881B779AB9}" srcOrd="0" destOrd="0" presId="urn:microsoft.com/office/officeart/2005/8/layout/radial3"/>
    <dgm:cxn modelId="{26FA58E0-2172-45E8-AA07-45997ECE7C28}" type="presParOf" srcId="{AE091BDA-1F43-49AB-B2E4-40881B779AB9}" destId="{77146CE4-65AE-45DD-8DB3-DA5BCB938232}" srcOrd="0" destOrd="0" presId="urn:microsoft.com/office/officeart/2005/8/layout/radial3"/>
    <dgm:cxn modelId="{067FBE5C-A702-4499-ADFF-2DCEA84C0FAD}" type="presParOf" srcId="{AE091BDA-1F43-49AB-B2E4-40881B779AB9}" destId="{35249E72-9DF9-4EBD-9B29-3A6F20445CD2}" srcOrd="1" destOrd="0" presId="urn:microsoft.com/office/officeart/2005/8/layout/radial3"/>
    <dgm:cxn modelId="{23CAE984-E78D-4386-BEA6-7A0005F1D326}" type="presParOf" srcId="{AE091BDA-1F43-49AB-B2E4-40881B779AB9}" destId="{6F84AA13-D85A-476F-AB25-4E50746DFF06}" srcOrd="2" destOrd="0" presId="urn:microsoft.com/office/officeart/2005/8/layout/radial3"/>
    <dgm:cxn modelId="{48ABDFBA-5352-43E6-B815-51C01404E036}" type="presParOf" srcId="{AE091BDA-1F43-49AB-B2E4-40881B779AB9}" destId="{58136C07-9164-43E3-A8EA-20D96632FE53}" srcOrd="3" destOrd="0" presId="urn:microsoft.com/office/officeart/2005/8/layout/radial3"/>
    <dgm:cxn modelId="{F96C5E56-21CF-46C8-97BD-885BFF321F46}" type="presParOf" srcId="{AE091BDA-1F43-49AB-B2E4-40881B779AB9}" destId="{036315CF-0DC6-45F2-AC29-039B67DE0C0A}"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8621E7E-FB8B-40E5-8FC1-5FC37B5AA4BA}" type="doc">
      <dgm:prSet loTypeId="urn:microsoft.com/office/officeart/2005/8/layout/arrow2" loCatId="process" qsTypeId="urn:microsoft.com/office/officeart/2005/8/quickstyle/simple1" qsCatId="simple" csTypeId="urn:microsoft.com/office/officeart/2005/8/colors/accent1_2" csCatId="accent1" phldr="1"/>
      <dgm:spPr/>
    </dgm:pt>
    <dgm:pt modelId="{D6F0CC13-B115-456B-A6FD-37F7E42F8F4C}">
      <dgm:prSet phldrT="[Tekst]" custT="1"/>
      <dgm:spPr/>
      <dgm:t>
        <a:bodyPr/>
        <a:lstStyle/>
        <a:p>
          <a:r>
            <a:rPr lang="nb-NO" sz="2400" dirty="0" smtClean="0"/>
            <a:t>Impuls</a:t>
          </a:r>
          <a:r>
            <a:rPr lang="nb-NO" sz="2700" dirty="0" smtClean="0"/>
            <a:t> </a:t>
          </a:r>
          <a:endParaRPr lang="nb-NO" sz="2700" dirty="0"/>
        </a:p>
      </dgm:t>
    </dgm:pt>
    <dgm:pt modelId="{DD5CF47A-1593-4CA3-B247-A8504F2A65E8}" type="parTrans" cxnId="{AB3B05F2-EF0D-40CD-A3CB-D0AEEA1065F9}">
      <dgm:prSet/>
      <dgm:spPr/>
      <dgm:t>
        <a:bodyPr/>
        <a:lstStyle/>
        <a:p>
          <a:endParaRPr lang="nb-NO"/>
        </a:p>
      </dgm:t>
    </dgm:pt>
    <dgm:pt modelId="{D6C850DD-EA8F-4296-A494-D400D5313CD6}" type="sibTrans" cxnId="{AB3B05F2-EF0D-40CD-A3CB-D0AEEA1065F9}">
      <dgm:prSet/>
      <dgm:spPr/>
      <dgm:t>
        <a:bodyPr/>
        <a:lstStyle/>
        <a:p>
          <a:endParaRPr lang="nb-NO"/>
        </a:p>
      </dgm:t>
    </dgm:pt>
    <dgm:pt modelId="{F06A576D-DF21-4F3C-ACE0-2007DD74BAA9}">
      <dgm:prSet phldrT="[Tekst]" custT="1"/>
      <dgm:spPr/>
      <dgm:t>
        <a:bodyPr/>
        <a:lstStyle/>
        <a:p>
          <a:r>
            <a:rPr lang="nb-NO" sz="2400" dirty="0" smtClean="0"/>
            <a:t>Hva kan jeg oppnå? </a:t>
          </a:r>
          <a:endParaRPr lang="nb-NO" sz="2400" dirty="0"/>
        </a:p>
      </dgm:t>
    </dgm:pt>
    <dgm:pt modelId="{495928CC-20F5-4EC9-A040-A3B769973161}" type="parTrans" cxnId="{585BC2B2-ADEB-471B-87AA-DDE539B9F5CF}">
      <dgm:prSet/>
      <dgm:spPr/>
      <dgm:t>
        <a:bodyPr/>
        <a:lstStyle/>
        <a:p>
          <a:endParaRPr lang="nb-NO"/>
        </a:p>
      </dgm:t>
    </dgm:pt>
    <dgm:pt modelId="{939F09C9-2F00-4067-819C-D0CBB6E8A559}" type="sibTrans" cxnId="{585BC2B2-ADEB-471B-87AA-DDE539B9F5CF}">
      <dgm:prSet/>
      <dgm:spPr/>
      <dgm:t>
        <a:bodyPr/>
        <a:lstStyle/>
        <a:p>
          <a:endParaRPr lang="nb-NO"/>
        </a:p>
      </dgm:t>
    </dgm:pt>
    <dgm:pt modelId="{7C6A9B5B-02E5-479F-AD71-B3AE3CE4F266}">
      <dgm:prSet phldrT="[Tekst]" custT="1"/>
      <dgm:spPr/>
      <dgm:t>
        <a:bodyPr/>
        <a:lstStyle/>
        <a:p>
          <a:r>
            <a:rPr lang="nb-NO" sz="2400" dirty="0" smtClean="0"/>
            <a:t>handling</a:t>
          </a:r>
          <a:endParaRPr lang="nb-NO" sz="2400" dirty="0"/>
        </a:p>
      </dgm:t>
    </dgm:pt>
    <dgm:pt modelId="{601D4222-1111-49D4-BB3D-D91FB82D06BE}" type="parTrans" cxnId="{5CDE5D12-6D37-4314-87AC-88EB48268711}">
      <dgm:prSet/>
      <dgm:spPr/>
      <dgm:t>
        <a:bodyPr/>
        <a:lstStyle/>
        <a:p>
          <a:endParaRPr lang="nb-NO"/>
        </a:p>
      </dgm:t>
    </dgm:pt>
    <dgm:pt modelId="{19180D3E-CB03-48B3-9314-C7FDAE20DCC1}" type="sibTrans" cxnId="{5CDE5D12-6D37-4314-87AC-88EB48268711}">
      <dgm:prSet/>
      <dgm:spPr/>
      <dgm:t>
        <a:bodyPr/>
        <a:lstStyle/>
        <a:p>
          <a:endParaRPr lang="nb-NO"/>
        </a:p>
      </dgm:t>
    </dgm:pt>
    <dgm:pt modelId="{A0D9BA9E-F969-4843-BCC5-C7775E73CCEE}">
      <dgm:prSet phldrT="[Tekst]" custT="1"/>
      <dgm:spPr/>
      <dgm:t>
        <a:bodyPr/>
        <a:lstStyle/>
        <a:p>
          <a:r>
            <a:rPr lang="nb-NO" sz="2400" dirty="0" smtClean="0"/>
            <a:t>Er det verdt det?</a:t>
          </a:r>
          <a:endParaRPr lang="nb-NO" sz="2400" dirty="0"/>
        </a:p>
      </dgm:t>
    </dgm:pt>
    <dgm:pt modelId="{1F8D0B50-EFB0-4D3F-AAEC-4AD83BBDD22F}" type="parTrans" cxnId="{88279758-3510-4B25-BAEA-123089A796B8}">
      <dgm:prSet/>
      <dgm:spPr/>
      <dgm:t>
        <a:bodyPr/>
        <a:lstStyle/>
        <a:p>
          <a:endParaRPr lang="nb-NO"/>
        </a:p>
      </dgm:t>
    </dgm:pt>
    <dgm:pt modelId="{22A15D83-E0E9-4527-A73D-F8599308F043}" type="sibTrans" cxnId="{88279758-3510-4B25-BAEA-123089A796B8}">
      <dgm:prSet/>
      <dgm:spPr/>
      <dgm:t>
        <a:bodyPr/>
        <a:lstStyle/>
        <a:p>
          <a:endParaRPr lang="nb-NO"/>
        </a:p>
      </dgm:t>
    </dgm:pt>
    <dgm:pt modelId="{5058EFF0-2AA2-4397-96DF-EFE0E410B889}">
      <dgm:prSet phldrT="[Tekst]" custT="1"/>
      <dgm:spPr/>
      <dgm:t>
        <a:bodyPr/>
        <a:lstStyle/>
        <a:p>
          <a:r>
            <a:rPr lang="nb-NO" sz="2400" dirty="0" smtClean="0"/>
            <a:t>Får jeg det til?</a:t>
          </a:r>
          <a:endParaRPr lang="nb-NO" sz="2400" dirty="0"/>
        </a:p>
      </dgm:t>
    </dgm:pt>
    <dgm:pt modelId="{CF47C66D-0D01-444F-80CC-92E4429DA62E}" type="parTrans" cxnId="{290C8AFE-DE9E-4357-A42E-D7D944E05805}">
      <dgm:prSet/>
      <dgm:spPr/>
      <dgm:t>
        <a:bodyPr/>
        <a:lstStyle/>
        <a:p>
          <a:endParaRPr lang="nb-NO"/>
        </a:p>
      </dgm:t>
    </dgm:pt>
    <dgm:pt modelId="{4B7505F9-AD32-4AD1-88C1-4D7C4091941C}" type="sibTrans" cxnId="{290C8AFE-DE9E-4357-A42E-D7D944E05805}">
      <dgm:prSet/>
      <dgm:spPr/>
      <dgm:t>
        <a:bodyPr/>
        <a:lstStyle/>
        <a:p>
          <a:endParaRPr lang="nb-NO"/>
        </a:p>
      </dgm:t>
    </dgm:pt>
    <dgm:pt modelId="{E33F8101-9856-4337-8F13-F31C50768CB4}" type="pres">
      <dgm:prSet presAssocID="{A8621E7E-FB8B-40E5-8FC1-5FC37B5AA4BA}" presName="arrowDiagram" presStyleCnt="0">
        <dgm:presLayoutVars>
          <dgm:chMax val="5"/>
          <dgm:dir/>
          <dgm:resizeHandles val="exact"/>
        </dgm:presLayoutVars>
      </dgm:prSet>
      <dgm:spPr/>
    </dgm:pt>
    <dgm:pt modelId="{13B3174F-742D-42F7-9174-FB552917ED4E}" type="pres">
      <dgm:prSet presAssocID="{A8621E7E-FB8B-40E5-8FC1-5FC37B5AA4BA}" presName="arrow" presStyleLbl="bgShp" presStyleIdx="0" presStyleCnt="1"/>
      <dgm:spPr/>
    </dgm:pt>
    <dgm:pt modelId="{285D0734-B820-4837-8396-8487880A9F6E}" type="pres">
      <dgm:prSet presAssocID="{A8621E7E-FB8B-40E5-8FC1-5FC37B5AA4BA}" presName="arrowDiagram5" presStyleCnt="0"/>
      <dgm:spPr/>
    </dgm:pt>
    <dgm:pt modelId="{8837801C-1F8E-4B2D-8488-5BD632BD1B4D}" type="pres">
      <dgm:prSet presAssocID="{D6F0CC13-B115-456B-A6FD-37F7E42F8F4C}" presName="bullet5a" presStyleLbl="node1" presStyleIdx="0" presStyleCnt="5"/>
      <dgm:spPr/>
    </dgm:pt>
    <dgm:pt modelId="{9CB4D745-A65D-461B-983B-92CC76C68E02}" type="pres">
      <dgm:prSet presAssocID="{D6F0CC13-B115-456B-A6FD-37F7E42F8F4C}" presName="textBox5a" presStyleLbl="revTx" presStyleIdx="0" presStyleCnt="5">
        <dgm:presLayoutVars>
          <dgm:bulletEnabled val="1"/>
        </dgm:presLayoutVars>
      </dgm:prSet>
      <dgm:spPr/>
    </dgm:pt>
    <dgm:pt modelId="{ADFCA9D8-0AF5-40C7-86D0-EFADB3D471E3}" type="pres">
      <dgm:prSet presAssocID="{F06A576D-DF21-4F3C-ACE0-2007DD74BAA9}" presName="bullet5b" presStyleLbl="node1" presStyleIdx="1" presStyleCnt="5"/>
      <dgm:spPr/>
    </dgm:pt>
    <dgm:pt modelId="{26698FB1-D2A9-4798-864C-7E30E6509273}" type="pres">
      <dgm:prSet presAssocID="{F06A576D-DF21-4F3C-ACE0-2007DD74BAA9}" presName="textBox5b" presStyleLbl="revTx" presStyleIdx="1" presStyleCnt="5" custScaleX="128681" custLinFactNeighborX="20283" custLinFactNeighborY="3215">
        <dgm:presLayoutVars>
          <dgm:bulletEnabled val="1"/>
        </dgm:presLayoutVars>
      </dgm:prSet>
      <dgm:spPr/>
    </dgm:pt>
    <dgm:pt modelId="{C76DCF0F-8EA5-4532-8185-DC45BD3193F7}" type="pres">
      <dgm:prSet presAssocID="{A0D9BA9E-F969-4843-BCC5-C7775E73CCEE}" presName="bullet5c" presStyleLbl="node1" presStyleIdx="2" presStyleCnt="5"/>
      <dgm:spPr/>
    </dgm:pt>
    <dgm:pt modelId="{1F2929E7-37C3-4F5E-878E-4C9F6931667D}" type="pres">
      <dgm:prSet presAssocID="{A0D9BA9E-F969-4843-BCC5-C7775E73CCEE}" presName="textBox5c" presStyleLbl="revTx" presStyleIdx="2" presStyleCnt="5">
        <dgm:presLayoutVars>
          <dgm:bulletEnabled val="1"/>
        </dgm:presLayoutVars>
      </dgm:prSet>
      <dgm:spPr/>
      <dgm:t>
        <a:bodyPr/>
        <a:lstStyle/>
        <a:p>
          <a:endParaRPr lang="nb-NO"/>
        </a:p>
      </dgm:t>
    </dgm:pt>
    <dgm:pt modelId="{F01EAFE1-A396-451A-8615-DB7ED40AFE1E}" type="pres">
      <dgm:prSet presAssocID="{5058EFF0-2AA2-4397-96DF-EFE0E410B889}" presName="bullet5d" presStyleLbl="node1" presStyleIdx="3" presStyleCnt="5"/>
      <dgm:spPr/>
    </dgm:pt>
    <dgm:pt modelId="{FA927A11-FEDD-4A37-8F2C-567F22F962B1}" type="pres">
      <dgm:prSet presAssocID="{5058EFF0-2AA2-4397-96DF-EFE0E410B889}" presName="textBox5d" presStyleLbl="revTx" presStyleIdx="3" presStyleCnt="5">
        <dgm:presLayoutVars>
          <dgm:bulletEnabled val="1"/>
        </dgm:presLayoutVars>
      </dgm:prSet>
      <dgm:spPr/>
    </dgm:pt>
    <dgm:pt modelId="{473E60C3-EB1F-4039-8A81-F98DA4C6A128}" type="pres">
      <dgm:prSet presAssocID="{7C6A9B5B-02E5-479F-AD71-B3AE3CE4F266}" presName="bullet5e" presStyleLbl="node1" presStyleIdx="4" presStyleCnt="5" custLinFactX="17207" custLinFactNeighborX="100000" custLinFactNeighborY="-33488"/>
      <dgm:spPr/>
    </dgm:pt>
    <dgm:pt modelId="{7B812A00-D7B3-4876-950B-A6584F9CAAF9}" type="pres">
      <dgm:prSet presAssocID="{7C6A9B5B-02E5-479F-AD71-B3AE3CE4F266}" presName="textBox5e" presStyleLbl="revTx" presStyleIdx="4" presStyleCnt="5" custScaleY="18050" custLinFactNeighborX="60726" custLinFactNeighborY="-45748">
        <dgm:presLayoutVars>
          <dgm:bulletEnabled val="1"/>
        </dgm:presLayoutVars>
      </dgm:prSet>
      <dgm:spPr/>
      <dgm:t>
        <a:bodyPr/>
        <a:lstStyle/>
        <a:p>
          <a:endParaRPr lang="nb-NO"/>
        </a:p>
      </dgm:t>
    </dgm:pt>
  </dgm:ptLst>
  <dgm:cxnLst>
    <dgm:cxn modelId="{B828693F-3859-4290-8C76-E21097DDD851}" type="presOf" srcId="{5058EFF0-2AA2-4397-96DF-EFE0E410B889}" destId="{FA927A11-FEDD-4A37-8F2C-567F22F962B1}" srcOrd="0" destOrd="0" presId="urn:microsoft.com/office/officeart/2005/8/layout/arrow2"/>
    <dgm:cxn modelId="{AB3B05F2-EF0D-40CD-A3CB-D0AEEA1065F9}" srcId="{A8621E7E-FB8B-40E5-8FC1-5FC37B5AA4BA}" destId="{D6F0CC13-B115-456B-A6FD-37F7E42F8F4C}" srcOrd="0" destOrd="0" parTransId="{DD5CF47A-1593-4CA3-B247-A8504F2A65E8}" sibTransId="{D6C850DD-EA8F-4296-A494-D400D5313CD6}"/>
    <dgm:cxn modelId="{585BC2B2-ADEB-471B-87AA-DDE539B9F5CF}" srcId="{A8621E7E-FB8B-40E5-8FC1-5FC37B5AA4BA}" destId="{F06A576D-DF21-4F3C-ACE0-2007DD74BAA9}" srcOrd="1" destOrd="0" parTransId="{495928CC-20F5-4EC9-A040-A3B769973161}" sibTransId="{939F09C9-2F00-4067-819C-D0CBB6E8A559}"/>
    <dgm:cxn modelId="{9C4700C9-059A-49A6-81C4-AC06C2198B3E}" type="presOf" srcId="{A8621E7E-FB8B-40E5-8FC1-5FC37B5AA4BA}" destId="{E33F8101-9856-4337-8F13-F31C50768CB4}" srcOrd="0" destOrd="0" presId="urn:microsoft.com/office/officeart/2005/8/layout/arrow2"/>
    <dgm:cxn modelId="{0D1A6B63-E4CA-4A1E-A240-EE12418B5B34}" type="presOf" srcId="{F06A576D-DF21-4F3C-ACE0-2007DD74BAA9}" destId="{26698FB1-D2A9-4798-864C-7E30E6509273}" srcOrd="0" destOrd="0" presId="urn:microsoft.com/office/officeart/2005/8/layout/arrow2"/>
    <dgm:cxn modelId="{88279758-3510-4B25-BAEA-123089A796B8}" srcId="{A8621E7E-FB8B-40E5-8FC1-5FC37B5AA4BA}" destId="{A0D9BA9E-F969-4843-BCC5-C7775E73CCEE}" srcOrd="2" destOrd="0" parTransId="{1F8D0B50-EFB0-4D3F-AAEC-4AD83BBDD22F}" sibTransId="{22A15D83-E0E9-4527-A73D-F8599308F043}"/>
    <dgm:cxn modelId="{1D4D6E4E-EB92-4DD9-BDD0-797CFBCB9519}" type="presOf" srcId="{A0D9BA9E-F969-4843-BCC5-C7775E73CCEE}" destId="{1F2929E7-37C3-4F5E-878E-4C9F6931667D}" srcOrd="0" destOrd="0" presId="urn:microsoft.com/office/officeart/2005/8/layout/arrow2"/>
    <dgm:cxn modelId="{136BFE81-87E9-4FA1-A5AB-A6502D18BB0B}" type="presOf" srcId="{7C6A9B5B-02E5-479F-AD71-B3AE3CE4F266}" destId="{7B812A00-D7B3-4876-950B-A6584F9CAAF9}" srcOrd="0" destOrd="0" presId="urn:microsoft.com/office/officeart/2005/8/layout/arrow2"/>
    <dgm:cxn modelId="{5CDE5D12-6D37-4314-87AC-88EB48268711}" srcId="{A8621E7E-FB8B-40E5-8FC1-5FC37B5AA4BA}" destId="{7C6A9B5B-02E5-479F-AD71-B3AE3CE4F266}" srcOrd="4" destOrd="0" parTransId="{601D4222-1111-49D4-BB3D-D91FB82D06BE}" sibTransId="{19180D3E-CB03-48B3-9314-C7FDAE20DCC1}"/>
    <dgm:cxn modelId="{290C8AFE-DE9E-4357-A42E-D7D944E05805}" srcId="{A8621E7E-FB8B-40E5-8FC1-5FC37B5AA4BA}" destId="{5058EFF0-2AA2-4397-96DF-EFE0E410B889}" srcOrd="3" destOrd="0" parTransId="{CF47C66D-0D01-444F-80CC-92E4429DA62E}" sibTransId="{4B7505F9-AD32-4AD1-88C1-4D7C4091941C}"/>
    <dgm:cxn modelId="{A4099E2B-A589-4D5B-B275-664E0DB4A37F}" type="presOf" srcId="{D6F0CC13-B115-456B-A6FD-37F7E42F8F4C}" destId="{9CB4D745-A65D-461B-983B-92CC76C68E02}" srcOrd="0" destOrd="0" presId="urn:microsoft.com/office/officeart/2005/8/layout/arrow2"/>
    <dgm:cxn modelId="{C79F4A84-A30A-42B5-82DA-8E4FC49F4ED0}" type="presParOf" srcId="{E33F8101-9856-4337-8F13-F31C50768CB4}" destId="{13B3174F-742D-42F7-9174-FB552917ED4E}" srcOrd="0" destOrd="0" presId="urn:microsoft.com/office/officeart/2005/8/layout/arrow2"/>
    <dgm:cxn modelId="{938047DE-ED69-4C18-B077-8D05C02E2BFA}" type="presParOf" srcId="{E33F8101-9856-4337-8F13-F31C50768CB4}" destId="{285D0734-B820-4837-8396-8487880A9F6E}" srcOrd="1" destOrd="0" presId="urn:microsoft.com/office/officeart/2005/8/layout/arrow2"/>
    <dgm:cxn modelId="{81A70984-7B1B-48AF-B882-2F01F78CE432}" type="presParOf" srcId="{285D0734-B820-4837-8396-8487880A9F6E}" destId="{8837801C-1F8E-4B2D-8488-5BD632BD1B4D}" srcOrd="0" destOrd="0" presId="urn:microsoft.com/office/officeart/2005/8/layout/arrow2"/>
    <dgm:cxn modelId="{35903AFB-2710-48ED-AC70-85D81101F642}" type="presParOf" srcId="{285D0734-B820-4837-8396-8487880A9F6E}" destId="{9CB4D745-A65D-461B-983B-92CC76C68E02}" srcOrd="1" destOrd="0" presId="urn:microsoft.com/office/officeart/2005/8/layout/arrow2"/>
    <dgm:cxn modelId="{60752529-9741-4C1A-8C1D-7E138533DFFA}" type="presParOf" srcId="{285D0734-B820-4837-8396-8487880A9F6E}" destId="{ADFCA9D8-0AF5-40C7-86D0-EFADB3D471E3}" srcOrd="2" destOrd="0" presId="urn:microsoft.com/office/officeart/2005/8/layout/arrow2"/>
    <dgm:cxn modelId="{793D817D-81D8-46D7-AAF4-07E1C9E7E65C}" type="presParOf" srcId="{285D0734-B820-4837-8396-8487880A9F6E}" destId="{26698FB1-D2A9-4798-864C-7E30E6509273}" srcOrd="3" destOrd="0" presId="urn:microsoft.com/office/officeart/2005/8/layout/arrow2"/>
    <dgm:cxn modelId="{A31DB289-4D6D-43F6-AD3E-224771012C49}" type="presParOf" srcId="{285D0734-B820-4837-8396-8487880A9F6E}" destId="{C76DCF0F-8EA5-4532-8185-DC45BD3193F7}" srcOrd="4" destOrd="0" presId="urn:microsoft.com/office/officeart/2005/8/layout/arrow2"/>
    <dgm:cxn modelId="{39B3276E-C7E5-4BE0-A3FB-04B27D516632}" type="presParOf" srcId="{285D0734-B820-4837-8396-8487880A9F6E}" destId="{1F2929E7-37C3-4F5E-878E-4C9F6931667D}" srcOrd="5" destOrd="0" presId="urn:microsoft.com/office/officeart/2005/8/layout/arrow2"/>
    <dgm:cxn modelId="{13629E02-EA6A-4507-BD42-C2C32026F2A7}" type="presParOf" srcId="{285D0734-B820-4837-8396-8487880A9F6E}" destId="{F01EAFE1-A396-451A-8615-DB7ED40AFE1E}" srcOrd="6" destOrd="0" presId="urn:microsoft.com/office/officeart/2005/8/layout/arrow2"/>
    <dgm:cxn modelId="{0A6F8F48-0238-4F8B-850B-91DD63C8CBD3}" type="presParOf" srcId="{285D0734-B820-4837-8396-8487880A9F6E}" destId="{FA927A11-FEDD-4A37-8F2C-567F22F962B1}" srcOrd="7" destOrd="0" presId="urn:microsoft.com/office/officeart/2005/8/layout/arrow2"/>
    <dgm:cxn modelId="{BA27B672-DA6D-4F5D-92A6-CD71D7DFA705}" type="presParOf" srcId="{285D0734-B820-4837-8396-8487880A9F6E}" destId="{473E60C3-EB1F-4039-8A81-F98DA4C6A128}" srcOrd="8" destOrd="0" presId="urn:microsoft.com/office/officeart/2005/8/layout/arrow2"/>
    <dgm:cxn modelId="{3492771D-D9A3-4EE1-B3E3-2629952DB0CE}" type="presParOf" srcId="{285D0734-B820-4837-8396-8487880A9F6E}" destId="{7B812A00-D7B3-4876-950B-A6584F9CAAF9}"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8621E7E-FB8B-40E5-8FC1-5FC37B5AA4BA}" type="doc">
      <dgm:prSet loTypeId="urn:microsoft.com/office/officeart/2005/8/layout/arrow2" loCatId="process" qsTypeId="urn:microsoft.com/office/officeart/2005/8/quickstyle/simple1" qsCatId="simple" csTypeId="urn:microsoft.com/office/officeart/2005/8/colors/accent1_2" csCatId="accent1" phldr="1"/>
      <dgm:spPr/>
    </dgm:pt>
    <dgm:pt modelId="{D6F0CC13-B115-456B-A6FD-37F7E42F8F4C}">
      <dgm:prSet phldrT="[Tekst]" custT="1"/>
      <dgm:spPr/>
      <dgm:t>
        <a:bodyPr/>
        <a:lstStyle/>
        <a:p>
          <a:r>
            <a:rPr lang="nb-NO" sz="2400" dirty="0" smtClean="0"/>
            <a:t>Impuls</a:t>
          </a:r>
          <a:r>
            <a:rPr lang="nb-NO" sz="2700" dirty="0" smtClean="0"/>
            <a:t> </a:t>
          </a:r>
          <a:endParaRPr lang="nb-NO" sz="2700" dirty="0"/>
        </a:p>
      </dgm:t>
    </dgm:pt>
    <dgm:pt modelId="{DD5CF47A-1593-4CA3-B247-A8504F2A65E8}" type="parTrans" cxnId="{AB3B05F2-EF0D-40CD-A3CB-D0AEEA1065F9}">
      <dgm:prSet/>
      <dgm:spPr/>
      <dgm:t>
        <a:bodyPr/>
        <a:lstStyle/>
        <a:p>
          <a:endParaRPr lang="nb-NO"/>
        </a:p>
      </dgm:t>
    </dgm:pt>
    <dgm:pt modelId="{D6C850DD-EA8F-4296-A494-D400D5313CD6}" type="sibTrans" cxnId="{AB3B05F2-EF0D-40CD-A3CB-D0AEEA1065F9}">
      <dgm:prSet/>
      <dgm:spPr/>
      <dgm:t>
        <a:bodyPr/>
        <a:lstStyle/>
        <a:p>
          <a:endParaRPr lang="nb-NO"/>
        </a:p>
      </dgm:t>
    </dgm:pt>
    <dgm:pt modelId="{F06A576D-DF21-4F3C-ACE0-2007DD74BAA9}">
      <dgm:prSet phldrT="[Tekst]" custT="1"/>
      <dgm:spPr/>
      <dgm:t>
        <a:bodyPr/>
        <a:lstStyle/>
        <a:p>
          <a:r>
            <a:rPr lang="nb-NO" sz="2400" dirty="0" smtClean="0"/>
            <a:t>Hva kan jeg oppnå? </a:t>
          </a:r>
          <a:endParaRPr lang="nb-NO" sz="2400" dirty="0"/>
        </a:p>
      </dgm:t>
    </dgm:pt>
    <dgm:pt modelId="{495928CC-20F5-4EC9-A040-A3B769973161}" type="parTrans" cxnId="{585BC2B2-ADEB-471B-87AA-DDE539B9F5CF}">
      <dgm:prSet/>
      <dgm:spPr/>
      <dgm:t>
        <a:bodyPr/>
        <a:lstStyle/>
        <a:p>
          <a:endParaRPr lang="nb-NO"/>
        </a:p>
      </dgm:t>
    </dgm:pt>
    <dgm:pt modelId="{939F09C9-2F00-4067-819C-D0CBB6E8A559}" type="sibTrans" cxnId="{585BC2B2-ADEB-471B-87AA-DDE539B9F5CF}">
      <dgm:prSet/>
      <dgm:spPr/>
      <dgm:t>
        <a:bodyPr/>
        <a:lstStyle/>
        <a:p>
          <a:endParaRPr lang="nb-NO"/>
        </a:p>
      </dgm:t>
    </dgm:pt>
    <dgm:pt modelId="{7C6A9B5B-02E5-479F-AD71-B3AE3CE4F266}">
      <dgm:prSet phldrT="[Tekst]" custT="1"/>
      <dgm:spPr/>
      <dgm:t>
        <a:bodyPr/>
        <a:lstStyle/>
        <a:p>
          <a:r>
            <a:rPr lang="nb-NO" sz="2400" dirty="0" smtClean="0"/>
            <a:t>handling</a:t>
          </a:r>
          <a:endParaRPr lang="nb-NO" sz="2400" dirty="0"/>
        </a:p>
      </dgm:t>
    </dgm:pt>
    <dgm:pt modelId="{601D4222-1111-49D4-BB3D-D91FB82D06BE}" type="parTrans" cxnId="{5CDE5D12-6D37-4314-87AC-88EB48268711}">
      <dgm:prSet/>
      <dgm:spPr/>
      <dgm:t>
        <a:bodyPr/>
        <a:lstStyle/>
        <a:p>
          <a:endParaRPr lang="nb-NO"/>
        </a:p>
      </dgm:t>
    </dgm:pt>
    <dgm:pt modelId="{19180D3E-CB03-48B3-9314-C7FDAE20DCC1}" type="sibTrans" cxnId="{5CDE5D12-6D37-4314-87AC-88EB48268711}">
      <dgm:prSet/>
      <dgm:spPr/>
      <dgm:t>
        <a:bodyPr/>
        <a:lstStyle/>
        <a:p>
          <a:endParaRPr lang="nb-NO"/>
        </a:p>
      </dgm:t>
    </dgm:pt>
    <dgm:pt modelId="{A0D9BA9E-F969-4843-BCC5-C7775E73CCEE}">
      <dgm:prSet phldrT="[Tekst]" custT="1"/>
      <dgm:spPr/>
      <dgm:t>
        <a:bodyPr/>
        <a:lstStyle/>
        <a:p>
          <a:r>
            <a:rPr lang="nb-NO" sz="2400" dirty="0" smtClean="0"/>
            <a:t>Er det verdt det?</a:t>
          </a:r>
          <a:endParaRPr lang="nb-NO" sz="2400" dirty="0"/>
        </a:p>
      </dgm:t>
    </dgm:pt>
    <dgm:pt modelId="{1F8D0B50-EFB0-4D3F-AAEC-4AD83BBDD22F}" type="parTrans" cxnId="{88279758-3510-4B25-BAEA-123089A796B8}">
      <dgm:prSet/>
      <dgm:spPr/>
      <dgm:t>
        <a:bodyPr/>
        <a:lstStyle/>
        <a:p>
          <a:endParaRPr lang="nb-NO"/>
        </a:p>
      </dgm:t>
    </dgm:pt>
    <dgm:pt modelId="{22A15D83-E0E9-4527-A73D-F8599308F043}" type="sibTrans" cxnId="{88279758-3510-4B25-BAEA-123089A796B8}">
      <dgm:prSet/>
      <dgm:spPr/>
      <dgm:t>
        <a:bodyPr/>
        <a:lstStyle/>
        <a:p>
          <a:endParaRPr lang="nb-NO"/>
        </a:p>
      </dgm:t>
    </dgm:pt>
    <dgm:pt modelId="{5058EFF0-2AA2-4397-96DF-EFE0E410B889}">
      <dgm:prSet phldrT="[Tekst]" custT="1"/>
      <dgm:spPr/>
      <dgm:t>
        <a:bodyPr/>
        <a:lstStyle/>
        <a:p>
          <a:r>
            <a:rPr lang="nb-NO" sz="2400" dirty="0" smtClean="0"/>
            <a:t>Får jeg det til?</a:t>
          </a:r>
          <a:endParaRPr lang="nb-NO" sz="2400" dirty="0"/>
        </a:p>
      </dgm:t>
    </dgm:pt>
    <dgm:pt modelId="{CF47C66D-0D01-444F-80CC-92E4429DA62E}" type="parTrans" cxnId="{290C8AFE-DE9E-4357-A42E-D7D944E05805}">
      <dgm:prSet/>
      <dgm:spPr/>
      <dgm:t>
        <a:bodyPr/>
        <a:lstStyle/>
        <a:p>
          <a:endParaRPr lang="nb-NO"/>
        </a:p>
      </dgm:t>
    </dgm:pt>
    <dgm:pt modelId="{4B7505F9-AD32-4AD1-88C1-4D7C4091941C}" type="sibTrans" cxnId="{290C8AFE-DE9E-4357-A42E-D7D944E05805}">
      <dgm:prSet/>
      <dgm:spPr/>
      <dgm:t>
        <a:bodyPr/>
        <a:lstStyle/>
        <a:p>
          <a:endParaRPr lang="nb-NO"/>
        </a:p>
      </dgm:t>
    </dgm:pt>
    <dgm:pt modelId="{E33F8101-9856-4337-8F13-F31C50768CB4}" type="pres">
      <dgm:prSet presAssocID="{A8621E7E-FB8B-40E5-8FC1-5FC37B5AA4BA}" presName="arrowDiagram" presStyleCnt="0">
        <dgm:presLayoutVars>
          <dgm:chMax val="5"/>
          <dgm:dir/>
          <dgm:resizeHandles val="exact"/>
        </dgm:presLayoutVars>
      </dgm:prSet>
      <dgm:spPr/>
    </dgm:pt>
    <dgm:pt modelId="{13B3174F-742D-42F7-9174-FB552917ED4E}" type="pres">
      <dgm:prSet presAssocID="{A8621E7E-FB8B-40E5-8FC1-5FC37B5AA4BA}" presName="arrow" presStyleLbl="bgShp" presStyleIdx="0" presStyleCnt="1"/>
      <dgm:spPr/>
    </dgm:pt>
    <dgm:pt modelId="{285D0734-B820-4837-8396-8487880A9F6E}" type="pres">
      <dgm:prSet presAssocID="{A8621E7E-FB8B-40E5-8FC1-5FC37B5AA4BA}" presName="arrowDiagram5" presStyleCnt="0"/>
      <dgm:spPr/>
    </dgm:pt>
    <dgm:pt modelId="{8837801C-1F8E-4B2D-8488-5BD632BD1B4D}" type="pres">
      <dgm:prSet presAssocID="{D6F0CC13-B115-456B-A6FD-37F7E42F8F4C}" presName="bullet5a" presStyleLbl="node1" presStyleIdx="0" presStyleCnt="5"/>
      <dgm:spPr/>
    </dgm:pt>
    <dgm:pt modelId="{9CB4D745-A65D-461B-983B-92CC76C68E02}" type="pres">
      <dgm:prSet presAssocID="{D6F0CC13-B115-456B-A6FD-37F7E42F8F4C}" presName="textBox5a" presStyleLbl="revTx" presStyleIdx="0" presStyleCnt="5">
        <dgm:presLayoutVars>
          <dgm:bulletEnabled val="1"/>
        </dgm:presLayoutVars>
      </dgm:prSet>
      <dgm:spPr/>
    </dgm:pt>
    <dgm:pt modelId="{ADFCA9D8-0AF5-40C7-86D0-EFADB3D471E3}" type="pres">
      <dgm:prSet presAssocID="{F06A576D-DF21-4F3C-ACE0-2007DD74BAA9}" presName="bullet5b" presStyleLbl="node1" presStyleIdx="1" presStyleCnt="5"/>
      <dgm:spPr/>
    </dgm:pt>
    <dgm:pt modelId="{26698FB1-D2A9-4798-864C-7E30E6509273}" type="pres">
      <dgm:prSet presAssocID="{F06A576D-DF21-4F3C-ACE0-2007DD74BAA9}" presName="textBox5b" presStyleLbl="revTx" presStyleIdx="1" presStyleCnt="5" custScaleX="128681" custLinFactNeighborX="20283" custLinFactNeighborY="3215">
        <dgm:presLayoutVars>
          <dgm:bulletEnabled val="1"/>
        </dgm:presLayoutVars>
      </dgm:prSet>
      <dgm:spPr/>
    </dgm:pt>
    <dgm:pt modelId="{C76DCF0F-8EA5-4532-8185-DC45BD3193F7}" type="pres">
      <dgm:prSet presAssocID="{A0D9BA9E-F969-4843-BCC5-C7775E73CCEE}" presName="bullet5c" presStyleLbl="node1" presStyleIdx="2" presStyleCnt="5"/>
      <dgm:spPr/>
    </dgm:pt>
    <dgm:pt modelId="{1F2929E7-37C3-4F5E-878E-4C9F6931667D}" type="pres">
      <dgm:prSet presAssocID="{A0D9BA9E-F969-4843-BCC5-C7775E73CCEE}" presName="textBox5c" presStyleLbl="revTx" presStyleIdx="2" presStyleCnt="5">
        <dgm:presLayoutVars>
          <dgm:bulletEnabled val="1"/>
        </dgm:presLayoutVars>
      </dgm:prSet>
      <dgm:spPr/>
      <dgm:t>
        <a:bodyPr/>
        <a:lstStyle/>
        <a:p>
          <a:endParaRPr lang="nb-NO"/>
        </a:p>
      </dgm:t>
    </dgm:pt>
    <dgm:pt modelId="{F01EAFE1-A396-451A-8615-DB7ED40AFE1E}" type="pres">
      <dgm:prSet presAssocID="{5058EFF0-2AA2-4397-96DF-EFE0E410B889}" presName="bullet5d" presStyleLbl="node1" presStyleIdx="3" presStyleCnt="5"/>
      <dgm:spPr/>
    </dgm:pt>
    <dgm:pt modelId="{FA927A11-FEDD-4A37-8F2C-567F22F962B1}" type="pres">
      <dgm:prSet presAssocID="{5058EFF0-2AA2-4397-96DF-EFE0E410B889}" presName="textBox5d" presStyleLbl="revTx" presStyleIdx="3" presStyleCnt="5">
        <dgm:presLayoutVars>
          <dgm:bulletEnabled val="1"/>
        </dgm:presLayoutVars>
      </dgm:prSet>
      <dgm:spPr/>
    </dgm:pt>
    <dgm:pt modelId="{473E60C3-EB1F-4039-8A81-F98DA4C6A128}" type="pres">
      <dgm:prSet presAssocID="{7C6A9B5B-02E5-479F-AD71-B3AE3CE4F266}" presName="bullet5e" presStyleLbl="node1" presStyleIdx="4" presStyleCnt="5" custLinFactX="17207" custLinFactNeighborX="100000" custLinFactNeighborY="-33488"/>
      <dgm:spPr/>
    </dgm:pt>
    <dgm:pt modelId="{7B812A00-D7B3-4876-950B-A6584F9CAAF9}" type="pres">
      <dgm:prSet presAssocID="{7C6A9B5B-02E5-479F-AD71-B3AE3CE4F266}" presName="textBox5e" presStyleLbl="revTx" presStyleIdx="4" presStyleCnt="5" custScaleY="18050" custLinFactNeighborX="60726" custLinFactNeighborY="-45748">
        <dgm:presLayoutVars>
          <dgm:bulletEnabled val="1"/>
        </dgm:presLayoutVars>
      </dgm:prSet>
      <dgm:spPr/>
      <dgm:t>
        <a:bodyPr/>
        <a:lstStyle/>
        <a:p>
          <a:endParaRPr lang="nb-NO"/>
        </a:p>
      </dgm:t>
    </dgm:pt>
  </dgm:ptLst>
  <dgm:cxnLst>
    <dgm:cxn modelId="{AB3B05F2-EF0D-40CD-A3CB-D0AEEA1065F9}" srcId="{A8621E7E-FB8B-40E5-8FC1-5FC37B5AA4BA}" destId="{D6F0CC13-B115-456B-A6FD-37F7E42F8F4C}" srcOrd="0" destOrd="0" parTransId="{DD5CF47A-1593-4CA3-B247-A8504F2A65E8}" sibTransId="{D6C850DD-EA8F-4296-A494-D400D5313CD6}"/>
    <dgm:cxn modelId="{B828693F-3859-4290-8C76-E21097DDD851}" type="presOf" srcId="{5058EFF0-2AA2-4397-96DF-EFE0E410B889}" destId="{FA927A11-FEDD-4A37-8F2C-567F22F962B1}" srcOrd="0" destOrd="0" presId="urn:microsoft.com/office/officeart/2005/8/layout/arrow2"/>
    <dgm:cxn modelId="{585BC2B2-ADEB-471B-87AA-DDE539B9F5CF}" srcId="{A8621E7E-FB8B-40E5-8FC1-5FC37B5AA4BA}" destId="{F06A576D-DF21-4F3C-ACE0-2007DD74BAA9}" srcOrd="1" destOrd="0" parTransId="{495928CC-20F5-4EC9-A040-A3B769973161}" sibTransId="{939F09C9-2F00-4067-819C-D0CBB6E8A559}"/>
    <dgm:cxn modelId="{9C4700C9-059A-49A6-81C4-AC06C2198B3E}" type="presOf" srcId="{A8621E7E-FB8B-40E5-8FC1-5FC37B5AA4BA}" destId="{E33F8101-9856-4337-8F13-F31C50768CB4}" srcOrd="0" destOrd="0" presId="urn:microsoft.com/office/officeart/2005/8/layout/arrow2"/>
    <dgm:cxn modelId="{0D1A6B63-E4CA-4A1E-A240-EE12418B5B34}" type="presOf" srcId="{F06A576D-DF21-4F3C-ACE0-2007DD74BAA9}" destId="{26698FB1-D2A9-4798-864C-7E30E6509273}" srcOrd="0" destOrd="0" presId="urn:microsoft.com/office/officeart/2005/8/layout/arrow2"/>
    <dgm:cxn modelId="{88279758-3510-4B25-BAEA-123089A796B8}" srcId="{A8621E7E-FB8B-40E5-8FC1-5FC37B5AA4BA}" destId="{A0D9BA9E-F969-4843-BCC5-C7775E73CCEE}" srcOrd="2" destOrd="0" parTransId="{1F8D0B50-EFB0-4D3F-AAEC-4AD83BBDD22F}" sibTransId="{22A15D83-E0E9-4527-A73D-F8599308F043}"/>
    <dgm:cxn modelId="{1D4D6E4E-EB92-4DD9-BDD0-797CFBCB9519}" type="presOf" srcId="{A0D9BA9E-F969-4843-BCC5-C7775E73CCEE}" destId="{1F2929E7-37C3-4F5E-878E-4C9F6931667D}" srcOrd="0" destOrd="0" presId="urn:microsoft.com/office/officeart/2005/8/layout/arrow2"/>
    <dgm:cxn modelId="{136BFE81-87E9-4FA1-A5AB-A6502D18BB0B}" type="presOf" srcId="{7C6A9B5B-02E5-479F-AD71-B3AE3CE4F266}" destId="{7B812A00-D7B3-4876-950B-A6584F9CAAF9}" srcOrd="0" destOrd="0" presId="urn:microsoft.com/office/officeart/2005/8/layout/arrow2"/>
    <dgm:cxn modelId="{5CDE5D12-6D37-4314-87AC-88EB48268711}" srcId="{A8621E7E-FB8B-40E5-8FC1-5FC37B5AA4BA}" destId="{7C6A9B5B-02E5-479F-AD71-B3AE3CE4F266}" srcOrd="4" destOrd="0" parTransId="{601D4222-1111-49D4-BB3D-D91FB82D06BE}" sibTransId="{19180D3E-CB03-48B3-9314-C7FDAE20DCC1}"/>
    <dgm:cxn modelId="{290C8AFE-DE9E-4357-A42E-D7D944E05805}" srcId="{A8621E7E-FB8B-40E5-8FC1-5FC37B5AA4BA}" destId="{5058EFF0-2AA2-4397-96DF-EFE0E410B889}" srcOrd="3" destOrd="0" parTransId="{CF47C66D-0D01-444F-80CC-92E4429DA62E}" sibTransId="{4B7505F9-AD32-4AD1-88C1-4D7C4091941C}"/>
    <dgm:cxn modelId="{A4099E2B-A589-4D5B-B275-664E0DB4A37F}" type="presOf" srcId="{D6F0CC13-B115-456B-A6FD-37F7E42F8F4C}" destId="{9CB4D745-A65D-461B-983B-92CC76C68E02}" srcOrd="0" destOrd="0" presId="urn:microsoft.com/office/officeart/2005/8/layout/arrow2"/>
    <dgm:cxn modelId="{C79F4A84-A30A-42B5-82DA-8E4FC49F4ED0}" type="presParOf" srcId="{E33F8101-9856-4337-8F13-F31C50768CB4}" destId="{13B3174F-742D-42F7-9174-FB552917ED4E}" srcOrd="0" destOrd="0" presId="urn:microsoft.com/office/officeart/2005/8/layout/arrow2"/>
    <dgm:cxn modelId="{938047DE-ED69-4C18-B077-8D05C02E2BFA}" type="presParOf" srcId="{E33F8101-9856-4337-8F13-F31C50768CB4}" destId="{285D0734-B820-4837-8396-8487880A9F6E}" srcOrd="1" destOrd="0" presId="urn:microsoft.com/office/officeart/2005/8/layout/arrow2"/>
    <dgm:cxn modelId="{81A70984-7B1B-48AF-B882-2F01F78CE432}" type="presParOf" srcId="{285D0734-B820-4837-8396-8487880A9F6E}" destId="{8837801C-1F8E-4B2D-8488-5BD632BD1B4D}" srcOrd="0" destOrd="0" presId="urn:microsoft.com/office/officeart/2005/8/layout/arrow2"/>
    <dgm:cxn modelId="{35903AFB-2710-48ED-AC70-85D81101F642}" type="presParOf" srcId="{285D0734-B820-4837-8396-8487880A9F6E}" destId="{9CB4D745-A65D-461B-983B-92CC76C68E02}" srcOrd="1" destOrd="0" presId="urn:microsoft.com/office/officeart/2005/8/layout/arrow2"/>
    <dgm:cxn modelId="{60752529-9741-4C1A-8C1D-7E138533DFFA}" type="presParOf" srcId="{285D0734-B820-4837-8396-8487880A9F6E}" destId="{ADFCA9D8-0AF5-40C7-86D0-EFADB3D471E3}" srcOrd="2" destOrd="0" presId="urn:microsoft.com/office/officeart/2005/8/layout/arrow2"/>
    <dgm:cxn modelId="{793D817D-81D8-46D7-AAF4-07E1C9E7E65C}" type="presParOf" srcId="{285D0734-B820-4837-8396-8487880A9F6E}" destId="{26698FB1-D2A9-4798-864C-7E30E6509273}" srcOrd="3" destOrd="0" presId="urn:microsoft.com/office/officeart/2005/8/layout/arrow2"/>
    <dgm:cxn modelId="{A31DB289-4D6D-43F6-AD3E-224771012C49}" type="presParOf" srcId="{285D0734-B820-4837-8396-8487880A9F6E}" destId="{C76DCF0F-8EA5-4532-8185-DC45BD3193F7}" srcOrd="4" destOrd="0" presId="urn:microsoft.com/office/officeart/2005/8/layout/arrow2"/>
    <dgm:cxn modelId="{39B3276E-C7E5-4BE0-A3FB-04B27D516632}" type="presParOf" srcId="{285D0734-B820-4837-8396-8487880A9F6E}" destId="{1F2929E7-37C3-4F5E-878E-4C9F6931667D}" srcOrd="5" destOrd="0" presId="urn:microsoft.com/office/officeart/2005/8/layout/arrow2"/>
    <dgm:cxn modelId="{13629E02-EA6A-4507-BD42-C2C32026F2A7}" type="presParOf" srcId="{285D0734-B820-4837-8396-8487880A9F6E}" destId="{F01EAFE1-A396-451A-8615-DB7ED40AFE1E}" srcOrd="6" destOrd="0" presId="urn:microsoft.com/office/officeart/2005/8/layout/arrow2"/>
    <dgm:cxn modelId="{0A6F8F48-0238-4F8B-850B-91DD63C8CBD3}" type="presParOf" srcId="{285D0734-B820-4837-8396-8487880A9F6E}" destId="{FA927A11-FEDD-4A37-8F2C-567F22F962B1}" srcOrd="7" destOrd="0" presId="urn:microsoft.com/office/officeart/2005/8/layout/arrow2"/>
    <dgm:cxn modelId="{BA27B672-DA6D-4F5D-92A6-CD71D7DFA705}" type="presParOf" srcId="{285D0734-B820-4837-8396-8487880A9F6E}" destId="{473E60C3-EB1F-4039-8A81-F98DA4C6A128}" srcOrd="8" destOrd="0" presId="urn:microsoft.com/office/officeart/2005/8/layout/arrow2"/>
    <dgm:cxn modelId="{3492771D-D9A3-4EE1-B3E3-2629952DB0CE}" type="presParOf" srcId="{285D0734-B820-4837-8396-8487880A9F6E}" destId="{7B812A00-D7B3-4876-950B-A6584F9CAAF9}"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35EA04-7565-441B-8FD8-8C026E18DC65}"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b-NO"/>
        </a:p>
      </dgm:t>
    </dgm:pt>
    <dgm:pt modelId="{AB07C0C0-A094-4E8D-ACF0-857054CDBF15}">
      <dgm:prSet phldrT="[Tekst]" custT="1"/>
      <dgm:spPr/>
      <dgm:t>
        <a:bodyPr/>
        <a:lstStyle/>
        <a:p>
          <a:r>
            <a:rPr lang="nb-NO" sz="2000" dirty="0" smtClean="0"/>
            <a:t>Kompetanse på tvers- roller </a:t>
          </a:r>
          <a:r>
            <a:rPr lang="nb-NO" sz="1200" dirty="0" smtClean="0"/>
            <a:t> </a:t>
          </a:r>
          <a:endParaRPr lang="nb-NO" sz="2000" dirty="0"/>
        </a:p>
      </dgm:t>
    </dgm:pt>
    <dgm:pt modelId="{D530CAB8-C70E-4FC4-816E-E88B9D7E50B5}" type="parTrans" cxnId="{F2D02E3B-6674-4A42-A594-DF420275038B}">
      <dgm:prSet/>
      <dgm:spPr/>
      <dgm:t>
        <a:bodyPr/>
        <a:lstStyle/>
        <a:p>
          <a:endParaRPr lang="nb-NO"/>
        </a:p>
      </dgm:t>
    </dgm:pt>
    <dgm:pt modelId="{58566CD0-FC3A-4322-9349-0129CBE9A1CB}" type="sibTrans" cxnId="{F2D02E3B-6674-4A42-A594-DF420275038B}">
      <dgm:prSet/>
      <dgm:spPr/>
      <dgm:t>
        <a:bodyPr/>
        <a:lstStyle/>
        <a:p>
          <a:endParaRPr lang="nb-NO"/>
        </a:p>
      </dgm:t>
    </dgm:pt>
    <dgm:pt modelId="{9007AD9C-3C10-4D02-8292-32A437FDBAF2}">
      <dgm:prSet phldrT="[Tekst]" custT="1"/>
      <dgm:spPr/>
      <dgm:t>
        <a:bodyPr/>
        <a:lstStyle/>
        <a:p>
          <a:r>
            <a:rPr lang="nb-NO" sz="2000" dirty="0" smtClean="0"/>
            <a:t>Informasjon deling </a:t>
          </a:r>
          <a:endParaRPr lang="nb-NO" sz="1200" dirty="0"/>
        </a:p>
      </dgm:t>
    </dgm:pt>
    <dgm:pt modelId="{DE2377DE-F950-49A5-8057-C40738CF60AE}" type="parTrans" cxnId="{6A5FF84A-C29F-4D11-91D6-0F4858B39198}">
      <dgm:prSet/>
      <dgm:spPr/>
      <dgm:t>
        <a:bodyPr/>
        <a:lstStyle/>
        <a:p>
          <a:endParaRPr lang="nb-NO"/>
        </a:p>
      </dgm:t>
    </dgm:pt>
    <dgm:pt modelId="{C6EDD659-848A-431A-AE18-2F2021AB7EE8}" type="sibTrans" cxnId="{6A5FF84A-C29F-4D11-91D6-0F4858B39198}">
      <dgm:prSet/>
      <dgm:spPr/>
      <dgm:t>
        <a:bodyPr/>
        <a:lstStyle/>
        <a:p>
          <a:endParaRPr lang="nb-NO"/>
        </a:p>
      </dgm:t>
    </dgm:pt>
    <dgm:pt modelId="{0773B169-F599-46D5-AEC3-F6E697C63007}">
      <dgm:prSet phldrT="[Tekst]" custT="1"/>
      <dgm:spPr/>
      <dgm:t>
        <a:bodyPr/>
        <a:lstStyle/>
        <a:p>
          <a:r>
            <a:rPr lang="nb-NO" sz="2000" dirty="0" smtClean="0"/>
            <a:t>Samarbeid på tvers</a:t>
          </a:r>
          <a:endParaRPr lang="nb-NO" sz="2000" dirty="0"/>
        </a:p>
      </dgm:t>
    </dgm:pt>
    <dgm:pt modelId="{2472AE09-2482-4760-86BA-4B0814E3B342}" type="parTrans" cxnId="{44E66EC7-21F4-426C-8282-2E12F6F0EF79}">
      <dgm:prSet/>
      <dgm:spPr/>
      <dgm:t>
        <a:bodyPr/>
        <a:lstStyle/>
        <a:p>
          <a:endParaRPr lang="nb-NO"/>
        </a:p>
      </dgm:t>
    </dgm:pt>
    <dgm:pt modelId="{A8479B42-CD2D-4D0C-A3AF-F240E7F5C2D8}" type="sibTrans" cxnId="{44E66EC7-21F4-426C-8282-2E12F6F0EF79}">
      <dgm:prSet/>
      <dgm:spPr/>
      <dgm:t>
        <a:bodyPr/>
        <a:lstStyle/>
        <a:p>
          <a:endParaRPr lang="nb-NO"/>
        </a:p>
      </dgm:t>
    </dgm:pt>
    <dgm:pt modelId="{730887FC-E8FD-4772-A6A0-BCDDAC7876D1}">
      <dgm:prSet phldrT="[Tekst]" custT="1"/>
      <dgm:spPr/>
      <dgm:t>
        <a:bodyPr/>
        <a:lstStyle/>
        <a:p>
          <a:r>
            <a:rPr lang="nb-NO" sz="2000" dirty="0" smtClean="0"/>
            <a:t>Lære på tvers</a:t>
          </a:r>
          <a:endParaRPr lang="nb-NO" sz="2000" dirty="0" smtClean="0"/>
        </a:p>
      </dgm:t>
    </dgm:pt>
    <dgm:pt modelId="{F650A5BB-3368-4D14-9A29-5523E32C4B22}" type="parTrans" cxnId="{C6184528-2DA4-47B2-A01F-E0DCE43CA032}">
      <dgm:prSet/>
      <dgm:spPr/>
      <dgm:t>
        <a:bodyPr/>
        <a:lstStyle/>
        <a:p>
          <a:endParaRPr lang="nb-NO"/>
        </a:p>
      </dgm:t>
    </dgm:pt>
    <dgm:pt modelId="{BD802393-D17C-4F98-9CB5-0FAF0AB1E4C2}" type="sibTrans" cxnId="{C6184528-2DA4-47B2-A01F-E0DCE43CA032}">
      <dgm:prSet/>
      <dgm:spPr/>
      <dgm:t>
        <a:bodyPr/>
        <a:lstStyle/>
        <a:p>
          <a:endParaRPr lang="nb-NO"/>
        </a:p>
      </dgm:t>
    </dgm:pt>
    <dgm:pt modelId="{82A2E4C5-D6CD-4EE7-B5F6-3C7F615DE16E}">
      <dgm:prSet phldrT="[Tekst]" custT="1"/>
      <dgm:spPr/>
      <dgm:t>
        <a:bodyPr/>
        <a:lstStyle/>
        <a:p>
          <a:r>
            <a:rPr lang="nb-NO" sz="1800" dirty="0" smtClean="0"/>
            <a:t>Kommunisere på tvers</a:t>
          </a:r>
          <a:endParaRPr lang="nb-NO" sz="1800" dirty="0"/>
        </a:p>
      </dgm:t>
    </dgm:pt>
    <dgm:pt modelId="{3C9C2CDF-3966-4229-9A52-3FB4752AD6DA}" type="parTrans" cxnId="{0FF00BC8-773B-4CCD-8D76-4B486FD2A47F}">
      <dgm:prSet/>
      <dgm:spPr/>
      <dgm:t>
        <a:bodyPr/>
        <a:lstStyle/>
        <a:p>
          <a:endParaRPr lang="nb-NO"/>
        </a:p>
      </dgm:t>
    </dgm:pt>
    <dgm:pt modelId="{5D8D1A8C-770C-41C9-86F2-72C2E2051F3F}" type="sibTrans" cxnId="{0FF00BC8-773B-4CCD-8D76-4B486FD2A47F}">
      <dgm:prSet/>
      <dgm:spPr/>
      <dgm:t>
        <a:bodyPr/>
        <a:lstStyle/>
        <a:p>
          <a:endParaRPr lang="nb-NO"/>
        </a:p>
      </dgm:t>
    </dgm:pt>
    <dgm:pt modelId="{3C25FB12-33E6-4F8C-9B57-CE990FC47EF4}" type="pres">
      <dgm:prSet presAssocID="{C035EA04-7565-441B-8FD8-8C026E18DC65}" presName="cycle" presStyleCnt="0">
        <dgm:presLayoutVars>
          <dgm:dir/>
          <dgm:resizeHandles val="exact"/>
        </dgm:presLayoutVars>
      </dgm:prSet>
      <dgm:spPr/>
      <dgm:t>
        <a:bodyPr/>
        <a:lstStyle/>
        <a:p>
          <a:endParaRPr lang="nb-NO"/>
        </a:p>
      </dgm:t>
    </dgm:pt>
    <dgm:pt modelId="{9AD451F0-21CD-4F5D-B79E-681C7B9AE156}" type="pres">
      <dgm:prSet presAssocID="{AB07C0C0-A094-4E8D-ACF0-857054CDBF15}" presName="node" presStyleLbl="node1" presStyleIdx="0" presStyleCnt="5">
        <dgm:presLayoutVars>
          <dgm:bulletEnabled val="1"/>
        </dgm:presLayoutVars>
      </dgm:prSet>
      <dgm:spPr/>
      <dgm:t>
        <a:bodyPr/>
        <a:lstStyle/>
        <a:p>
          <a:endParaRPr lang="nb-NO"/>
        </a:p>
      </dgm:t>
    </dgm:pt>
    <dgm:pt modelId="{4924D390-08D7-4D16-B1FA-FB54A6FFEB61}" type="pres">
      <dgm:prSet presAssocID="{AB07C0C0-A094-4E8D-ACF0-857054CDBF15}" presName="spNode" presStyleCnt="0"/>
      <dgm:spPr/>
      <dgm:t>
        <a:bodyPr/>
        <a:lstStyle/>
        <a:p>
          <a:endParaRPr lang="nb-NO"/>
        </a:p>
      </dgm:t>
    </dgm:pt>
    <dgm:pt modelId="{8431E2CB-FE7C-4A28-912D-AF806387B6E7}" type="pres">
      <dgm:prSet presAssocID="{58566CD0-FC3A-4322-9349-0129CBE9A1CB}" presName="sibTrans" presStyleLbl="sibTrans1D1" presStyleIdx="0" presStyleCnt="5"/>
      <dgm:spPr/>
      <dgm:t>
        <a:bodyPr/>
        <a:lstStyle/>
        <a:p>
          <a:endParaRPr lang="nb-NO"/>
        </a:p>
      </dgm:t>
    </dgm:pt>
    <dgm:pt modelId="{1D26E4BF-EB95-45F9-91A0-A99CD843F7BB}" type="pres">
      <dgm:prSet presAssocID="{9007AD9C-3C10-4D02-8292-32A437FDBAF2}" presName="node" presStyleLbl="node1" presStyleIdx="1" presStyleCnt="5">
        <dgm:presLayoutVars>
          <dgm:bulletEnabled val="1"/>
        </dgm:presLayoutVars>
      </dgm:prSet>
      <dgm:spPr/>
      <dgm:t>
        <a:bodyPr/>
        <a:lstStyle/>
        <a:p>
          <a:endParaRPr lang="nb-NO"/>
        </a:p>
      </dgm:t>
    </dgm:pt>
    <dgm:pt modelId="{50EF3F9B-837D-44BA-AFC1-80BBD3081059}" type="pres">
      <dgm:prSet presAssocID="{9007AD9C-3C10-4D02-8292-32A437FDBAF2}" presName="spNode" presStyleCnt="0"/>
      <dgm:spPr/>
      <dgm:t>
        <a:bodyPr/>
        <a:lstStyle/>
        <a:p>
          <a:endParaRPr lang="nb-NO"/>
        </a:p>
      </dgm:t>
    </dgm:pt>
    <dgm:pt modelId="{FDF72E80-0FE7-4D1E-AAD1-9EC03893F500}" type="pres">
      <dgm:prSet presAssocID="{C6EDD659-848A-431A-AE18-2F2021AB7EE8}" presName="sibTrans" presStyleLbl="sibTrans1D1" presStyleIdx="1" presStyleCnt="5"/>
      <dgm:spPr/>
      <dgm:t>
        <a:bodyPr/>
        <a:lstStyle/>
        <a:p>
          <a:endParaRPr lang="nb-NO"/>
        </a:p>
      </dgm:t>
    </dgm:pt>
    <dgm:pt modelId="{74D123D7-D8EC-47C1-B2A6-C73332146B1D}" type="pres">
      <dgm:prSet presAssocID="{0773B169-F599-46D5-AEC3-F6E697C63007}" presName="node" presStyleLbl="node1" presStyleIdx="2" presStyleCnt="5">
        <dgm:presLayoutVars>
          <dgm:bulletEnabled val="1"/>
        </dgm:presLayoutVars>
      </dgm:prSet>
      <dgm:spPr/>
      <dgm:t>
        <a:bodyPr/>
        <a:lstStyle/>
        <a:p>
          <a:endParaRPr lang="nb-NO"/>
        </a:p>
      </dgm:t>
    </dgm:pt>
    <dgm:pt modelId="{D50FC455-A579-4C68-893B-0B28757120FA}" type="pres">
      <dgm:prSet presAssocID="{0773B169-F599-46D5-AEC3-F6E697C63007}" presName="spNode" presStyleCnt="0"/>
      <dgm:spPr/>
      <dgm:t>
        <a:bodyPr/>
        <a:lstStyle/>
        <a:p>
          <a:endParaRPr lang="nb-NO"/>
        </a:p>
      </dgm:t>
    </dgm:pt>
    <dgm:pt modelId="{5FB9736A-FDA3-4228-9D1B-93F663B11854}" type="pres">
      <dgm:prSet presAssocID="{A8479B42-CD2D-4D0C-A3AF-F240E7F5C2D8}" presName="sibTrans" presStyleLbl="sibTrans1D1" presStyleIdx="2" presStyleCnt="5"/>
      <dgm:spPr/>
      <dgm:t>
        <a:bodyPr/>
        <a:lstStyle/>
        <a:p>
          <a:endParaRPr lang="nb-NO"/>
        </a:p>
      </dgm:t>
    </dgm:pt>
    <dgm:pt modelId="{EAE1AD59-9EE7-44AE-9FA1-5F3BA76EA654}" type="pres">
      <dgm:prSet presAssocID="{82A2E4C5-D6CD-4EE7-B5F6-3C7F615DE16E}" presName="node" presStyleLbl="node1" presStyleIdx="3" presStyleCnt="5">
        <dgm:presLayoutVars>
          <dgm:bulletEnabled val="1"/>
        </dgm:presLayoutVars>
      </dgm:prSet>
      <dgm:spPr/>
      <dgm:t>
        <a:bodyPr/>
        <a:lstStyle/>
        <a:p>
          <a:endParaRPr lang="nb-NO"/>
        </a:p>
      </dgm:t>
    </dgm:pt>
    <dgm:pt modelId="{A89270CA-0E19-4C9A-A4BA-E78A8B70FB77}" type="pres">
      <dgm:prSet presAssocID="{82A2E4C5-D6CD-4EE7-B5F6-3C7F615DE16E}" presName="spNode" presStyleCnt="0"/>
      <dgm:spPr/>
      <dgm:t>
        <a:bodyPr/>
        <a:lstStyle/>
        <a:p>
          <a:endParaRPr lang="nb-NO"/>
        </a:p>
      </dgm:t>
    </dgm:pt>
    <dgm:pt modelId="{882DEE3F-9155-425F-9835-CC0E17094BDA}" type="pres">
      <dgm:prSet presAssocID="{5D8D1A8C-770C-41C9-86F2-72C2E2051F3F}" presName="sibTrans" presStyleLbl="sibTrans1D1" presStyleIdx="3" presStyleCnt="5"/>
      <dgm:spPr/>
      <dgm:t>
        <a:bodyPr/>
        <a:lstStyle/>
        <a:p>
          <a:endParaRPr lang="nb-NO"/>
        </a:p>
      </dgm:t>
    </dgm:pt>
    <dgm:pt modelId="{6E0E7D41-5CA0-49FF-978C-11109116A083}" type="pres">
      <dgm:prSet presAssocID="{730887FC-E8FD-4772-A6A0-BCDDAC7876D1}" presName="node" presStyleLbl="node1" presStyleIdx="4" presStyleCnt="5">
        <dgm:presLayoutVars>
          <dgm:bulletEnabled val="1"/>
        </dgm:presLayoutVars>
      </dgm:prSet>
      <dgm:spPr/>
      <dgm:t>
        <a:bodyPr/>
        <a:lstStyle/>
        <a:p>
          <a:endParaRPr lang="nb-NO"/>
        </a:p>
      </dgm:t>
    </dgm:pt>
    <dgm:pt modelId="{A464A205-D869-4AA8-9678-EA23408D449A}" type="pres">
      <dgm:prSet presAssocID="{730887FC-E8FD-4772-A6A0-BCDDAC7876D1}" presName="spNode" presStyleCnt="0"/>
      <dgm:spPr/>
      <dgm:t>
        <a:bodyPr/>
        <a:lstStyle/>
        <a:p>
          <a:endParaRPr lang="nb-NO"/>
        </a:p>
      </dgm:t>
    </dgm:pt>
    <dgm:pt modelId="{81F3B725-62C1-41C8-8DC7-F68187711843}" type="pres">
      <dgm:prSet presAssocID="{BD802393-D17C-4F98-9CB5-0FAF0AB1E4C2}" presName="sibTrans" presStyleLbl="sibTrans1D1" presStyleIdx="4" presStyleCnt="5"/>
      <dgm:spPr/>
      <dgm:t>
        <a:bodyPr/>
        <a:lstStyle/>
        <a:p>
          <a:endParaRPr lang="nb-NO"/>
        </a:p>
      </dgm:t>
    </dgm:pt>
  </dgm:ptLst>
  <dgm:cxnLst>
    <dgm:cxn modelId="{E704F556-CA22-4A24-9160-16B0C1D85ACD}" type="presOf" srcId="{5D8D1A8C-770C-41C9-86F2-72C2E2051F3F}" destId="{882DEE3F-9155-425F-9835-CC0E17094BDA}" srcOrd="0" destOrd="0" presId="urn:microsoft.com/office/officeart/2005/8/layout/cycle6"/>
    <dgm:cxn modelId="{044FC13D-40EB-4AEF-A40C-F328AD521F52}" type="presOf" srcId="{9007AD9C-3C10-4D02-8292-32A437FDBAF2}" destId="{1D26E4BF-EB95-45F9-91A0-A99CD843F7BB}" srcOrd="0" destOrd="0" presId="urn:microsoft.com/office/officeart/2005/8/layout/cycle6"/>
    <dgm:cxn modelId="{C6184528-2DA4-47B2-A01F-E0DCE43CA032}" srcId="{C035EA04-7565-441B-8FD8-8C026E18DC65}" destId="{730887FC-E8FD-4772-A6A0-BCDDAC7876D1}" srcOrd="4" destOrd="0" parTransId="{F650A5BB-3368-4D14-9A29-5523E32C4B22}" sibTransId="{BD802393-D17C-4F98-9CB5-0FAF0AB1E4C2}"/>
    <dgm:cxn modelId="{C6B3AD94-2585-4A23-AA86-472098C4F9B3}" type="presOf" srcId="{58566CD0-FC3A-4322-9349-0129CBE9A1CB}" destId="{8431E2CB-FE7C-4A28-912D-AF806387B6E7}" srcOrd="0" destOrd="0" presId="urn:microsoft.com/office/officeart/2005/8/layout/cycle6"/>
    <dgm:cxn modelId="{A0D632BD-85EA-4F72-8C33-261DC0F8E4EC}" type="presOf" srcId="{C035EA04-7565-441B-8FD8-8C026E18DC65}" destId="{3C25FB12-33E6-4F8C-9B57-CE990FC47EF4}" srcOrd="0" destOrd="0" presId="urn:microsoft.com/office/officeart/2005/8/layout/cycle6"/>
    <dgm:cxn modelId="{795035A2-2C83-4EA2-91A9-4BC96F5C12B6}" type="presOf" srcId="{0773B169-F599-46D5-AEC3-F6E697C63007}" destId="{74D123D7-D8EC-47C1-B2A6-C73332146B1D}" srcOrd="0" destOrd="0" presId="urn:microsoft.com/office/officeart/2005/8/layout/cycle6"/>
    <dgm:cxn modelId="{44E66EC7-21F4-426C-8282-2E12F6F0EF79}" srcId="{C035EA04-7565-441B-8FD8-8C026E18DC65}" destId="{0773B169-F599-46D5-AEC3-F6E697C63007}" srcOrd="2" destOrd="0" parTransId="{2472AE09-2482-4760-86BA-4B0814E3B342}" sibTransId="{A8479B42-CD2D-4D0C-A3AF-F240E7F5C2D8}"/>
    <dgm:cxn modelId="{6A5FF84A-C29F-4D11-91D6-0F4858B39198}" srcId="{C035EA04-7565-441B-8FD8-8C026E18DC65}" destId="{9007AD9C-3C10-4D02-8292-32A437FDBAF2}" srcOrd="1" destOrd="0" parTransId="{DE2377DE-F950-49A5-8057-C40738CF60AE}" sibTransId="{C6EDD659-848A-431A-AE18-2F2021AB7EE8}"/>
    <dgm:cxn modelId="{16B281FF-4A9D-438C-B74F-C5F6071A1DDF}" type="presOf" srcId="{C6EDD659-848A-431A-AE18-2F2021AB7EE8}" destId="{FDF72E80-0FE7-4D1E-AAD1-9EC03893F500}" srcOrd="0" destOrd="0" presId="urn:microsoft.com/office/officeart/2005/8/layout/cycle6"/>
    <dgm:cxn modelId="{5A6F29D0-68FB-4C5A-9882-B95C5D558B92}" type="presOf" srcId="{A8479B42-CD2D-4D0C-A3AF-F240E7F5C2D8}" destId="{5FB9736A-FDA3-4228-9D1B-93F663B11854}" srcOrd="0" destOrd="0" presId="urn:microsoft.com/office/officeart/2005/8/layout/cycle6"/>
    <dgm:cxn modelId="{4D638EE2-EAAB-404F-9AB7-DA31CC602B40}" type="presOf" srcId="{82A2E4C5-D6CD-4EE7-B5F6-3C7F615DE16E}" destId="{EAE1AD59-9EE7-44AE-9FA1-5F3BA76EA654}" srcOrd="0" destOrd="0" presId="urn:microsoft.com/office/officeart/2005/8/layout/cycle6"/>
    <dgm:cxn modelId="{F2D02E3B-6674-4A42-A594-DF420275038B}" srcId="{C035EA04-7565-441B-8FD8-8C026E18DC65}" destId="{AB07C0C0-A094-4E8D-ACF0-857054CDBF15}" srcOrd="0" destOrd="0" parTransId="{D530CAB8-C70E-4FC4-816E-E88B9D7E50B5}" sibTransId="{58566CD0-FC3A-4322-9349-0129CBE9A1CB}"/>
    <dgm:cxn modelId="{0FF00BC8-773B-4CCD-8D76-4B486FD2A47F}" srcId="{C035EA04-7565-441B-8FD8-8C026E18DC65}" destId="{82A2E4C5-D6CD-4EE7-B5F6-3C7F615DE16E}" srcOrd="3" destOrd="0" parTransId="{3C9C2CDF-3966-4229-9A52-3FB4752AD6DA}" sibTransId="{5D8D1A8C-770C-41C9-86F2-72C2E2051F3F}"/>
    <dgm:cxn modelId="{6587D6A9-7D84-4525-B2B0-A432F535E62F}" type="presOf" srcId="{730887FC-E8FD-4772-A6A0-BCDDAC7876D1}" destId="{6E0E7D41-5CA0-49FF-978C-11109116A083}" srcOrd="0" destOrd="0" presId="urn:microsoft.com/office/officeart/2005/8/layout/cycle6"/>
    <dgm:cxn modelId="{B07E0A62-07BB-490B-AAB1-05B10A71D261}" type="presOf" srcId="{BD802393-D17C-4F98-9CB5-0FAF0AB1E4C2}" destId="{81F3B725-62C1-41C8-8DC7-F68187711843}" srcOrd="0" destOrd="0" presId="urn:microsoft.com/office/officeart/2005/8/layout/cycle6"/>
    <dgm:cxn modelId="{FA1D5066-3809-486D-8BC9-6460E6010BCD}" type="presOf" srcId="{AB07C0C0-A094-4E8D-ACF0-857054CDBF15}" destId="{9AD451F0-21CD-4F5D-B79E-681C7B9AE156}" srcOrd="0" destOrd="0" presId="urn:microsoft.com/office/officeart/2005/8/layout/cycle6"/>
    <dgm:cxn modelId="{4C4CFE54-7B72-492A-A4D6-281AD8F44C87}" type="presParOf" srcId="{3C25FB12-33E6-4F8C-9B57-CE990FC47EF4}" destId="{9AD451F0-21CD-4F5D-B79E-681C7B9AE156}" srcOrd="0" destOrd="0" presId="urn:microsoft.com/office/officeart/2005/8/layout/cycle6"/>
    <dgm:cxn modelId="{6EB8584B-6E08-4D36-A85D-DA4F48094676}" type="presParOf" srcId="{3C25FB12-33E6-4F8C-9B57-CE990FC47EF4}" destId="{4924D390-08D7-4D16-B1FA-FB54A6FFEB61}" srcOrd="1" destOrd="0" presId="urn:microsoft.com/office/officeart/2005/8/layout/cycle6"/>
    <dgm:cxn modelId="{8A76CFEC-8F08-4237-9771-64514D8394F1}" type="presParOf" srcId="{3C25FB12-33E6-4F8C-9B57-CE990FC47EF4}" destId="{8431E2CB-FE7C-4A28-912D-AF806387B6E7}" srcOrd="2" destOrd="0" presId="urn:microsoft.com/office/officeart/2005/8/layout/cycle6"/>
    <dgm:cxn modelId="{55475A06-1DD8-434F-8E7C-A2C19732E3A5}" type="presParOf" srcId="{3C25FB12-33E6-4F8C-9B57-CE990FC47EF4}" destId="{1D26E4BF-EB95-45F9-91A0-A99CD843F7BB}" srcOrd="3" destOrd="0" presId="urn:microsoft.com/office/officeart/2005/8/layout/cycle6"/>
    <dgm:cxn modelId="{0A430BB7-2D6F-4358-B94A-3E71E8FEE160}" type="presParOf" srcId="{3C25FB12-33E6-4F8C-9B57-CE990FC47EF4}" destId="{50EF3F9B-837D-44BA-AFC1-80BBD3081059}" srcOrd="4" destOrd="0" presId="urn:microsoft.com/office/officeart/2005/8/layout/cycle6"/>
    <dgm:cxn modelId="{42235245-ACDC-467F-99F5-6BB7E9C4B057}" type="presParOf" srcId="{3C25FB12-33E6-4F8C-9B57-CE990FC47EF4}" destId="{FDF72E80-0FE7-4D1E-AAD1-9EC03893F500}" srcOrd="5" destOrd="0" presId="urn:microsoft.com/office/officeart/2005/8/layout/cycle6"/>
    <dgm:cxn modelId="{A195569E-7AFC-4A8D-84CC-6078469F22DF}" type="presParOf" srcId="{3C25FB12-33E6-4F8C-9B57-CE990FC47EF4}" destId="{74D123D7-D8EC-47C1-B2A6-C73332146B1D}" srcOrd="6" destOrd="0" presId="urn:microsoft.com/office/officeart/2005/8/layout/cycle6"/>
    <dgm:cxn modelId="{2E90E381-01BF-4C8B-9ABB-5D26786FDC9F}" type="presParOf" srcId="{3C25FB12-33E6-4F8C-9B57-CE990FC47EF4}" destId="{D50FC455-A579-4C68-893B-0B28757120FA}" srcOrd="7" destOrd="0" presId="urn:microsoft.com/office/officeart/2005/8/layout/cycle6"/>
    <dgm:cxn modelId="{49EF0D47-C26C-49AF-936B-2E509AAFE808}" type="presParOf" srcId="{3C25FB12-33E6-4F8C-9B57-CE990FC47EF4}" destId="{5FB9736A-FDA3-4228-9D1B-93F663B11854}" srcOrd="8" destOrd="0" presId="urn:microsoft.com/office/officeart/2005/8/layout/cycle6"/>
    <dgm:cxn modelId="{1E914D98-3142-4E00-84B2-48204498A0BF}" type="presParOf" srcId="{3C25FB12-33E6-4F8C-9B57-CE990FC47EF4}" destId="{EAE1AD59-9EE7-44AE-9FA1-5F3BA76EA654}" srcOrd="9" destOrd="0" presId="urn:microsoft.com/office/officeart/2005/8/layout/cycle6"/>
    <dgm:cxn modelId="{B4E67B18-948F-4742-90BB-E1E306D99DD5}" type="presParOf" srcId="{3C25FB12-33E6-4F8C-9B57-CE990FC47EF4}" destId="{A89270CA-0E19-4C9A-A4BA-E78A8B70FB77}" srcOrd="10" destOrd="0" presId="urn:microsoft.com/office/officeart/2005/8/layout/cycle6"/>
    <dgm:cxn modelId="{B6BAA051-7D3D-4C57-A439-284EECACFFC0}" type="presParOf" srcId="{3C25FB12-33E6-4F8C-9B57-CE990FC47EF4}" destId="{882DEE3F-9155-425F-9835-CC0E17094BDA}" srcOrd="11" destOrd="0" presId="urn:microsoft.com/office/officeart/2005/8/layout/cycle6"/>
    <dgm:cxn modelId="{A8251517-5942-4251-A22D-A596FE02CAFC}" type="presParOf" srcId="{3C25FB12-33E6-4F8C-9B57-CE990FC47EF4}" destId="{6E0E7D41-5CA0-49FF-978C-11109116A083}" srcOrd="12" destOrd="0" presId="urn:microsoft.com/office/officeart/2005/8/layout/cycle6"/>
    <dgm:cxn modelId="{3334E6A4-F800-45BB-81B6-3BF30737C6FC}" type="presParOf" srcId="{3C25FB12-33E6-4F8C-9B57-CE990FC47EF4}" destId="{A464A205-D869-4AA8-9678-EA23408D449A}" srcOrd="13" destOrd="0" presId="urn:microsoft.com/office/officeart/2005/8/layout/cycle6"/>
    <dgm:cxn modelId="{53E5FA95-4A8D-4CF3-9DB0-913618443C96}" type="presParOf" srcId="{3C25FB12-33E6-4F8C-9B57-CE990FC47EF4}" destId="{81F3B725-62C1-41C8-8DC7-F68187711843}"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7DCCCB0-BA5B-6B45-BCCB-0F65AD155B7F}" type="doc">
      <dgm:prSet loTypeId="urn:microsoft.com/office/officeart/2005/8/layout/list1" loCatId="" qsTypeId="urn:microsoft.com/office/officeart/2005/8/quickstyle/3D3" qsCatId="3D" csTypeId="urn:microsoft.com/office/officeart/2005/8/colors/accent1_2" csCatId="accent1" phldr="1"/>
      <dgm:spPr/>
      <dgm:t>
        <a:bodyPr/>
        <a:lstStyle/>
        <a:p>
          <a:endParaRPr lang="en-US"/>
        </a:p>
      </dgm:t>
    </dgm:pt>
    <dgm:pt modelId="{E186B6E4-B2B1-EC44-8B37-C3F08E8BC93E}">
      <dgm:prSet custT="1">
        <dgm:style>
          <a:lnRef idx="0">
            <a:schemeClr val="accent1"/>
          </a:lnRef>
          <a:fillRef idx="3">
            <a:schemeClr val="accent1"/>
          </a:fillRef>
          <a:effectRef idx="3">
            <a:schemeClr val="accent1"/>
          </a:effectRef>
          <a:fontRef idx="minor">
            <a:schemeClr val="lt1"/>
          </a:fontRef>
        </dgm:style>
      </dgm:prSet>
      <dgm:spPr>
        <a:solidFill>
          <a:schemeClr val="accent1"/>
        </a:solidFill>
        <a:ln>
          <a:solidFill>
            <a:srgbClr val="3494BA"/>
          </a:solidFill>
        </a:ln>
      </dgm:spPr>
      <dgm:t>
        <a:bodyPr/>
        <a:lstStyle/>
        <a:p>
          <a:pPr rtl="0"/>
          <a:r>
            <a:rPr lang="en-US" sz="2400" dirty="0" err="1" smtClean="0"/>
            <a:t>Voldstanker</a:t>
          </a:r>
          <a:r>
            <a:rPr lang="en-US" sz="2400" dirty="0" smtClean="0"/>
            <a:t>  </a:t>
          </a:r>
          <a:endParaRPr lang="en-US" sz="2400" dirty="0"/>
        </a:p>
      </dgm:t>
    </dgm:pt>
    <dgm:pt modelId="{CC75F425-A66E-1948-855F-C953B85B6AC9}" type="parTrans" cxnId="{E9F520C2-599B-774A-A0CA-B9B33EA0D5F9}">
      <dgm:prSet/>
      <dgm:spPr/>
      <dgm:t>
        <a:bodyPr/>
        <a:lstStyle/>
        <a:p>
          <a:endParaRPr lang="en-US"/>
        </a:p>
      </dgm:t>
    </dgm:pt>
    <dgm:pt modelId="{D757D85D-ECC8-7546-9158-81196C98739D}" type="sibTrans" cxnId="{E9F520C2-599B-774A-A0CA-B9B33EA0D5F9}">
      <dgm:prSet/>
      <dgm:spPr/>
      <dgm:t>
        <a:bodyPr/>
        <a:lstStyle/>
        <a:p>
          <a:endParaRPr lang="en-US"/>
        </a:p>
      </dgm:t>
    </dgm:pt>
    <dgm:pt modelId="{E1DBBA6C-DE1C-4645-85E9-AF69295E2A42}">
      <dgm:prSet/>
      <dgm:spPr>
        <a:ln>
          <a:solidFill>
            <a:schemeClr val="tx1"/>
          </a:solidFill>
        </a:ln>
      </dgm:spPr>
      <dgm:t>
        <a:bodyPr/>
        <a:lstStyle/>
        <a:p>
          <a:pPr rtl="0"/>
          <a:r>
            <a:rPr lang="en-US" dirty="0" err="1" smtClean="0"/>
            <a:t>Interesse</a:t>
          </a:r>
          <a:r>
            <a:rPr lang="en-US" dirty="0" smtClean="0"/>
            <a:t> for </a:t>
          </a:r>
          <a:r>
            <a:rPr lang="en-US" dirty="0" err="1" smtClean="0"/>
            <a:t>eller</a:t>
          </a:r>
          <a:r>
            <a:rPr lang="en-US" dirty="0" smtClean="0"/>
            <a:t> (over)</a:t>
          </a:r>
          <a:r>
            <a:rPr lang="en-US" dirty="0" err="1" smtClean="0"/>
            <a:t>opptatthet</a:t>
          </a:r>
          <a:r>
            <a:rPr lang="en-US" dirty="0" smtClean="0"/>
            <a:t> </a:t>
          </a:r>
          <a:r>
            <a:rPr lang="en-US" dirty="0" err="1" smtClean="0"/>
            <a:t>av</a:t>
          </a:r>
          <a:r>
            <a:rPr lang="en-US" dirty="0" smtClean="0"/>
            <a:t> </a:t>
          </a:r>
          <a:r>
            <a:rPr lang="en-US" dirty="0" err="1" smtClean="0"/>
            <a:t>vold</a:t>
          </a:r>
          <a:endParaRPr lang="en-US" dirty="0"/>
        </a:p>
      </dgm:t>
    </dgm:pt>
    <dgm:pt modelId="{01E6E08B-4480-CA4A-B8C6-4993ED0308AE}" type="sibTrans" cxnId="{CF5F9F0E-BA81-AD48-8CBB-25E12C2528BC}">
      <dgm:prSet/>
      <dgm:spPr/>
      <dgm:t>
        <a:bodyPr/>
        <a:lstStyle/>
        <a:p>
          <a:endParaRPr lang="en-US"/>
        </a:p>
      </dgm:t>
    </dgm:pt>
    <dgm:pt modelId="{9D24DBF3-1775-6D47-8948-FBB3AE925A2B}" type="parTrans" cxnId="{CF5F9F0E-BA81-AD48-8CBB-25E12C2528BC}">
      <dgm:prSet/>
      <dgm:spPr/>
      <dgm:t>
        <a:bodyPr/>
        <a:lstStyle/>
        <a:p>
          <a:endParaRPr lang="en-US"/>
        </a:p>
      </dgm:t>
    </dgm:pt>
    <dgm:pt modelId="{E3157740-8C96-45CD-9BFF-A418DF4C3481}">
      <dgm:prSet custT="1">
        <dgm:style>
          <a:lnRef idx="0">
            <a:schemeClr val="accent1"/>
          </a:lnRef>
          <a:fillRef idx="3">
            <a:schemeClr val="accent1"/>
          </a:fillRef>
          <a:effectRef idx="3">
            <a:schemeClr val="accent1"/>
          </a:effectRef>
          <a:fontRef idx="minor">
            <a:schemeClr val="lt1"/>
          </a:fontRef>
        </dgm:style>
      </dgm:prSet>
      <dgm:spPr>
        <a:solidFill>
          <a:schemeClr val="accent1"/>
        </a:solidFill>
        <a:ln>
          <a:solidFill>
            <a:schemeClr val="accent6"/>
          </a:solidFill>
        </a:ln>
      </dgm:spPr>
      <dgm:t>
        <a:bodyPr/>
        <a:lstStyle/>
        <a:p>
          <a:pPr rtl="0"/>
          <a:r>
            <a:rPr lang="en-US" sz="2400" dirty="0" err="1" smtClean="0"/>
            <a:t>Annet</a:t>
          </a:r>
          <a:r>
            <a:rPr lang="en-US" sz="2400" dirty="0" smtClean="0"/>
            <a:t> (</a:t>
          </a:r>
          <a:r>
            <a:rPr lang="en-US" sz="2400" dirty="0" err="1" smtClean="0"/>
            <a:t>andre</a:t>
          </a:r>
          <a:r>
            <a:rPr lang="en-US" sz="2400" dirty="0" smtClean="0"/>
            <a:t> </a:t>
          </a:r>
          <a:r>
            <a:rPr lang="en-US" sz="2400" dirty="0" err="1" smtClean="0"/>
            <a:t>primære</a:t>
          </a:r>
          <a:r>
            <a:rPr lang="en-US" sz="2400" dirty="0" smtClean="0"/>
            <a:t> </a:t>
          </a:r>
          <a:r>
            <a:rPr lang="en-US" sz="2400" dirty="0" err="1" smtClean="0"/>
            <a:t>varslignaler</a:t>
          </a:r>
          <a:r>
            <a:rPr lang="en-US" sz="2400" dirty="0" smtClean="0"/>
            <a:t>)</a:t>
          </a:r>
          <a:endParaRPr lang="en-US" sz="2400" dirty="0"/>
        </a:p>
      </dgm:t>
    </dgm:pt>
    <dgm:pt modelId="{6E0AB105-3949-4A3C-8A62-3BF075DE1CB0}" type="parTrans" cxnId="{B8F826BC-9626-4966-8027-6173D84E26E5}">
      <dgm:prSet/>
      <dgm:spPr/>
      <dgm:t>
        <a:bodyPr/>
        <a:lstStyle/>
        <a:p>
          <a:endParaRPr lang="nb-NO"/>
        </a:p>
      </dgm:t>
    </dgm:pt>
    <dgm:pt modelId="{49D89E01-3EBD-477A-8DBE-C680EE248C47}" type="sibTrans" cxnId="{B8F826BC-9626-4966-8027-6173D84E26E5}">
      <dgm:prSet/>
      <dgm:spPr/>
      <dgm:t>
        <a:bodyPr/>
        <a:lstStyle/>
        <a:p>
          <a:endParaRPr lang="nb-NO"/>
        </a:p>
      </dgm:t>
    </dgm:pt>
    <dgm:pt modelId="{4561B97D-D1AA-4700-8F5F-41A42D623762}">
      <dgm:prSet/>
      <dgm:spPr>
        <a:ln>
          <a:solidFill>
            <a:schemeClr val="tx1"/>
          </a:solidFill>
        </a:ln>
      </dgm:spPr>
      <dgm:t>
        <a:bodyPr/>
        <a:lstStyle/>
        <a:p>
          <a:pPr rtl="0"/>
          <a:r>
            <a:rPr lang="en-US" dirty="0" err="1" smtClean="0"/>
            <a:t>Ønske</a:t>
          </a:r>
          <a:r>
            <a:rPr lang="en-US" dirty="0" smtClean="0"/>
            <a:t>/</a:t>
          </a:r>
          <a:r>
            <a:rPr lang="en-US" dirty="0" err="1" smtClean="0"/>
            <a:t>trang</a:t>
          </a:r>
          <a:r>
            <a:rPr lang="en-US" dirty="0" smtClean="0"/>
            <a:t> </a:t>
          </a:r>
          <a:r>
            <a:rPr lang="en-US" dirty="0" err="1" smtClean="0"/>
            <a:t>eller</a:t>
          </a:r>
          <a:r>
            <a:rPr lang="en-US" dirty="0" smtClean="0"/>
            <a:t> </a:t>
          </a:r>
          <a:r>
            <a:rPr lang="en-US" dirty="0" err="1" smtClean="0"/>
            <a:t>vilje</a:t>
          </a:r>
          <a:r>
            <a:rPr lang="en-US" dirty="0" smtClean="0"/>
            <a:t> </a:t>
          </a:r>
          <a:r>
            <a:rPr lang="en-US" dirty="0" err="1" smtClean="0"/>
            <a:t>til</a:t>
          </a:r>
          <a:r>
            <a:rPr lang="en-US" dirty="0" smtClean="0"/>
            <a:t> å </a:t>
          </a:r>
          <a:r>
            <a:rPr lang="en-US" dirty="0" err="1" smtClean="0"/>
            <a:t>utøve</a:t>
          </a:r>
          <a:r>
            <a:rPr lang="en-US" dirty="0" smtClean="0"/>
            <a:t> </a:t>
          </a:r>
          <a:r>
            <a:rPr lang="en-US" err="1" smtClean="0"/>
            <a:t>vold</a:t>
          </a:r>
          <a:r>
            <a:rPr lang="en-US" smtClean="0"/>
            <a:t>    </a:t>
          </a:r>
          <a:endParaRPr lang="en-US" dirty="0"/>
        </a:p>
      </dgm:t>
    </dgm:pt>
    <dgm:pt modelId="{D59E830B-E655-40E3-A157-F0C439FBEAD4}" type="parTrans" cxnId="{F687A486-5398-4AFE-AEA8-B02440B7914E}">
      <dgm:prSet/>
      <dgm:spPr/>
      <dgm:t>
        <a:bodyPr/>
        <a:lstStyle/>
        <a:p>
          <a:endParaRPr lang="nb-NO"/>
        </a:p>
      </dgm:t>
    </dgm:pt>
    <dgm:pt modelId="{5E3CE1BF-CB48-4C71-975C-564ECA03B052}" type="sibTrans" cxnId="{F687A486-5398-4AFE-AEA8-B02440B7914E}">
      <dgm:prSet/>
      <dgm:spPr/>
      <dgm:t>
        <a:bodyPr/>
        <a:lstStyle/>
        <a:p>
          <a:endParaRPr lang="nb-NO"/>
        </a:p>
      </dgm:t>
    </dgm:pt>
    <dgm:pt modelId="{077BA484-496C-489B-99E4-E207A137F04B}">
      <dgm:prSet custT="1">
        <dgm:style>
          <a:lnRef idx="0">
            <a:schemeClr val="accent1"/>
          </a:lnRef>
          <a:fillRef idx="3">
            <a:schemeClr val="accent1"/>
          </a:fillRef>
          <a:effectRef idx="3">
            <a:schemeClr val="accent1"/>
          </a:effectRef>
          <a:fontRef idx="minor">
            <a:schemeClr val="lt1"/>
          </a:fontRef>
        </dgm:style>
      </dgm:prSet>
      <dgm:spPr>
        <a:solidFill>
          <a:schemeClr val="bg1"/>
        </a:solidFill>
        <a:ln>
          <a:solidFill>
            <a:schemeClr val="tx1"/>
          </a:solidFill>
        </a:ln>
        <a:effectLst/>
        <a:scene3d>
          <a:camera prst="orthographicFront">
            <a:rot lat="0" lon="0" rev="0"/>
          </a:camera>
          <a:lightRig rig="contrasting" dir="t">
            <a:rot lat="0" lon="0" rev="1200000"/>
          </a:lightRig>
        </a:scene3d>
      </dgm:spPr>
      <dgm:t>
        <a:bodyPr/>
        <a:lstStyle/>
        <a:p>
          <a:pPr rtl="0"/>
          <a:endParaRPr lang="en-US" sz="1600" dirty="0"/>
        </a:p>
      </dgm:t>
    </dgm:pt>
    <dgm:pt modelId="{06AF4E9C-8428-4723-BE30-71DFC2B09EFD}" type="parTrans" cxnId="{BD5C2A48-71B2-47BF-87F1-2FFD37F4E0E5}">
      <dgm:prSet/>
      <dgm:spPr/>
      <dgm:t>
        <a:bodyPr/>
        <a:lstStyle/>
        <a:p>
          <a:endParaRPr lang="nb-NO"/>
        </a:p>
      </dgm:t>
    </dgm:pt>
    <dgm:pt modelId="{27AA9106-F568-4603-ACCC-ED300A125B73}" type="sibTrans" cxnId="{BD5C2A48-71B2-47BF-87F1-2FFD37F4E0E5}">
      <dgm:prSet/>
      <dgm:spPr/>
      <dgm:t>
        <a:bodyPr/>
        <a:lstStyle/>
        <a:p>
          <a:endParaRPr lang="nb-NO"/>
        </a:p>
      </dgm:t>
    </dgm:pt>
    <dgm:pt modelId="{E0648669-B6D2-4941-9CBB-CDE2719EC0A9}">
      <dgm:prSet custT="1">
        <dgm:style>
          <a:lnRef idx="0">
            <a:schemeClr val="accent1"/>
          </a:lnRef>
          <a:fillRef idx="3">
            <a:schemeClr val="accent1"/>
          </a:fillRef>
          <a:effectRef idx="3">
            <a:schemeClr val="accent1"/>
          </a:effectRef>
          <a:fontRef idx="minor">
            <a:schemeClr val="lt1"/>
          </a:fontRef>
        </dgm:style>
      </dgm:prSet>
      <dgm:spPr>
        <a:solidFill>
          <a:schemeClr val="accent1"/>
        </a:solidFill>
        <a:ln>
          <a:solidFill>
            <a:schemeClr val="accent6"/>
          </a:solidFill>
        </a:ln>
      </dgm:spPr>
      <dgm:t>
        <a:bodyPr/>
        <a:lstStyle/>
        <a:p>
          <a:pPr rtl="0"/>
          <a:r>
            <a:rPr lang="en-US" sz="2400" dirty="0" err="1" smtClean="0"/>
            <a:t>Voldshandlinger</a:t>
          </a:r>
          <a:r>
            <a:rPr lang="en-US" sz="2400" dirty="0" smtClean="0"/>
            <a:t>  </a:t>
          </a:r>
          <a:endParaRPr lang="en-US" sz="2400" dirty="0"/>
        </a:p>
      </dgm:t>
    </dgm:pt>
    <dgm:pt modelId="{E4959089-AE41-8D4A-B330-87AE7035896D}" type="sibTrans" cxnId="{5057FEE7-6AD8-D045-8CFC-5FE01D31B500}">
      <dgm:prSet/>
      <dgm:spPr/>
      <dgm:t>
        <a:bodyPr/>
        <a:lstStyle/>
        <a:p>
          <a:endParaRPr lang="en-US"/>
        </a:p>
      </dgm:t>
    </dgm:pt>
    <dgm:pt modelId="{E3120BEA-F0A8-1143-810B-37DABA1BA4EC}" type="parTrans" cxnId="{5057FEE7-6AD8-D045-8CFC-5FE01D31B500}">
      <dgm:prSet/>
      <dgm:spPr/>
      <dgm:t>
        <a:bodyPr/>
        <a:lstStyle/>
        <a:p>
          <a:endParaRPr lang="en-US"/>
        </a:p>
      </dgm:t>
    </dgm:pt>
    <dgm:pt modelId="{6FD5E690-4172-FD4A-A5CE-030348A33133}">
      <dgm:prSet/>
      <dgm:spPr>
        <a:ln>
          <a:solidFill>
            <a:schemeClr val="tx1"/>
          </a:solidFill>
        </a:ln>
      </dgm:spPr>
      <dgm:t>
        <a:bodyPr/>
        <a:lstStyle/>
        <a:p>
          <a:pPr rtl="0"/>
          <a:r>
            <a:rPr lang="en-US" dirty="0" err="1" smtClean="0"/>
            <a:t>Voldelig</a:t>
          </a:r>
          <a:r>
            <a:rPr lang="en-US" dirty="0" smtClean="0"/>
            <a:t> </a:t>
          </a:r>
          <a:r>
            <a:rPr lang="en-US" dirty="0" err="1" smtClean="0"/>
            <a:t>fysisk</a:t>
          </a:r>
          <a:r>
            <a:rPr lang="en-US" dirty="0" smtClean="0"/>
            <a:t> </a:t>
          </a:r>
          <a:r>
            <a:rPr lang="en-US" dirty="0" err="1" smtClean="0"/>
            <a:t>kontakt</a:t>
          </a:r>
          <a:r>
            <a:rPr lang="en-US" dirty="0" smtClean="0"/>
            <a:t> </a:t>
          </a:r>
          <a:endParaRPr lang="en-US" dirty="0"/>
        </a:p>
      </dgm:t>
    </dgm:pt>
    <dgm:pt modelId="{8FEF5BA4-EF3D-BD4A-9DDB-A12FA3BE0A28}" type="sibTrans" cxnId="{5E94C7A6-3970-8A40-838A-A7DA86341BF0}">
      <dgm:prSet/>
      <dgm:spPr/>
      <dgm:t>
        <a:bodyPr/>
        <a:lstStyle/>
        <a:p>
          <a:endParaRPr lang="en-US"/>
        </a:p>
      </dgm:t>
    </dgm:pt>
    <dgm:pt modelId="{E743AAB8-AC2C-F54F-B118-F4D4151B574C}" type="parTrans" cxnId="{5E94C7A6-3970-8A40-838A-A7DA86341BF0}">
      <dgm:prSet/>
      <dgm:spPr/>
      <dgm:t>
        <a:bodyPr/>
        <a:lstStyle/>
        <a:p>
          <a:endParaRPr lang="en-US"/>
        </a:p>
      </dgm:t>
    </dgm:pt>
    <dgm:pt modelId="{5518A722-B87C-AA40-A8DF-E72643F48294}">
      <dgm:prSet/>
      <dgm:spPr>
        <a:ln>
          <a:solidFill>
            <a:schemeClr val="tx1"/>
          </a:solidFill>
        </a:ln>
      </dgm:spPr>
      <dgm:t>
        <a:bodyPr/>
        <a:lstStyle/>
        <a:p>
          <a:pPr rtl="0"/>
          <a:r>
            <a:rPr lang="en-US" dirty="0" err="1" smtClean="0"/>
            <a:t>Annen</a:t>
          </a:r>
          <a:r>
            <a:rPr lang="en-US" dirty="0" smtClean="0"/>
            <a:t> </a:t>
          </a:r>
          <a:r>
            <a:rPr lang="en-US" dirty="0" err="1" smtClean="0"/>
            <a:t>uønsket</a:t>
          </a:r>
          <a:r>
            <a:rPr lang="en-US" dirty="0" smtClean="0"/>
            <a:t> </a:t>
          </a:r>
          <a:r>
            <a:rPr lang="en-US" dirty="0" err="1" smtClean="0"/>
            <a:t>fysisk</a:t>
          </a:r>
          <a:r>
            <a:rPr lang="en-US" dirty="0" smtClean="0"/>
            <a:t> </a:t>
          </a:r>
          <a:r>
            <a:rPr lang="en-US" dirty="0" err="1" smtClean="0"/>
            <a:t>kontakt</a:t>
          </a:r>
          <a:r>
            <a:rPr lang="en-US" dirty="0" smtClean="0"/>
            <a:t> </a:t>
          </a:r>
          <a:endParaRPr lang="en-US" dirty="0"/>
        </a:p>
      </dgm:t>
    </dgm:pt>
    <dgm:pt modelId="{867BEFA6-1828-964D-97AA-DDBCC0010FCE}" type="sibTrans" cxnId="{64EBF1A2-69F0-7844-8875-9FBE73D46C7D}">
      <dgm:prSet/>
      <dgm:spPr/>
      <dgm:t>
        <a:bodyPr/>
        <a:lstStyle/>
        <a:p>
          <a:endParaRPr lang="en-US"/>
        </a:p>
      </dgm:t>
    </dgm:pt>
    <dgm:pt modelId="{8E229CAF-7B40-8141-AA46-75C2999CCDA6}" type="parTrans" cxnId="{64EBF1A2-69F0-7844-8875-9FBE73D46C7D}">
      <dgm:prSet/>
      <dgm:spPr/>
      <dgm:t>
        <a:bodyPr/>
        <a:lstStyle/>
        <a:p>
          <a:endParaRPr lang="en-US"/>
        </a:p>
      </dgm:t>
    </dgm:pt>
    <dgm:pt modelId="{FBD980ED-07DE-E943-8F3C-E5CC2A83DDAE}">
      <dgm:prSet/>
      <dgm:spPr>
        <a:ln>
          <a:solidFill>
            <a:schemeClr val="tx1"/>
          </a:solidFill>
        </a:ln>
      </dgm:spPr>
      <dgm:t>
        <a:bodyPr/>
        <a:lstStyle/>
        <a:p>
          <a:pPr rtl="0"/>
          <a:r>
            <a:rPr lang="en-US" smtClean="0"/>
            <a:t>Truende utsagn (eller kommunikasjon) </a:t>
          </a:r>
          <a:endParaRPr lang="en-US" dirty="0"/>
        </a:p>
      </dgm:t>
    </dgm:pt>
    <dgm:pt modelId="{97CC8211-914B-BE43-B3E0-D996BA753E08}" type="sibTrans" cxnId="{6A21134A-0C96-2042-8ABA-4FBEB94209CB}">
      <dgm:prSet/>
      <dgm:spPr/>
      <dgm:t>
        <a:bodyPr/>
        <a:lstStyle/>
        <a:p>
          <a:endParaRPr lang="en-US"/>
        </a:p>
      </dgm:t>
    </dgm:pt>
    <dgm:pt modelId="{80068912-515F-7E40-8753-EF2344982424}" type="parTrans" cxnId="{6A21134A-0C96-2042-8ABA-4FBEB94209CB}">
      <dgm:prSet/>
      <dgm:spPr/>
      <dgm:t>
        <a:bodyPr/>
        <a:lstStyle/>
        <a:p>
          <a:endParaRPr lang="en-US"/>
        </a:p>
      </dgm:t>
    </dgm:pt>
    <dgm:pt modelId="{A472FF56-1991-984F-8FFA-8D27D5C89F7F}">
      <dgm:prSet custT="1">
        <dgm:style>
          <a:lnRef idx="0">
            <a:schemeClr val="accent1"/>
          </a:lnRef>
          <a:fillRef idx="3">
            <a:schemeClr val="accent1"/>
          </a:fillRef>
          <a:effectRef idx="3">
            <a:schemeClr val="accent1"/>
          </a:effectRef>
          <a:fontRef idx="minor">
            <a:schemeClr val="lt1"/>
          </a:fontRef>
        </dgm:style>
      </dgm:prSet>
      <dgm:spPr>
        <a:solidFill>
          <a:schemeClr val="accent1"/>
        </a:solidFill>
        <a:ln>
          <a:solidFill>
            <a:schemeClr val="accent6"/>
          </a:solidFill>
        </a:ln>
      </dgm:spPr>
      <dgm:t>
        <a:bodyPr/>
        <a:lstStyle/>
        <a:p>
          <a:pPr rtl="0"/>
          <a:r>
            <a:rPr lang="en-US" sz="2400" dirty="0" err="1" smtClean="0"/>
            <a:t>Trusler</a:t>
          </a:r>
          <a:r>
            <a:rPr lang="en-US" sz="2400" dirty="0" smtClean="0"/>
            <a:t> om </a:t>
          </a:r>
          <a:r>
            <a:rPr lang="en-US" sz="2400" dirty="0" err="1" smtClean="0"/>
            <a:t>vold</a:t>
          </a:r>
          <a:r>
            <a:rPr lang="en-US" sz="2400" dirty="0" smtClean="0"/>
            <a:t> </a:t>
          </a:r>
          <a:r>
            <a:rPr lang="en-US" sz="1900" dirty="0" smtClean="0"/>
            <a:t> </a:t>
          </a:r>
          <a:endParaRPr lang="en-US" sz="1900" dirty="0"/>
        </a:p>
      </dgm:t>
    </dgm:pt>
    <dgm:pt modelId="{D4E18FF6-7CD9-3349-8C45-7773242CBBCD}" type="sibTrans" cxnId="{59EC4E9B-E10F-FA46-8CA6-10C5C198F15E}">
      <dgm:prSet/>
      <dgm:spPr/>
      <dgm:t>
        <a:bodyPr/>
        <a:lstStyle/>
        <a:p>
          <a:endParaRPr lang="en-US"/>
        </a:p>
      </dgm:t>
    </dgm:pt>
    <dgm:pt modelId="{5E65FB1C-A0EF-254B-8868-D92D21BC816A}" type="parTrans" cxnId="{59EC4E9B-E10F-FA46-8CA6-10C5C198F15E}">
      <dgm:prSet/>
      <dgm:spPr/>
      <dgm:t>
        <a:bodyPr/>
        <a:lstStyle/>
        <a:p>
          <a:endParaRPr lang="en-US"/>
        </a:p>
      </dgm:t>
    </dgm:pt>
    <dgm:pt modelId="{7A5BC42D-CB8B-3046-9003-5FFED30B1847}">
      <dgm:prSet/>
      <dgm:spPr>
        <a:ln>
          <a:solidFill>
            <a:schemeClr val="tx1"/>
          </a:solidFill>
        </a:ln>
      </dgm:spPr>
      <dgm:t>
        <a:bodyPr/>
        <a:lstStyle/>
        <a:p>
          <a:pPr rtl="0"/>
          <a:r>
            <a:rPr lang="en-US" dirty="0" err="1" smtClean="0"/>
            <a:t>Truende</a:t>
          </a:r>
          <a:r>
            <a:rPr lang="en-US" dirty="0" smtClean="0"/>
            <a:t> </a:t>
          </a:r>
          <a:r>
            <a:rPr lang="en-US" dirty="0" err="1" smtClean="0"/>
            <a:t>handlinger</a:t>
          </a:r>
          <a:r>
            <a:rPr lang="en-US" dirty="0" smtClean="0"/>
            <a:t> </a:t>
          </a:r>
          <a:endParaRPr lang="en-US" dirty="0"/>
        </a:p>
      </dgm:t>
    </dgm:pt>
    <dgm:pt modelId="{9A4D5A01-7040-8549-BF70-23EED2F4E2EA}" type="sibTrans" cxnId="{BEF58CAD-DCDC-154C-A02A-C926B7DEB122}">
      <dgm:prSet/>
      <dgm:spPr/>
      <dgm:t>
        <a:bodyPr/>
        <a:lstStyle/>
        <a:p>
          <a:endParaRPr lang="en-US"/>
        </a:p>
      </dgm:t>
    </dgm:pt>
    <dgm:pt modelId="{08DF8CF9-4FE5-6546-9B28-D99BB0EDFD5F}" type="parTrans" cxnId="{BEF58CAD-DCDC-154C-A02A-C926B7DEB122}">
      <dgm:prSet/>
      <dgm:spPr/>
      <dgm:t>
        <a:bodyPr/>
        <a:lstStyle/>
        <a:p>
          <a:endParaRPr lang="en-US"/>
        </a:p>
      </dgm:t>
    </dgm:pt>
    <dgm:pt modelId="{5213E216-923E-4D43-AD18-16A5EBF036FB}" type="pres">
      <dgm:prSet presAssocID="{37DCCCB0-BA5B-6B45-BCCB-0F65AD155B7F}" presName="linear" presStyleCnt="0">
        <dgm:presLayoutVars>
          <dgm:dir/>
          <dgm:animLvl val="lvl"/>
          <dgm:resizeHandles val="exact"/>
        </dgm:presLayoutVars>
      </dgm:prSet>
      <dgm:spPr/>
      <dgm:t>
        <a:bodyPr/>
        <a:lstStyle/>
        <a:p>
          <a:endParaRPr lang="en-US"/>
        </a:p>
      </dgm:t>
    </dgm:pt>
    <dgm:pt modelId="{35C9B2CA-0E00-1D45-8582-E3482D607D70}" type="pres">
      <dgm:prSet presAssocID="{E186B6E4-B2B1-EC44-8B37-C3F08E8BC93E}" presName="parentLin" presStyleCnt="0"/>
      <dgm:spPr/>
    </dgm:pt>
    <dgm:pt modelId="{77E8FF6A-1D16-584C-99AC-F48B06B37D90}" type="pres">
      <dgm:prSet presAssocID="{E186B6E4-B2B1-EC44-8B37-C3F08E8BC93E}" presName="parentLeftMargin" presStyleLbl="node1" presStyleIdx="0" presStyleCnt="4"/>
      <dgm:spPr/>
      <dgm:t>
        <a:bodyPr/>
        <a:lstStyle/>
        <a:p>
          <a:endParaRPr lang="en-US"/>
        </a:p>
      </dgm:t>
    </dgm:pt>
    <dgm:pt modelId="{46A374A5-05EE-A34A-8854-B4C393C9E1AE}" type="pres">
      <dgm:prSet presAssocID="{E186B6E4-B2B1-EC44-8B37-C3F08E8BC93E}" presName="parentText" presStyleLbl="node1" presStyleIdx="0" presStyleCnt="4" custLinFactNeighborX="-7407" custLinFactNeighborY="6042">
        <dgm:presLayoutVars>
          <dgm:chMax val="0"/>
          <dgm:bulletEnabled val="1"/>
        </dgm:presLayoutVars>
      </dgm:prSet>
      <dgm:spPr/>
      <dgm:t>
        <a:bodyPr/>
        <a:lstStyle/>
        <a:p>
          <a:endParaRPr lang="en-US"/>
        </a:p>
      </dgm:t>
    </dgm:pt>
    <dgm:pt modelId="{670ED5A7-529E-DB49-9564-F1A3251204EE}" type="pres">
      <dgm:prSet presAssocID="{E186B6E4-B2B1-EC44-8B37-C3F08E8BC93E}" presName="negativeSpace" presStyleCnt="0"/>
      <dgm:spPr/>
    </dgm:pt>
    <dgm:pt modelId="{3B442C75-903B-2D43-B7E6-FF977B8914AD}" type="pres">
      <dgm:prSet presAssocID="{E186B6E4-B2B1-EC44-8B37-C3F08E8BC93E}" presName="childText" presStyleLbl="conFgAcc1" presStyleIdx="0" presStyleCnt="4">
        <dgm:presLayoutVars>
          <dgm:bulletEnabled val="1"/>
        </dgm:presLayoutVars>
      </dgm:prSet>
      <dgm:spPr/>
      <dgm:t>
        <a:bodyPr/>
        <a:lstStyle/>
        <a:p>
          <a:endParaRPr lang="en-US"/>
        </a:p>
      </dgm:t>
    </dgm:pt>
    <dgm:pt modelId="{1D15C27F-2DBB-1B4B-AA77-48F1EB42B70E}" type="pres">
      <dgm:prSet presAssocID="{D757D85D-ECC8-7546-9158-81196C98739D}" presName="spaceBetweenRectangles" presStyleCnt="0"/>
      <dgm:spPr/>
    </dgm:pt>
    <dgm:pt modelId="{66F53276-9CC4-3C44-A3CC-D09FDA5AAFB8}" type="pres">
      <dgm:prSet presAssocID="{A472FF56-1991-984F-8FFA-8D27D5C89F7F}" presName="parentLin" presStyleCnt="0"/>
      <dgm:spPr/>
    </dgm:pt>
    <dgm:pt modelId="{81729C07-6305-264B-B85B-3C569B13652A}" type="pres">
      <dgm:prSet presAssocID="{A472FF56-1991-984F-8FFA-8D27D5C89F7F}" presName="parentLeftMargin" presStyleLbl="node1" presStyleIdx="0" presStyleCnt="4"/>
      <dgm:spPr/>
      <dgm:t>
        <a:bodyPr/>
        <a:lstStyle/>
        <a:p>
          <a:endParaRPr lang="en-US"/>
        </a:p>
      </dgm:t>
    </dgm:pt>
    <dgm:pt modelId="{6E7127FF-1EAF-264D-86C9-61CEFADD806D}" type="pres">
      <dgm:prSet presAssocID="{A472FF56-1991-984F-8FFA-8D27D5C89F7F}" presName="parentText" presStyleLbl="node1" presStyleIdx="1" presStyleCnt="4" custLinFactNeighborX="6523" custLinFactNeighborY="4529">
        <dgm:presLayoutVars>
          <dgm:chMax val="0"/>
          <dgm:bulletEnabled val="1"/>
        </dgm:presLayoutVars>
      </dgm:prSet>
      <dgm:spPr/>
      <dgm:t>
        <a:bodyPr/>
        <a:lstStyle/>
        <a:p>
          <a:endParaRPr lang="en-US"/>
        </a:p>
      </dgm:t>
    </dgm:pt>
    <dgm:pt modelId="{131010F1-9951-7C41-8C14-E0F583F48D35}" type="pres">
      <dgm:prSet presAssocID="{A472FF56-1991-984F-8FFA-8D27D5C89F7F}" presName="negativeSpace" presStyleCnt="0"/>
      <dgm:spPr/>
    </dgm:pt>
    <dgm:pt modelId="{44553C05-814C-7846-A98A-C4AEF8D4B346}" type="pres">
      <dgm:prSet presAssocID="{A472FF56-1991-984F-8FFA-8D27D5C89F7F}" presName="childText" presStyleLbl="conFgAcc1" presStyleIdx="1" presStyleCnt="4" custLinFactNeighborX="489" custLinFactNeighborY="24759">
        <dgm:presLayoutVars>
          <dgm:bulletEnabled val="1"/>
        </dgm:presLayoutVars>
      </dgm:prSet>
      <dgm:spPr/>
      <dgm:t>
        <a:bodyPr/>
        <a:lstStyle/>
        <a:p>
          <a:endParaRPr lang="en-US"/>
        </a:p>
      </dgm:t>
    </dgm:pt>
    <dgm:pt modelId="{AE9E92D4-8B78-714F-BD86-292645414D79}" type="pres">
      <dgm:prSet presAssocID="{D4E18FF6-7CD9-3349-8C45-7773242CBBCD}" presName="spaceBetweenRectangles" presStyleCnt="0"/>
      <dgm:spPr/>
    </dgm:pt>
    <dgm:pt modelId="{B7E2C336-2E59-E84A-A04E-DDC39D1426B7}" type="pres">
      <dgm:prSet presAssocID="{E0648669-B6D2-4941-9CBB-CDE2719EC0A9}" presName="parentLin" presStyleCnt="0"/>
      <dgm:spPr/>
    </dgm:pt>
    <dgm:pt modelId="{B2184BE9-77E7-F84C-82A7-2F82172008FD}" type="pres">
      <dgm:prSet presAssocID="{E0648669-B6D2-4941-9CBB-CDE2719EC0A9}" presName="parentLeftMargin" presStyleLbl="node1" presStyleIdx="1" presStyleCnt="4"/>
      <dgm:spPr/>
      <dgm:t>
        <a:bodyPr/>
        <a:lstStyle/>
        <a:p>
          <a:endParaRPr lang="en-US"/>
        </a:p>
      </dgm:t>
    </dgm:pt>
    <dgm:pt modelId="{D07CE7CF-8FBD-9145-9EA1-385A2EFB39DA}" type="pres">
      <dgm:prSet presAssocID="{E0648669-B6D2-4941-9CBB-CDE2719EC0A9}" presName="parentText" presStyleLbl="node1" presStyleIdx="2" presStyleCnt="4" custLinFactNeighborX="0" custLinFactNeighborY="13586">
        <dgm:presLayoutVars>
          <dgm:chMax val="0"/>
          <dgm:bulletEnabled val="1"/>
        </dgm:presLayoutVars>
      </dgm:prSet>
      <dgm:spPr/>
      <dgm:t>
        <a:bodyPr/>
        <a:lstStyle/>
        <a:p>
          <a:endParaRPr lang="en-US"/>
        </a:p>
      </dgm:t>
    </dgm:pt>
    <dgm:pt modelId="{B85BC65D-53F7-B74E-867B-E0DC4CB92E94}" type="pres">
      <dgm:prSet presAssocID="{E0648669-B6D2-4941-9CBB-CDE2719EC0A9}" presName="negativeSpace" presStyleCnt="0"/>
      <dgm:spPr/>
    </dgm:pt>
    <dgm:pt modelId="{67E687A3-273A-044F-AEE7-FF2C759B7E5E}" type="pres">
      <dgm:prSet presAssocID="{E0648669-B6D2-4941-9CBB-CDE2719EC0A9}" presName="childText" presStyleLbl="conFgAcc1" presStyleIdx="2" presStyleCnt="4" custLinFactNeighborX="163" custLinFactNeighborY="74269">
        <dgm:presLayoutVars>
          <dgm:bulletEnabled val="1"/>
        </dgm:presLayoutVars>
      </dgm:prSet>
      <dgm:spPr/>
      <dgm:t>
        <a:bodyPr/>
        <a:lstStyle/>
        <a:p>
          <a:endParaRPr lang="en-US"/>
        </a:p>
      </dgm:t>
    </dgm:pt>
    <dgm:pt modelId="{637630BE-EE9B-4988-99F8-B15D22EC1359}" type="pres">
      <dgm:prSet presAssocID="{E4959089-AE41-8D4A-B330-87AE7035896D}" presName="spaceBetweenRectangles" presStyleCnt="0"/>
      <dgm:spPr/>
    </dgm:pt>
    <dgm:pt modelId="{20F1E93A-EB7F-4ABB-9965-AAE7302FE658}" type="pres">
      <dgm:prSet presAssocID="{E3157740-8C96-45CD-9BFF-A418DF4C3481}" presName="parentLin" presStyleCnt="0"/>
      <dgm:spPr/>
    </dgm:pt>
    <dgm:pt modelId="{C228C2AF-56B6-4CCD-B146-846C55027169}" type="pres">
      <dgm:prSet presAssocID="{E3157740-8C96-45CD-9BFF-A418DF4C3481}" presName="parentLeftMargin" presStyleLbl="node1" presStyleIdx="2" presStyleCnt="4"/>
      <dgm:spPr/>
      <dgm:t>
        <a:bodyPr/>
        <a:lstStyle/>
        <a:p>
          <a:endParaRPr lang="nb-NO"/>
        </a:p>
      </dgm:t>
    </dgm:pt>
    <dgm:pt modelId="{1B4FC143-2730-431F-A684-40C17BF428C1}" type="pres">
      <dgm:prSet presAssocID="{E3157740-8C96-45CD-9BFF-A418DF4C3481}" presName="parentText" presStyleLbl="node1" presStyleIdx="3" presStyleCnt="4" custLinFactNeighborX="17404" custLinFactNeighborY="20475">
        <dgm:presLayoutVars>
          <dgm:chMax val="0"/>
          <dgm:bulletEnabled val="1"/>
        </dgm:presLayoutVars>
      </dgm:prSet>
      <dgm:spPr/>
      <dgm:t>
        <a:bodyPr/>
        <a:lstStyle/>
        <a:p>
          <a:endParaRPr lang="nb-NO"/>
        </a:p>
      </dgm:t>
    </dgm:pt>
    <dgm:pt modelId="{CAA222B0-7F76-47A9-8F4A-011054D557D2}" type="pres">
      <dgm:prSet presAssocID="{E3157740-8C96-45CD-9BFF-A418DF4C3481}" presName="negativeSpace" presStyleCnt="0"/>
      <dgm:spPr/>
    </dgm:pt>
    <dgm:pt modelId="{C59F4746-89CB-497F-8353-0BCB70FE9AC9}" type="pres">
      <dgm:prSet presAssocID="{E3157740-8C96-45CD-9BFF-A418DF4C3481}" presName="childText" presStyleLbl="conFgAcc1" presStyleIdx="3" presStyleCnt="4">
        <dgm:presLayoutVars>
          <dgm:bulletEnabled val="1"/>
        </dgm:presLayoutVars>
      </dgm:prSet>
      <dgm:spPr/>
      <dgm:t>
        <a:bodyPr/>
        <a:lstStyle/>
        <a:p>
          <a:endParaRPr lang="nb-NO"/>
        </a:p>
      </dgm:t>
    </dgm:pt>
  </dgm:ptLst>
  <dgm:cxnLst>
    <dgm:cxn modelId="{5481D9B4-3DEF-465B-8BCE-CFEF6CCFD88C}" type="presOf" srcId="{E3157740-8C96-45CD-9BFF-A418DF4C3481}" destId="{1B4FC143-2730-431F-A684-40C17BF428C1}" srcOrd="1" destOrd="0" presId="urn:microsoft.com/office/officeart/2005/8/layout/list1"/>
    <dgm:cxn modelId="{59EC4E9B-E10F-FA46-8CA6-10C5C198F15E}" srcId="{37DCCCB0-BA5B-6B45-BCCB-0F65AD155B7F}" destId="{A472FF56-1991-984F-8FFA-8D27D5C89F7F}" srcOrd="1" destOrd="0" parTransId="{5E65FB1C-A0EF-254B-8868-D92D21BC816A}" sibTransId="{D4E18FF6-7CD9-3349-8C45-7773242CBBCD}"/>
    <dgm:cxn modelId="{5057FEE7-6AD8-D045-8CFC-5FE01D31B500}" srcId="{37DCCCB0-BA5B-6B45-BCCB-0F65AD155B7F}" destId="{E0648669-B6D2-4941-9CBB-CDE2719EC0A9}" srcOrd="2" destOrd="0" parTransId="{E3120BEA-F0A8-1143-810B-37DABA1BA4EC}" sibTransId="{E4959089-AE41-8D4A-B330-87AE7035896D}"/>
    <dgm:cxn modelId="{23A190B2-79EB-45D1-BEC6-8161F01767A4}" type="presOf" srcId="{FBD980ED-07DE-E943-8F3C-E5CC2A83DDAE}" destId="{44553C05-814C-7846-A98A-C4AEF8D4B346}" srcOrd="0" destOrd="1" presId="urn:microsoft.com/office/officeart/2005/8/layout/list1"/>
    <dgm:cxn modelId="{F03F84B0-03C3-4122-A4B8-4064646BEAB0}" type="presOf" srcId="{6FD5E690-4172-FD4A-A5CE-030348A33133}" destId="{67E687A3-273A-044F-AEE7-FF2C759B7E5E}" srcOrd="0" destOrd="0" presId="urn:microsoft.com/office/officeart/2005/8/layout/list1"/>
    <dgm:cxn modelId="{3B9ADCA5-6149-4471-83E1-9145A71399FF}" type="presOf" srcId="{37DCCCB0-BA5B-6B45-BCCB-0F65AD155B7F}" destId="{5213E216-923E-4D43-AD18-16A5EBF036FB}" srcOrd="0" destOrd="0" presId="urn:microsoft.com/office/officeart/2005/8/layout/list1"/>
    <dgm:cxn modelId="{A4B25CDA-6C8B-474E-A97B-E22A9AEA9C52}" type="presOf" srcId="{E0648669-B6D2-4941-9CBB-CDE2719EC0A9}" destId="{B2184BE9-77E7-F84C-82A7-2F82172008FD}" srcOrd="0" destOrd="0" presId="urn:microsoft.com/office/officeart/2005/8/layout/list1"/>
    <dgm:cxn modelId="{CE2054C7-B57B-4087-A715-BE5CB5DD3FB9}" type="presOf" srcId="{E1DBBA6C-DE1C-4645-85E9-AF69295E2A42}" destId="{3B442C75-903B-2D43-B7E6-FF977B8914AD}" srcOrd="0" destOrd="0" presId="urn:microsoft.com/office/officeart/2005/8/layout/list1"/>
    <dgm:cxn modelId="{B9284B9A-75F2-47E5-B9CE-45FA7773DB0A}" type="presOf" srcId="{4561B97D-D1AA-4700-8F5F-41A42D623762}" destId="{3B442C75-903B-2D43-B7E6-FF977B8914AD}" srcOrd="0" destOrd="1" presId="urn:microsoft.com/office/officeart/2005/8/layout/list1"/>
    <dgm:cxn modelId="{B8F826BC-9626-4966-8027-6173D84E26E5}" srcId="{37DCCCB0-BA5B-6B45-BCCB-0F65AD155B7F}" destId="{E3157740-8C96-45CD-9BFF-A418DF4C3481}" srcOrd="3" destOrd="0" parTransId="{6E0AB105-3949-4A3C-8A62-3BF075DE1CB0}" sibTransId="{49D89E01-3EBD-477A-8DBE-C680EE248C47}"/>
    <dgm:cxn modelId="{6A21134A-0C96-2042-8ABA-4FBEB94209CB}" srcId="{A472FF56-1991-984F-8FFA-8D27D5C89F7F}" destId="{FBD980ED-07DE-E943-8F3C-E5CC2A83DDAE}" srcOrd="1" destOrd="0" parTransId="{80068912-515F-7E40-8753-EF2344982424}" sibTransId="{97CC8211-914B-BE43-B3E0-D996BA753E08}"/>
    <dgm:cxn modelId="{21DE99FD-2FC4-46C0-AA5F-50AAD68752E5}" type="presOf" srcId="{A472FF56-1991-984F-8FFA-8D27D5C89F7F}" destId="{6E7127FF-1EAF-264D-86C9-61CEFADD806D}" srcOrd="1" destOrd="0" presId="urn:microsoft.com/office/officeart/2005/8/layout/list1"/>
    <dgm:cxn modelId="{52C79CBF-E322-4FD0-8CB8-25BA49CA5BC1}" type="presOf" srcId="{E3157740-8C96-45CD-9BFF-A418DF4C3481}" destId="{C228C2AF-56B6-4CCD-B146-846C55027169}" srcOrd="0" destOrd="0" presId="urn:microsoft.com/office/officeart/2005/8/layout/list1"/>
    <dgm:cxn modelId="{CF5F9F0E-BA81-AD48-8CBB-25E12C2528BC}" srcId="{E186B6E4-B2B1-EC44-8B37-C3F08E8BC93E}" destId="{E1DBBA6C-DE1C-4645-85E9-AF69295E2A42}" srcOrd="0" destOrd="0" parTransId="{9D24DBF3-1775-6D47-8948-FBB3AE925A2B}" sibTransId="{01E6E08B-4480-CA4A-B8C6-4993ED0308AE}"/>
    <dgm:cxn modelId="{1086B016-B08B-4DBF-9EF9-169AC3FEF824}" type="presOf" srcId="{5518A722-B87C-AA40-A8DF-E72643F48294}" destId="{67E687A3-273A-044F-AEE7-FF2C759B7E5E}" srcOrd="0" destOrd="1" presId="urn:microsoft.com/office/officeart/2005/8/layout/list1"/>
    <dgm:cxn modelId="{F7028D1F-B7C4-4EA8-890C-42B27DF04147}" type="presOf" srcId="{077BA484-496C-489B-99E4-E207A137F04B}" destId="{C59F4746-89CB-497F-8353-0BCB70FE9AC9}" srcOrd="0" destOrd="0" presId="urn:microsoft.com/office/officeart/2005/8/layout/list1"/>
    <dgm:cxn modelId="{C815B91E-51A0-498D-895A-75369CC61265}" type="presOf" srcId="{7A5BC42D-CB8B-3046-9003-5FFED30B1847}" destId="{44553C05-814C-7846-A98A-C4AEF8D4B346}" srcOrd="0" destOrd="0" presId="urn:microsoft.com/office/officeart/2005/8/layout/list1"/>
    <dgm:cxn modelId="{BD5C2A48-71B2-47BF-87F1-2FFD37F4E0E5}" srcId="{E3157740-8C96-45CD-9BFF-A418DF4C3481}" destId="{077BA484-496C-489B-99E4-E207A137F04B}" srcOrd="0" destOrd="0" parTransId="{06AF4E9C-8428-4723-BE30-71DFC2B09EFD}" sibTransId="{27AA9106-F568-4603-ACCC-ED300A125B73}"/>
    <dgm:cxn modelId="{BEF58CAD-DCDC-154C-A02A-C926B7DEB122}" srcId="{A472FF56-1991-984F-8FFA-8D27D5C89F7F}" destId="{7A5BC42D-CB8B-3046-9003-5FFED30B1847}" srcOrd="0" destOrd="0" parTransId="{08DF8CF9-4FE5-6546-9B28-D99BB0EDFD5F}" sibTransId="{9A4D5A01-7040-8549-BF70-23EED2F4E2EA}"/>
    <dgm:cxn modelId="{E9F520C2-599B-774A-A0CA-B9B33EA0D5F9}" srcId="{37DCCCB0-BA5B-6B45-BCCB-0F65AD155B7F}" destId="{E186B6E4-B2B1-EC44-8B37-C3F08E8BC93E}" srcOrd="0" destOrd="0" parTransId="{CC75F425-A66E-1948-855F-C953B85B6AC9}" sibTransId="{D757D85D-ECC8-7546-9158-81196C98739D}"/>
    <dgm:cxn modelId="{CB6D5DDB-D60C-4885-AD9F-5A502687A4A1}" type="presOf" srcId="{E186B6E4-B2B1-EC44-8B37-C3F08E8BC93E}" destId="{46A374A5-05EE-A34A-8854-B4C393C9E1AE}" srcOrd="1" destOrd="0" presId="urn:microsoft.com/office/officeart/2005/8/layout/list1"/>
    <dgm:cxn modelId="{64EBF1A2-69F0-7844-8875-9FBE73D46C7D}" srcId="{E0648669-B6D2-4941-9CBB-CDE2719EC0A9}" destId="{5518A722-B87C-AA40-A8DF-E72643F48294}" srcOrd="1" destOrd="0" parTransId="{8E229CAF-7B40-8141-AA46-75C2999CCDA6}" sibTransId="{867BEFA6-1828-964D-97AA-DDBCC0010FCE}"/>
    <dgm:cxn modelId="{F687A486-5398-4AFE-AEA8-B02440B7914E}" srcId="{E186B6E4-B2B1-EC44-8B37-C3F08E8BC93E}" destId="{4561B97D-D1AA-4700-8F5F-41A42D623762}" srcOrd="1" destOrd="0" parTransId="{D59E830B-E655-40E3-A157-F0C439FBEAD4}" sibTransId="{5E3CE1BF-CB48-4C71-975C-564ECA03B052}"/>
    <dgm:cxn modelId="{5E94C7A6-3970-8A40-838A-A7DA86341BF0}" srcId="{E0648669-B6D2-4941-9CBB-CDE2719EC0A9}" destId="{6FD5E690-4172-FD4A-A5CE-030348A33133}" srcOrd="0" destOrd="0" parTransId="{E743AAB8-AC2C-F54F-B118-F4D4151B574C}" sibTransId="{8FEF5BA4-EF3D-BD4A-9DDB-A12FA3BE0A28}"/>
    <dgm:cxn modelId="{64D3631D-45D8-4711-83E3-4C739010061A}" type="presOf" srcId="{A472FF56-1991-984F-8FFA-8D27D5C89F7F}" destId="{81729C07-6305-264B-B85B-3C569B13652A}" srcOrd="0" destOrd="0" presId="urn:microsoft.com/office/officeart/2005/8/layout/list1"/>
    <dgm:cxn modelId="{B8167730-322E-4AF1-8312-E5A154B5795B}" type="presOf" srcId="{E186B6E4-B2B1-EC44-8B37-C3F08E8BC93E}" destId="{77E8FF6A-1D16-584C-99AC-F48B06B37D90}" srcOrd="0" destOrd="0" presId="urn:microsoft.com/office/officeart/2005/8/layout/list1"/>
    <dgm:cxn modelId="{86E9D959-FD6E-43C4-8CA1-58037B8829D1}" type="presOf" srcId="{E0648669-B6D2-4941-9CBB-CDE2719EC0A9}" destId="{D07CE7CF-8FBD-9145-9EA1-385A2EFB39DA}" srcOrd="1" destOrd="0" presId="urn:microsoft.com/office/officeart/2005/8/layout/list1"/>
    <dgm:cxn modelId="{4CF68CB6-E424-4E4A-B879-A96AABB1AB25}" type="presParOf" srcId="{5213E216-923E-4D43-AD18-16A5EBF036FB}" destId="{35C9B2CA-0E00-1D45-8582-E3482D607D70}" srcOrd="0" destOrd="0" presId="urn:microsoft.com/office/officeart/2005/8/layout/list1"/>
    <dgm:cxn modelId="{1C9ADDE3-7772-4F44-B88B-45C9894720D8}" type="presParOf" srcId="{35C9B2CA-0E00-1D45-8582-E3482D607D70}" destId="{77E8FF6A-1D16-584C-99AC-F48B06B37D90}" srcOrd="0" destOrd="0" presId="urn:microsoft.com/office/officeart/2005/8/layout/list1"/>
    <dgm:cxn modelId="{D2793F97-BC89-4196-B136-42FF8185DB1E}" type="presParOf" srcId="{35C9B2CA-0E00-1D45-8582-E3482D607D70}" destId="{46A374A5-05EE-A34A-8854-B4C393C9E1AE}" srcOrd="1" destOrd="0" presId="urn:microsoft.com/office/officeart/2005/8/layout/list1"/>
    <dgm:cxn modelId="{8C02D430-A89E-4980-9E91-74D5D23187CA}" type="presParOf" srcId="{5213E216-923E-4D43-AD18-16A5EBF036FB}" destId="{670ED5A7-529E-DB49-9564-F1A3251204EE}" srcOrd="1" destOrd="0" presId="urn:microsoft.com/office/officeart/2005/8/layout/list1"/>
    <dgm:cxn modelId="{818919DD-12A7-4BC6-9B1D-296EA6DEF8CA}" type="presParOf" srcId="{5213E216-923E-4D43-AD18-16A5EBF036FB}" destId="{3B442C75-903B-2D43-B7E6-FF977B8914AD}" srcOrd="2" destOrd="0" presId="urn:microsoft.com/office/officeart/2005/8/layout/list1"/>
    <dgm:cxn modelId="{382B5A93-2BD4-43C1-B6C1-3DE6C5CFFBD5}" type="presParOf" srcId="{5213E216-923E-4D43-AD18-16A5EBF036FB}" destId="{1D15C27F-2DBB-1B4B-AA77-48F1EB42B70E}" srcOrd="3" destOrd="0" presId="urn:microsoft.com/office/officeart/2005/8/layout/list1"/>
    <dgm:cxn modelId="{812ECDE4-0224-4E23-A849-5CF876D52A46}" type="presParOf" srcId="{5213E216-923E-4D43-AD18-16A5EBF036FB}" destId="{66F53276-9CC4-3C44-A3CC-D09FDA5AAFB8}" srcOrd="4" destOrd="0" presId="urn:microsoft.com/office/officeart/2005/8/layout/list1"/>
    <dgm:cxn modelId="{7D7035D5-C65C-4C86-A2E1-FF48923D79BC}" type="presParOf" srcId="{66F53276-9CC4-3C44-A3CC-D09FDA5AAFB8}" destId="{81729C07-6305-264B-B85B-3C569B13652A}" srcOrd="0" destOrd="0" presId="urn:microsoft.com/office/officeart/2005/8/layout/list1"/>
    <dgm:cxn modelId="{15C38DA1-E7E2-444B-B866-EF28F388FA0C}" type="presParOf" srcId="{66F53276-9CC4-3C44-A3CC-D09FDA5AAFB8}" destId="{6E7127FF-1EAF-264D-86C9-61CEFADD806D}" srcOrd="1" destOrd="0" presId="urn:microsoft.com/office/officeart/2005/8/layout/list1"/>
    <dgm:cxn modelId="{FFEA3DB7-FC74-4C91-86F9-548AAFD79F87}" type="presParOf" srcId="{5213E216-923E-4D43-AD18-16A5EBF036FB}" destId="{131010F1-9951-7C41-8C14-E0F583F48D35}" srcOrd="5" destOrd="0" presId="urn:microsoft.com/office/officeart/2005/8/layout/list1"/>
    <dgm:cxn modelId="{9BCB8D70-96F8-427B-BA5C-9D337E0A4AC7}" type="presParOf" srcId="{5213E216-923E-4D43-AD18-16A5EBF036FB}" destId="{44553C05-814C-7846-A98A-C4AEF8D4B346}" srcOrd="6" destOrd="0" presId="urn:microsoft.com/office/officeart/2005/8/layout/list1"/>
    <dgm:cxn modelId="{B44A1B92-24D7-43A2-A513-B854DA3E09A5}" type="presParOf" srcId="{5213E216-923E-4D43-AD18-16A5EBF036FB}" destId="{AE9E92D4-8B78-714F-BD86-292645414D79}" srcOrd="7" destOrd="0" presId="urn:microsoft.com/office/officeart/2005/8/layout/list1"/>
    <dgm:cxn modelId="{76E07DA3-7B4E-4E0F-A4CA-4103692CF4CA}" type="presParOf" srcId="{5213E216-923E-4D43-AD18-16A5EBF036FB}" destId="{B7E2C336-2E59-E84A-A04E-DDC39D1426B7}" srcOrd="8" destOrd="0" presId="urn:microsoft.com/office/officeart/2005/8/layout/list1"/>
    <dgm:cxn modelId="{A34CA243-74AD-44D8-9AFB-22E1EAAFEEA3}" type="presParOf" srcId="{B7E2C336-2E59-E84A-A04E-DDC39D1426B7}" destId="{B2184BE9-77E7-F84C-82A7-2F82172008FD}" srcOrd="0" destOrd="0" presId="urn:microsoft.com/office/officeart/2005/8/layout/list1"/>
    <dgm:cxn modelId="{98A3F33A-721D-45A6-82EC-707D056156A5}" type="presParOf" srcId="{B7E2C336-2E59-E84A-A04E-DDC39D1426B7}" destId="{D07CE7CF-8FBD-9145-9EA1-385A2EFB39DA}" srcOrd="1" destOrd="0" presId="urn:microsoft.com/office/officeart/2005/8/layout/list1"/>
    <dgm:cxn modelId="{E29577B0-85FA-4744-A041-937DCA3819EC}" type="presParOf" srcId="{5213E216-923E-4D43-AD18-16A5EBF036FB}" destId="{B85BC65D-53F7-B74E-867B-E0DC4CB92E94}" srcOrd="9" destOrd="0" presId="urn:microsoft.com/office/officeart/2005/8/layout/list1"/>
    <dgm:cxn modelId="{2FFE2D55-CEE1-4A9F-B587-83C6C8EB76BD}" type="presParOf" srcId="{5213E216-923E-4D43-AD18-16A5EBF036FB}" destId="{67E687A3-273A-044F-AEE7-FF2C759B7E5E}" srcOrd="10" destOrd="0" presId="urn:microsoft.com/office/officeart/2005/8/layout/list1"/>
    <dgm:cxn modelId="{AF6C683E-B37E-4760-8C57-0EF6F801BE60}" type="presParOf" srcId="{5213E216-923E-4D43-AD18-16A5EBF036FB}" destId="{637630BE-EE9B-4988-99F8-B15D22EC1359}" srcOrd="11" destOrd="0" presId="urn:microsoft.com/office/officeart/2005/8/layout/list1"/>
    <dgm:cxn modelId="{039EA750-60CE-4205-B862-5216FE4D2392}" type="presParOf" srcId="{5213E216-923E-4D43-AD18-16A5EBF036FB}" destId="{20F1E93A-EB7F-4ABB-9965-AAE7302FE658}" srcOrd="12" destOrd="0" presId="urn:microsoft.com/office/officeart/2005/8/layout/list1"/>
    <dgm:cxn modelId="{409098A9-D007-40C7-94CE-70F9CD5DCA73}" type="presParOf" srcId="{20F1E93A-EB7F-4ABB-9965-AAE7302FE658}" destId="{C228C2AF-56B6-4CCD-B146-846C55027169}" srcOrd="0" destOrd="0" presId="urn:microsoft.com/office/officeart/2005/8/layout/list1"/>
    <dgm:cxn modelId="{58A7E800-2C24-4131-B65E-4D8F16F0796A}" type="presParOf" srcId="{20F1E93A-EB7F-4ABB-9965-AAE7302FE658}" destId="{1B4FC143-2730-431F-A684-40C17BF428C1}" srcOrd="1" destOrd="0" presId="urn:microsoft.com/office/officeart/2005/8/layout/list1"/>
    <dgm:cxn modelId="{CEBDCF9A-3358-4912-9DF1-1E6295485829}" type="presParOf" srcId="{5213E216-923E-4D43-AD18-16A5EBF036FB}" destId="{CAA222B0-7F76-47A9-8F4A-011054D557D2}" srcOrd="13" destOrd="0" presId="urn:microsoft.com/office/officeart/2005/8/layout/list1"/>
    <dgm:cxn modelId="{CE6DB917-5B5A-4035-8C48-9064F47EA6EC}" type="presParOf" srcId="{5213E216-923E-4D43-AD18-16A5EBF036FB}" destId="{C59F4746-89CB-497F-8353-0BCB70FE9AC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7DCCCB0-BA5B-6B45-BCCB-0F65AD155B7F}" type="doc">
      <dgm:prSet loTypeId="urn:microsoft.com/office/officeart/2005/8/layout/list1" loCatId="" qsTypeId="urn:microsoft.com/office/officeart/2005/8/quickstyle/3D3" qsCatId="3D" csTypeId="urn:microsoft.com/office/officeart/2005/8/colors/accent1_2" csCatId="accent1" phldr="1"/>
      <dgm:spPr/>
      <dgm:t>
        <a:bodyPr/>
        <a:lstStyle/>
        <a:p>
          <a:endParaRPr lang="en-US"/>
        </a:p>
      </dgm:t>
    </dgm:pt>
    <dgm:pt modelId="{E186B6E4-B2B1-EC44-8B37-C3F08E8BC93E}">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400" dirty="0" err="1" smtClean="0"/>
            <a:t>Tilpasningsproblemer</a:t>
          </a:r>
          <a:r>
            <a:rPr lang="en-US" sz="1900" dirty="0" smtClean="0"/>
            <a:t> </a:t>
          </a:r>
          <a:endParaRPr lang="en-US" sz="1900" dirty="0"/>
        </a:p>
      </dgm:t>
    </dgm:pt>
    <dgm:pt modelId="{CC75F425-A66E-1948-855F-C953B85B6AC9}" type="parTrans" cxnId="{E9F520C2-599B-774A-A0CA-B9B33EA0D5F9}">
      <dgm:prSet/>
      <dgm:spPr/>
      <dgm:t>
        <a:bodyPr/>
        <a:lstStyle/>
        <a:p>
          <a:endParaRPr lang="en-US"/>
        </a:p>
      </dgm:t>
    </dgm:pt>
    <dgm:pt modelId="{D757D85D-ECC8-7546-9158-81196C98739D}" type="sibTrans" cxnId="{E9F520C2-599B-774A-A0CA-B9B33EA0D5F9}">
      <dgm:prSet/>
      <dgm:spPr/>
      <dgm:t>
        <a:bodyPr/>
        <a:lstStyle/>
        <a:p>
          <a:endParaRPr lang="en-US"/>
        </a:p>
      </dgm:t>
    </dgm:pt>
    <dgm:pt modelId="{A472FF56-1991-984F-8FFA-8D27D5C89F7F}">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400" dirty="0" smtClean="0"/>
            <a:t>Helseproblemer</a:t>
          </a:r>
          <a:r>
            <a:rPr lang="en-US" sz="1900" dirty="0" smtClean="0"/>
            <a:t> </a:t>
          </a:r>
          <a:endParaRPr lang="en-US" sz="1900" dirty="0"/>
        </a:p>
      </dgm:t>
    </dgm:pt>
    <dgm:pt modelId="{5E65FB1C-A0EF-254B-8868-D92D21BC816A}" type="parTrans" cxnId="{59EC4E9B-E10F-FA46-8CA6-10C5C198F15E}">
      <dgm:prSet/>
      <dgm:spPr/>
      <dgm:t>
        <a:bodyPr/>
        <a:lstStyle/>
        <a:p>
          <a:endParaRPr lang="en-US"/>
        </a:p>
      </dgm:t>
    </dgm:pt>
    <dgm:pt modelId="{D4E18FF6-7CD9-3349-8C45-7773242CBBCD}" type="sibTrans" cxnId="{59EC4E9B-E10F-FA46-8CA6-10C5C198F15E}">
      <dgm:prSet/>
      <dgm:spPr/>
      <dgm:t>
        <a:bodyPr/>
        <a:lstStyle/>
        <a:p>
          <a:endParaRPr lang="en-US"/>
        </a:p>
      </dgm:t>
    </dgm:pt>
    <dgm:pt modelId="{7A5BC42D-CB8B-3046-9003-5FFED30B1847}">
      <dgm:prSet/>
      <dgm:spPr/>
      <dgm:t>
        <a:bodyPr/>
        <a:lstStyle/>
        <a:p>
          <a:pPr rtl="0"/>
          <a:r>
            <a:rPr lang="en-US" dirty="0" err="1" smtClean="0"/>
            <a:t>Fysiske</a:t>
          </a:r>
          <a:r>
            <a:rPr lang="en-US" dirty="0" smtClean="0"/>
            <a:t> helseproblemer</a:t>
          </a:r>
          <a:endParaRPr lang="en-US" dirty="0"/>
        </a:p>
      </dgm:t>
    </dgm:pt>
    <dgm:pt modelId="{08DF8CF9-4FE5-6546-9B28-D99BB0EDFD5F}" type="parTrans" cxnId="{BEF58CAD-DCDC-154C-A02A-C926B7DEB122}">
      <dgm:prSet/>
      <dgm:spPr/>
      <dgm:t>
        <a:bodyPr/>
        <a:lstStyle/>
        <a:p>
          <a:endParaRPr lang="en-US"/>
        </a:p>
      </dgm:t>
    </dgm:pt>
    <dgm:pt modelId="{9A4D5A01-7040-8549-BF70-23EED2F4E2EA}" type="sibTrans" cxnId="{BEF58CAD-DCDC-154C-A02A-C926B7DEB122}">
      <dgm:prSet/>
      <dgm:spPr/>
      <dgm:t>
        <a:bodyPr/>
        <a:lstStyle/>
        <a:p>
          <a:endParaRPr lang="en-US"/>
        </a:p>
      </dgm:t>
    </dgm:pt>
    <dgm:pt modelId="{FBD980ED-07DE-E943-8F3C-E5CC2A83DDAE}">
      <dgm:prSet/>
      <dgm:spPr/>
      <dgm:t>
        <a:bodyPr/>
        <a:lstStyle/>
        <a:p>
          <a:pPr rtl="0"/>
          <a:r>
            <a:rPr lang="en-US" dirty="0" err="1" smtClean="0"/>
            <a:t>Psykiske</a:t>
          </a:r>
          <a:r>
            <a:rPr lang="en-US" dirty="0" smtClean="0"/>
            <a:t> helseproblemer – </a:t>
          </a:r>
          <a:r>
            <a:rPr lang="en-US" dirty="0" err="1" smtClean="0"/>
            <a:t>inkludert</a:t>
          </a:r>
          <a:r>
            <a:rPr lang="en-US" dirty="0" smtClean="0"/>
            <a:t> </a:t>
          </a:r>
          <a:r>
            <a:rPr lang="en-US" dirty="0" err="1" smtClean="0"/>
            <a:t>rus</a:t>
          </a:r>
          <a:r>
            <a:rPr lang="en-US" dirty="0" smtClean="0"/>
            <a:t> </a:t>
          </a:r>
          <a:endParaRPr lang="en-US" dirty="0"/>
        </a:p>
      </dgm:t>
    </dgm:pt>
    <dgm:pt modelId="{80068912-515F-7E40-8753-EF2344982424}" type="parTrans" cxnId="{6A21134A-0C96-2042-8ABA-4FBEB94209CB}">
      <dgm:prSet/>
      <dgm:spPr/>
      <dgm:t>
        <a:bodyPr/>
        <a:lstStyle/>
        <a:p>
          <a:endParaRPr lang="en-US"/>
        </a:p>
      </dgm:t>
    </dgm:pt>
    <dgm:pt modelId="{97CC8211-914B-BE43-B3E0-D996BA753E08}" type="sibTrans" cxnId="{6A21134A-0C96-2042-8ABA-4FBEB94209CB}">
      <dgm:prSet/>
      <dgm:spPr/>
      <dgm:t>
        <a:bodyPr/>
        <a:lstStyle/>
        <a:p>
          <a:endParaRPr lang="en-US"/>
        </a:p>
      </dgm:t>
    </dgm:pt>
    <dgm:pt modelId="{E3157740-8C96-45CD-9BFF-A418DF4C3481}">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400" dirty="0" err="1" smtClean="0"/>
            <a:t>Annet</a:t>
          </a:r>
          <a:r>
            <a:rPr lang="en-US" sz="2400" dirty="0" smtClean="0"/>
            <a:t> </a:t>
          </a:r>
          <a:endParaRPr lang="en-US" sz="2400" dirty="0"/>
        </a:p>
      </dgm:t>
    </dgm:pt>
    <dgm:pt modelId="{6E0AB105-3949-4A3C-8A62-3BF075DE1CB0}" type="parTrans" cxnId="{B8F826BC-9626-4966-8027-6173D84E26E5}">
      <dgm:prSet/>
      <dgm:spPr/>
      <dgm:t>
        <a:bodyPr/>
        <a:lstStyle/>
        <a:p>
          <a:endParaRPr lang="nb-NO"/>
        </a:p>
      </dgm:t>
    </dgm:pt>
    <dgm:pt modelId="{49D89E01-3EBD-477A-8DBE-C680EE248C47}" type="sibTrans" cxnId="{B8F826BC-9626-4966-8027-6173D84E26E5}">
      <dgm:prSet/>
      <dgm:spPr/>
      <dgm:t>
        <a:bodyPr/>
        <a:lstStyle/>
        <a:p>
          <a:endParaRPr lang="nb-NO"/>
        </a:p>
      </dgm:t>
    </dgm:pt>
    <dgm:pt modelId="{B7C30697-9AFC-41F0-868D-4DDC10DD4308}">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400" dirty="0" err="1" smtClean="0"/>
            <a:t>Oppførselproblemer</a:t>
          </a:r>
          <a:endParaRPr lang="en-US" sz="1900" dirty="0"/>
        </a:p>
      </dgm:t>
    </dgm:pt>
    <dgm:pt modelId="{F957F470-DF37-4B7D-ADBF-CAA2E366B791}" type="parTrans" cxnId="{A8FD594D-7ED4-410F-87F7-236855C68267}">
      <dgm:prSet/>
      <dgm:spPr/>
      <dgm:t>
        <a:bodyPr/>
        <a:lstStyle/>
        <a:p>
          <a:endParaRPr lang="nb-NO"/>
        </a:p>
      </dgm:t>
    </dgm:pt>
    <dgm:pt modelId="{FCE96611-2C94-4256-AB75-5F2BC0D25DEA}" type="sibTrans" cxnId="{A8FD594D-7ED4-410F-87F7-236855C68267}">
      <dgm:prSet/>
      <dgm:spPr/>
      <dgm:t>
        <a:bodyPr/>
        <a:lstStyle/>
        <a:p>
          <a:endParaRPr lang="nb-NO"/>
        </a:p>
      </dgm:t>
    </dgm:pt>
    <dgm:pt modelId="{618AABFA-4521-4E3E-B6B8-22BBD69C3018}">
      <dgm:prSet custT="1">
        <dgm:style>
          <a:lnRef idx="0">
            <a:schemeClr val="accent1"/>
          </a:lnRef>
          <a:fillRef idx="3">
            <a:schemeClr val="accent1"/>
          </a:fillRef>
          <a:effectRef idx="3">
            <a:schemeClr val="accent1"/>
          </a:effectRef>
          <a:fontRef idx="minor">
            <a:schemeClr val="lt1"/>
          </a:fontRef>
        </dgm:style>
      </dgm:prSet>
      <dgm:spPr>
        <a:solidFill>
          <a:schemeClr val="bg1">
            <a:lumMod val="85000"/>
          </a:schemeClr>
        </a:solidFill>
      </dgm:spPr>
      <dgm:t>
        <a:bodyPr/>
        <a:lstStyle/>
        <a:p>
          <a:pPr rtl="0"/>
          <a:r>
            <a:rPr lang="en-US" sz="1900" dirty="0" err="1" smtClean="0"/>
            <a:t>Forstyrrende</a:t>
          </a:r>
          <a:r>
            <a:rPr lang="en-US" sz="1900" dirty="0" smtClean="0"/>
            <a:t>/</a:t>
          </a:r>
          <a:r>
            <a:rPr lang="en-US" sz="1900" dirty="0" err="1" smtClean="0"/>
            <a:t>plagsom</a:t>
          </a:r>
          <a:r>
            <a:rPr lang="en-US" sz="1900" dirty="0" smtClean="0"/>
            <a:t> </a:t>
          </a:r>
          <a:r>
            <a:rPr lang="en-US" sz="1900" dirty="0" err="1" smtClean="0"/>
            <a:t>atferd</a:t>
          </a:r>
          <a:endParaRPr lang="en-US" sz="1900" dirty="0"/>
        </a:p>
      </dgm:t>
    </dgm:pt>
    <dgm:pt modelId="{1D427FAD-DAB2-4A94-945B-D2FA3B37EF9B}" type="parTrans" cxnId="{DB0F3FFB-8F16-4ECB-89D6-FBDB14350667}">
      <dgm:prSet/>
      <dgm:spPr/>
      <dgm:t>
        <a:bodyPr/>
        <a:lstStyle/>
        <a:p>
          <a:endParaRPr lang="nb-NO"/>
        </a:p>
      </dgm:t>
    </dgm:pt>
    <dgm:pt modelId="{73E98F20-5812-48C3-9F43-42E319D0791F}" type="sibTrans" cxnId="{DB0F3FFB-8F16-4ECB-89D6-FBDB14350667}">
      <dgm:prSet/>
      <dgm:spPr/>
      <dgm:t>
        <a:bodyPr/>
        <a:lstStyle/>
        <a:p>
          <a:endParaRPr lang="nb-NO"/>
        </a:p>
      </dgm:t>
    </dgm:pt>
    <dgm:pt modelId="{4770444D-5166-4D67-867C-C52EFDBDF18A}">
      <dgm:prSet custT="1">
        <dgm:style>
          <a:lnRef idx="0">
            <a:schemeClr val="accent1"/>
          </a:lnRef>
          <a:fillRef idx="3">
            <a:schemeClr val="accent1"/>
          </a:fillRef>
          <a:effectRef idx="3">
            <a:schemeClr val="accent1"/>
          </a:effectRef>
          <a:fontRef idx="minor">
            <a:schemeClr val="lt1"/>
          </a:fontRef>
        </dgm:style>
      </dgm:prSet>
      <dgm:spPr>
        <a:solidFill>
          <a:schemeClr val="bg1">
            <a:lumMod val="85000"/>
          </a:schemeClr>
        </a:solidFill>
      </dgm:spPr>
      <dgm:t>
        <a:bodyPr/>
        <a:lstStyle/>
        <a:p>
          <a:pPr rtl="0"/>
          <a:r>
            <a:rPr lang="en-US" sz="1900" dirty="0" err="1" smtClean="0"/>
            <a:t>Antisosial</a:t>
          </a:r>
          <a:r>
            <a:rPr lang="en-US" sz="1900" dirty="0" smtClean="0"/>
            <a:t> </a:t>
          </a:r>
          <a:r>
            <a:rPr lang="en-US" sz="1900" dirty="0" err="1" smtClean="0"/>
            <a:t>atferd</a:t>
          </a:r>
          <a:endParaRPr lang="en-US" sz="1900" dirty="0"/>
        </a:p>
      </dgm:t>
    </dgm:pt>
    <dgm:pt modelId="{60513117-7BA0-4E46-9DFD-8F0BD3CD05F1}" type="parTrans" cxnId="{B444E502-9988-4839-8026-1A1752B66866}">
      <dgm:prSet/>
      <dgm:spPr/>
      <dgm:t>
        <a:bodyPr/>
        <a:lstStyle/>
        <a:p>
          <a:endParaRPr lang="nb-NO"/>
        </a:p>
      </dgm:t>
    </dgm:pt>
    <dgm:pt modelId="{D0A0897D-EB8A-4119-B10E-C57E84930799}" type="sibTrans" cxnId="{B444E502-9988-4839-8026-1A1752B66866}">
      <dgm:prSet/>
      <dgm:spPr/>
      <dgm:t>
        <a:bodyPr/>
        <a:lstStyle/>
        <a:p>
          <a:endParaRPr lang="nb-NO"/>
        </a:p>
      </dgm:t>
    </dgm:pt>
    <dgm:pt modelId="{E1DBBA6C-DE1C-4645-85E9-AF69295E2A42}">
      <dgm:prSet/>
      <dgm:spPr/>
      <dgm:t>
        <a:bodyPr/>
        <a:lstStyle/>
        <a:p>
          <a:pPr rtl="0"/>
          <a:r>
            <a:rPr lang="en-US" dirty="0" err="1" smtClean="0"/>
            <a:t>Krise</a:t>
          </a:r>
          <a:r>
            <a:rPr lang="en-US" dirty="0" smtClean="0"/>
            <a:t> </a:t>
          </a:r>
          <a:r>
            <a:rPr lang="en-US" dirty="0" err="1" smtClean="0"/>
            <a:t>i</a:t>
          </a:r>
          <a:r>
            <a:rPr lang="en-US" dirty="0" smtClean="0"/>
            <a:t> </a:t>
          </a:r>
          <a:r>
            <a:rPr lang="en-US" dirty="0" err="1" smtClean="0"/>
            <a:t>personlig</a:t>
          </a:r>
          <a:r>
            <a:rPr lang="en-US" dirty="0" smtClean="0"/>
            <a:t> </a:t>
          </a:r>
          <a:r>
            <a:rPr lang="en-US" dirty="0" err="1" smtClean="0"/>
            <a:t>relasjon</a:t>
          </a:r>
          <a:r>
            <a:rPr lang="en-US" dirty="0" smtClean="0"/>
            <a:t> </a:t>
          </a:r>
          <a:endParaRPr lang="en-US" dirty="0"/>
        </a:p>
      </dgm:t>
    </dgm:pt>
    <dgm:pt modelId="{01E6E08B-4480-CA4A-B8C6-4993ED0308AE}" type="sibTrans" cxnId="{CF5F9F0E-BA81-AD48-8CBB-25E12C2528BC}">
      <dgm:prSet/>
      <dgm:spPr/>
      <dgm:t>
        <a:bodyPr/>
        <a:lstStyle/>
        <a:p>
          <a:endParaRPr lang="en-US"/>
        </a:p>
      </dgm:t>
    </dgm:pt>
    <dgm:pt modelId="{9D24DBF3-1775-6D47-8948-FBB3AE925A2B}" type="parTrans" cxnId="{CF5F9F0E-BA81-AD48-8CBB-25E12C2528BC}">
      <dgm:prSet/>
      <dgm:spPr/>
      <dgm:t>
        <a:bodyPr/>
        <a:lstStyle/>
        <a:p>
          <a:endParaRPr lang="en-US"/>
        </a:p>
      </dgm:t>
    </dgm:pt>
    <dgm:pt modelId="{2306CAA6-A9D6-C049-A84B-55129568938B}">
      <dgm:prSet/>
      <dgm:spPr/>
      <dgm:t>
        <a:bodyPr/>
        <a:lstStyle/>
        <a:p>
          <a:pPr rtl="0"/>
          <a:r>
            <a:rPr lang="en-US" dirty="0" err="1" smtClean="0"/>
            <a:t>Krise</a:t>
          </a:r>
          <a:r>
            <a:rPr lang="en-US" dirty="0" smtClean="0"/>
            <a:t> I </a:t>
          </a:r>
          <a:r>
            <a:rPr lang="en-US" dirty="0" err="1" smtClean="0"/>
            <a:t>livssituasjon</a:t>
          </a:r>
          <a:r>
            <a:rPr lang="en-US" dirty="0" smtClean="0"/>
            <a:t>  </a:t>
          </a:r>
          <a:endParaRPr lang="en-US" dirty="0"/>
        </a:p>
      </dgm:t>
    </dgm:pt>
    <dgm:pt modelId="{B13EA9EB-8CA9-3545-9ABD-BADBF13B1DF2}" type="sibTrans" cxnId="{4B092379-C290-784A-992E-216A37148802}">
      <dgm:prSet/>
      <dgm:spPr/>
      <dgm:t>
        <a:bodyPr/>
        <a:lstStyle/>
        <a:p>
          <a:endParaRPr lang="en-US"/>
        </a:p>
      </dgm:t>
    </dgm:pt>
    <dgm:pt modelId="{8F2F1EE9-F244-1D4B-875B-EED74EF54521}" type="parTrans" cxnId="{4B092379-C290-784A-992E-216A37148802}">
      <dgm:prSet/>
      <dgm:spPr/>
      <dgm:t>
        <a:bodyPr/>
        <a:lstStyle/>
        <a:p>
          <a:endParaRPr lang="en-US"/>
        </a:p>
      </dgm:t>
    </dgm:pt>
    <dgm:pt modelId="{5213E216-923E-4D43-AD18-16A5EBF036FB}" type="pres">
      <dgm:prSet presAssocID="{37DCCCB0-BA5B-6B45-BCCB-0F65AD155B7F}" presName="linear" presStyleCnt="0">
        <dgm:presLayoutVars>
          <dgm:dir/>
          <dgm:animLvl val="lvl"/>
          <dgm:resizeHandles val="exact"/>
        </dgm:presLayoutVars>
      </dgm:prSet>
      <dgm:spPr/>
      <dgm:t>
        <a:bodyPr/>
        <a:lstStyle/>
        <a:p>
          <a:endParaRPr lang="en-US"/>
        </a:p>
      </dgm:t>
    </dgm:pt>
    <dgm:pt modelId="{35C9B2CA-0E00-1D45-8582-E3482D607D70}" type="pres">
      <dgm:prSet presAssocID="{E186B6E4-B2B1-EC44-8B37-C3F08E8BC93E}" presName="parentLin" presStyleCnt="0"/>
      <dgm:spPr/>
    </dgm:pt>
    <dgm:pt modelId="{77E8FF6A-1D16-584C-99AC-F48B06B37D90}" type="pres">
      <dgm:prSet presAssocID="{E186B6E4-B2B1-EC44-8B37-C3F08E8BC93E}" presName="parentLeftMargin" presStyleLbl="node1" presStyleIdx="0" presStyleCnt="4"/>
      <dgm:spPr/>
      <dgm:t>
        <a:bodyPr/>
        <a:lstStyle/>
        <a:p>
          <a:endParaRPr lang="en-US"/>
        </a:p>
      </dgm:t>
    </dgm:pt>
    <dgm:pt modelId="{46A374A5-05EE-A34A-8854-B4C393C9E1AE}" type="pres">
      <dgm:prSet presAssocID="{E186B6E4-B2B1-EC44-8B37-C3F08E8BC93E}" presName="parentText" presStyleLbl="node1" presStyleIdx="0" presStyleCnt="4" custLinFactNeighborX="-7407" custLinFactNeighborY="6042">
        <dgm:presLayoutVars>
          <dgm:chMax val="0"/>
          <dgm:bulletEnabled val="1"/>
        </dgm:presLayoutVars>
      </dgm:prSet>
      <dgm:spPr/>
      <dgm:t>
        <a:bodyPr/>
        <a:lstStyle/>
        <a:p>
          <a:endParaRPr lang="en-US"/>
        </a:p>
      </dgm:t>
    </dgm:pt>
    <dgm:pt modelId="{670ED5A7-529E-DB49-9564-F1A3251204EE}" type="pres">
      <dgm:prSet presAssocID="{E186B6E4-B2B1-EC44-8B37-C3F08E8BC93E}" presName="negativeSpace" presStyleCnt="0"/>
      <dgm:spPr/>
    </dgm:pt>
    <dgm:pt modelId="{3B442C75-903B-2D43-B7E6-FF977B8914AD}" type="pres">
      <dgm:prSet presAssocID="{E186B6E4-B2B1-EC44-8B37-C3F08E8BC93E}" presName="childText" presStyleLbl="conFgAcc1" presStyleIdx="0" presStyleCnt="4">
        <dgm:presLayoutVars>
          <dgm:bulletEnabled val="1"/>
        </dgm:presLayoutVars>
      </dgm:prSet>
      <dgm:spPr/>
      <dgm:t>
        <a:bodyPr/>
        <a:lstStyle/>
        <a:p>
          <a:endParaRPr lang="en-US"/>
        </a:p>
      </dgm:t>
    </dgm:pt>
    <dgm:pt modelId="{1D15C27F-2DBB-1B4B-AA77-48F1EB42B70E}" type="pres">
      <dgm:prSet presAssocID="{D757D85D-ECC8-7546-9158-81196C98739D}" presName="spaceBetweenRectangles" presStyleCnt="0"/>
      <dgm:spPr/>
    </dgm:pt>
    <dgm:pt modelId="{C4AAD2D9-BEB2-4CCC-B4D8-118A802FB5D3}" type="pres">
      <dgm:prSet presAssocID="{B7C30697-9AFC-41F0-868D-4DDC10DD4308}" presName="parentLin" presStyleCnt="0"/>
      <dgm:spPr/>
    </dgm:pt>
    <dgm:pt modelId="{1DDE0FB2-5366-4FE9-9B87-756CAC6E8FB2}" type="pres">
      <dgm:prSet presAssocID="{B7C30697-9AFC-41F0-868D-4DDC10DD4308}" presName="parentLeftMargin" presStyleLbl="node1" presStyleIdx="0" presStyleCnt="4"/>
      <dgm:spPr/>
      <dgm:t>
        <a:bodyPr/>
        <a:lstStyle/>
        <a:p>
          <a:endParaRPr lang="nb-NO"/>
        </a:p>
      </dgm:t>
    </dgm:pt>
    <dgm:pt modelId="{88DF7723-B684-4421-AF21-6FFE3F4B94E5}" type="pres">
      <dgm:prSet presAssocID="{B7C30697-9AFC-41F0-868D-4DDC10DD4308}" presName="parentText" presStyleLbl="node1" presStyleIdx="1" presStyleCnt="4">
        <dgm:presLayoutVars>
          <dgm:chMax val="0"/>
          <dgm:bulletEnabled val="1"/>
        </dgm:presLayoutVars>
      </dgm:prSet>
      <dgm:spPr/>
      <dgm:t>
        <a:bodyPr/>
        <a:lstStyle/>
        <a:p>
          <a:endParaRPr lang="nb-NO"/>
        </a:p>
      </dgm:t>
    </dgm:pt>
    <dgm:pt modelId="{A28742FE-E3D4-49D7-BEE9-FE8F55D7BF70}" type="pres">
      <dgm:prSet presAssocID="{B7C30697-9AFC-41F0-868D-4DDC10DD4308}" presName="negativeSpace" presStyleCnt="0"/>
      <dgm:spPr/>
    </dgm:pt>
    <dgm:pt modelId="{3D68DD9C-5DB1-4A96-A10E-C7461A6680BE}" type="pres">
      <dgm:prSet presAssocID="{B7C30697-9AFC-41F0-868D-4DDC10DD4308}" presName="childText" presStyleLbl="conFgAcc1" presStyleIdx="1" presStyleCnt="4">
        <dgm:presLayoutVars>
          <dgm:bulletEnabled val="1"/>
        </dgm:presLayoutVars>
      </dgm:prSet>
      <dgm:spPr/>
      <dgm:t>
        <a:bodyPr/>
        <a:lstStyle/>
        <a:p>
          <a:endParaRPr lang="nb-NO"/>
        </a:p>
      </dgm:t>
    </dgm:pt>
    <dgm:pt modelId="{E3480D1C-1379-4828-8E5F-FB30FA16C038}" type="pres">
      <dgm:prSet presAssocID="{FCE96611-2C94-4256-AB75-5F2BC0D25DEA}" presName="spaceBetweenRectangles" presStyleCnt="0"/>
      <dgm:spPr/>
    </dgm:pt>
    <dgm:pt modelId="{66F53276-9CC4-3C44-A3CC-D09FDA5AAFB8}" type="pres">
      <dgm:prSet presAssocID="{A472FF56-1991-984F-8FFA-8D27D5C89F7F}" presName="parentLin" presStyleCnt="0"/>
      <dgm:spPr/>
    </dgm:pt>
    <dgm:pt modelId="{81729C07-6305-264B-B85B-3C569B13652A}" type="pres">
      <dgm:prSet presAssocID="{A472FF56-1991-984F-8FFA-8D27D5C89F7F}" presName="parentLeftMargin" presStyleLbl="node1" presStyleIdx="1" presStyleCnt="4"/>
      <dgm:spPr/>
      <dgm:t>
        <a:bodyPr/>
        <a:lstStyle/>
        <a:p>
          <a:endParaRPr lang="en-US"/>
        </a:p>
      </dgm:t>
    </dgm:pt>
    <dgm:pt modelId="{6E7127FF-1EAF-264D-86C9-61CEFADD806D}" type="pres">
      <dgm:prSet presAssocID="{A472FF56-1991-984F-8FFA-8D27D5C89F7F}" presName="parentText" presStyleLbl="node1" presStyleIdx="2" presStyleCnt="4">
        <dgm:presLayoutVars>
          <dgm:chMax val="0"/>
          <dgm:bulletEnabled val="1"/>
        </dgm:presLayoutVars>
      </dgm:prSet>
      <dgm:spPr/>
      <dgm:t>
        <a:bodyPr/>
        <a:lstStyle/>
        <a:p>
          <a:endParaRPr lang="en-US"/>
        </a:p>
      </dgm:t>
    </dgm:pt>
    <dgm:pt modelId="{131010F1-9951-7C41-8C14-E0F583F48D35}" type="pres">
      <dgm:prSet presAssocID="{A472FF56-1991-984F-8FFA-8D27D5C89F7F}" presName="negativeSpace" presStyleCnt="0"/>
      <dgm:spPr/>
    </dgm:pt>
    <dgm:pt modelId="{44553C05-814C-7846-A98A-C4AEF8D4B346}" type="pres">
      <dgm:prSet presAssocID="{A472FF56-1991-984F-8FFA-8D27D5C89F7F}" presName="childText" presStyleLbl="conFgAcc1" presStyleIdx="2" presStyleCnt="4">
        <dgm:presLayoutVars>
          <dgm:bulletEnabled val="1"/>
        </dgm:presLayoutVars>
      </dgm:prSet>
      <dgm:spPr/>
      <dgm:t>
        <a:bodyPr/>
        <a:lstStyle/>
        <a:p>
          <a:endParaRPr lang="en-US"/>
        </a:p>
      </dgm:t>
    </dgm:pt>
    <dgm:pt modelId="{AE9E92D4-8B78-714F-BD86-292645414D79}" type="pres">
      <dgm:prSet presAssocID="{D4E18FF6-7CD9-3349-8C45-7773242CBBCD}" presName="spaceBetweenRectangles" presStyleCnt="0"/>
      <dgm:spPr/>
    </dgm:pt>
    <dgm:pt modelId="{20F1E93A-EB7F-4ABB-9965-AAE7302FE658}" type="pres">
      <dgm:prSet presAssocID="{E3157740-8C96-45CD-9BFF-A418DF4C3481}" presName="parentLin" presStyleCnt="0"/>
      <dgm:spPr/>
    </dgm:pt>
    <dgm:pt modelId="{C228C2AF-56B6-4CCD-B146-846C55027169}" type="pres">
      <dgm:prSet presAssocID="{E3157740-8C96-45CD-9BFF-A418DF4C3481}" presName="parentLeftMargin" presStyleLbl="node1" presStyleIdx="2" presStyleCnt="4"/>
      <dgm:spPr/>
      <dgm:t>
        <a:bodyPr/>
        <a:lstStyle/>
        <a:p>
          <a:endParaRPr lang="nb-NO"/>
        </a:p>
      </dgm:t>
    </dgm:pt>
    <dgm:pt modelId="{1B4FC143-2730-431F-A684-40C17BF428C1}" type="pres">
      <dgm:prSet presAssocID="{E3157740-8C96-45CD-9BFF-A418DF4C3481}" presName="parentText" presStyleLbl="node1" presStyleIdx="3" presStyleCnt="4">
        <dgm:presLayoutVars>
          <dgm:chMax val="0"/>
          <dgm:bulletEnabled val="1"/>
        </dgm:presLayoutVars>
      </dgm:prSet>
      <dgm:spPr/>
      <dgm:t>
        <a:bodyPr/>
        <a:lstStyle/>
        <a:p>
          <a:endParaRPr lang="nb-NO"/>
        </a:p>
      </dgm:t>
    </dgm:pt>
    <dgm:pt modelId="{CAA222B0-7F76-47A9-8F4A-011054D557D2}" type="pres">
      <dgm:prSet presAssocID="{E3157740-8C96-45CD-9BFF-A418DF4C3481}" presName="negativeSpace" presStyleCnt="0"/>
      <dgm:spPr/>
    </dgm:pt>
    <dgm:pt modelId="{C59F4746-89CB-497F-8353-0BCB70FE9AC9}" type="pres">
      <dgm:prSet presAssocID="{E3157740-8C96-45CD-9BFF-A418DF4C3481}" presName="childText" presStyleLbl="conFgAcc1" presStyleIdx="3" presStyleCnt="4">
        <dgm:presLayoutVars>
          <dgm:bulletEnabled val="1"/>
        </dgm:presLayoutVars>
      </dgm:prSet>
      <dgm:spPr/>
    </dgm:pt>
  </dgm:ptLst>
  <dgm:cxnLst>
    <dgm:cxn modelId="{5481D9B4-3DEF-465B-8BCE-CFEF6CCFD88C}" type="presOf" srcId="{E3157740-8C96-45CD-9BFF-A418DF4C3481}" destId="{1B4FC143-2730-431F-A684-40C17BF428C1}" srcOrd="1" destOrd="0" presId="urn:microsoft.com/office/officeart/2005/8/layout/list1"/>
    <dgm:cxn modelId="{59EC4E9B-E10F-FA46-8CA6-10C5C198F15E}" srcId="{37DCCCB0-BA5B-6B45-BCCB-0F65AD155B7F}" destId="{A472FF56-1991-984F-8FFA-8D27D5C89F7F}" srcOrd="2" destOrd="0" parTransId="{5E65FB1C-A0EF-254B-8868-D92D21BC816A}" sibTransId="{D4E18FF6-7CD9-3349-8C45-7773242CBBCD}"/>
    <dgm:cxn modelId="{23A190B2-79EB-45D1-BEC6-8161F01767A4}" type="presOf" srcId="{FBD980ED-07DE-E943-8F3C-E5CC2A83DDAE}" destId="{44553C05-814C-7846-A98A-C4AEF8D4B346}" srcOrd="0" destOrd="1" presId="urn:microsoft.com/office/officeart/2005/8/layout/list1"/>
    <dgm:cxn modelId="{9BD2CA5B-7480-4A3F-9388-05FD6C91BBEA}" type="presOf" srcId="{B7C30697-9AFC-41F0-868D-4DDC10DD4308}" destId="{88DF7723-B684-4421-AF21-6FFE3F4B94E5}" srcOrd="1" destOrd="0" presId="urn:microsoft.com/office/officeart/2005/8/layout/list1"/>
    <dgm:cxn modelId="{BCA0536C-F77A-4C03-8985-FDC3A807FDE4}" type="presOf" srcId="{4770444D-5166-4D67-867C-C52EFDBDF18A}" destId="{3D68DD9C-5DB1-4A96-A10E-C7461A6680BE}" srcOrd="0" destOrd="1" presId="urn:microsoft.com/office/officeart/2005/8/layout/list1"/>
    <dgm:cxn modelId="{1C044137-6240-4BA0-B069-3DE230443858}" type="presOf" srcId="{618AABFA-4521-4E3E-B6B8-22BBD69C3018}" destId="{3D68DD9C-5DB1-4A96-A10E-C7461A6680BE}" srcOrd="0" destOrd="0" presId="urn:microsoft.com/office/officeart/2005/8/layout/list1"/>
    <dgm:cxn modelId="{DB0F3FFB-8F16-4ECB-89D6-FBDB14350667}" srcId="{B7C30697-9AFC-41F0-868D-4DDC10DD4308}" destId="{618AABFA-4521-4E3E-B6B8-22BBD69C3018}" srcOrd="0" destOrd="0" parTransId="{1D427FAD-DAB2-4A94-945B-D2FA3B37EF9B}" sibTransId="{73E98F20-5812-48C3-9F43-42E319D0791F}"/>
    <dgm:cxn modelId="{3B9ADCA5-6149-4471-83E1-9145A71399FF}" type="presOf" srcId="{37DCCCB0-BA5B-6B45-BCCB-0F65AD155B7F}" destId="{5213E216-923E-4D43-AD18-16A5EBF036FB}" srcOrd="0" destOrd="0" presId="urn:microsoft.com/office/officeart/2005/8/layout/list1"/>
    <dgm:cxn modelId="{CE2054C7-B57B-4087-A715-BE5CB5DD3FB9}" type="presOf" srcId="{E1DBBA6C-DE1C-4645-85E9-AF69295E2A42}" destId="{3B442C75-903B-2D43-B7E6-FF977B8914AD}" srcOrd="0" destOrd="0" presId="urn:microsoft.com/office/officeart/2005/8/layout/list1"/>
    <dgm:cxn modelId="{65773464-386E-4032-94EB-17BDFF58AE27}" type="presOf" srcId="{B7C30697-9AFC-41F0-868D-4DDC10DD4308}" destId="{1DDE0FB2-5366-4FE9-9B87-756CAC6E8FB2}" srcOrd="0" destOrd="0" presId="urn:microsoft.com/office/officeart/2005/8/layout/list1"/>
    <dgm:cxn modelId="{B8F826BC-9626-4966-8027-6173D84E26E5}" srcId="{37DCCCB0-BA5B-6B45-BCCB-0F65AD155B7F}" destId="{E3157740-8C96-45CD-9BFF-A418DF4C3481}" srcOrd="3" destOrd="0" parTransId="{6E0AB105-3949-4A3C-8A62-3BF075DE1CB0}" sibTransId="{49D89E01-3EBD-477A-8DBE-C680EE248C47}"/>
    <dgm:cxn modelId="{6A21134A-0C96-2042-8ABA-4FBEB94209CB}" srcId="{A472FF56-1991-984F-8FFA-8D27D5C89F7F}" destId="{FBD980ED-07DE-E943-8F3C-E5CC2A83DDAE}" srcOrd="1" destOrd="0" parTransId="{80068912-515F-7E40-8753-EF2344982424}" sibTransId="{97CC8211-914B-BE43-B3E0-D996BA753E08}"/>
    <dgm:cxn modelId="{4B092379-C290-784A-992E-216A37148802}" srcId="{E186B6E4-B2B1-EC44-8B37-C3F08E8BC93E}" destId="{2306CAA6-A9D6-C049-A84B-55129568938B}" srcOrd="1" destOrd="0" parTransId="{8F2F1EE9-F244-1D4B-875B-EED74EF54521}" sibTransId="{B13EA9EB-8CA9-3545-9ABD-BADBF13B1DF2}"/>
    <dgm:cxn modelId="{21DE99FD-2FC4-46C0-AA5F-50AAD68752E5}" type="presOf" srcId="{A472FF56-1991-984F-8FFA-8D27D5C89F7F}" destId="{6E7127FF-1EAF-264D-86C9-61CEFADD806D}" srcOrd="1" destOrd="0" presId="urn:microsoft.com/office/officeart/2005/8/layout/list1"/>
    <dgm:cxn modelId="{52C79CBF-E322-4FD0-8CB8-25BA49CA5BC1}" type="presOf" srcId="{E3157740-8C96-45CD-9BFF-A418DF4C3481}" destId="{C228C2AF-56B6-4CCD-B146-846C55027169}" srcOrd="0" destOrd="0" presId="urn:microsoft.com/office/officeart/2005/8/layout/list1"/>
    <dgm:cxn modelId="{CF5F9F0E-BA81-AD48-8CBB-25E12C2528BC}" srcId="{E186B6E4-B2B1-EC44-8B37-C3F08E8BC93E}" destId="{E1DBBA6C-DE1C-4645-85E9-AF69295E2A42}" srcOrd="0" destOrd="0" parTransId="{9D24DBF3-1775-6D47-8948-FBB3AE925A2B}" sibTransId="{01E6E08B-4480-CA4A-B8C6-4993ED0308AE}"/>
    <dgm:cxn modelId="{B444E502-9988-4839-8026-1A1752B66866}" srcId="{B7C30697-9AFC-41F0-868D-4DDC10DD4308}" destId="{4770444D-5166-4D67-867C-C52EFDBDF18A}" srcOrd="1" destOrd="0" parTransId="{60513117-7BA0-4E46-9DFD-8F0BD3CD05F1}" sibTransId="{D0A0897D-EB8A-4119-B10E-C57E84930799}"/>
    <dgm:cxn modelId="{0E6B49B4-57AB-4F3E-B221-0E3B23A86C2E}" type="presOf" srcId="{2306CAA6-A9D6-C049-A84B-55129568938B}" destId="{3B442C75-903B-2D43-B7E6-FF977B8914AD}" srcOrd="0" destOrd="1" presId="urn:microsoft.com/office/officeart/2005/8/layout/list1"/>
    <dgm:cxn modelId="{C815B91E-51A0-498D-895A-75369CC61265}" type="presOf" srcId="{7A5BC42D-CB8B-3046-9003-5FFED30B1847}" destId="{44553C05-814C-7846-A98A-C4AEF8D4B346}" srcOrd="0" destOrd="0" presId="urn:microsoft.com/office/officeart/2005/8/layout/list1"/>
    <dgm:cxn modelId="{BEF58CAD-DCDC-154C-A02A-C926B7DEB122}" srcId="{A472FF56-1991-984F-8FFA-8D27D5C89F7F}" destId="{7A5BC42D-CB8B-3046-9003-5FFED30B1847}" srcOrd="0" destOrd="0" parTransId="{08DF8CF9-4FE5-6546-9B28-D99BB0EDFD5F}" sibTransId="{9A4D5A01-7040-8549-BF70-23EED2F4E2EA}"/>
    <dgm:cxn modelId="{E9F520C2-599B-774A-A0CA-B9B33EA0D5F9}" srcId="{37DCCCB0-BA5B-6B45-BCCB-0F65AD155B7F}" destId="{E186B6E4-B2B1-EC44-8B37-C3F08E8BC93E}" srcOrd="0" destOrd="0" parTransId="{CC75F425-A66E-1948-855F-C953B85B6AC9}" sibTransId="{D757D85D-ECC8-7546-9158-81196C98739D}"/>
    <dgm:cxn modelId="{CB6D5DDB-D60C-4885-AD9F-5A502687A4A1}" type="presOf" srcId="{E186B6E4-B2B1-EC44-8B37-C3F08E8BC93E}" destId="{46A374A5-05EE-A34A-8854-B4C393C9E1AE}" srcOrd="1" destOrd="0" presId="urn:microsoft.com/office/officeart/2005/8/layout/list1"/>
    <dgm:cxn modelId="{A8FD594D-7ED4-410F-87F7-236855C68267}" srcId="{37DCCCB0-BA5B-6B45-BCCB-0F65AD155B7F}" destId="{B7C30697-9AFC-41F0-868D-4DDC10DD4308}" srcOrd="1" destOrd="0" parTransId="{F957F470-DF37-4B7D-ADBF-CAA2E366B791}" sibTransId="{FCE96611-2C94-4256-AB75-5F2BC0D25DEA}"/>
    <dgm:cxn modelId="{64D3631D-45D8-4711-83E3-4C739010061A}" type="presOf" srcId="{A472FF56-1991-984F-8FFA-8D27D5C89F7F}" destId="{81729C07-6305-264B-B85B-3C569B13652A}" srcOrd="0" destOrd="0" presId="urn:microsoft.com/office/officeart/2005/8/layout/list1"/>
    <dgm:cxn modelId="{B8167730-322E-4AF1-8312-E5A154B5795B}" type="presOf" srcId="{E186B6E4-B2B1-EC44-8B37-C3F08E8BC93E}" destId="{77E8FF6A-1D16-584C-99AC-F48B06B37D90}" srcOrd="0" destOrd="0" presId="urn:microsoft.com/office/officeart/2005/8/layout/list1"/>
    <dgm:cxn modelId="{4CF68CB6-E424-4E4A-B879-A96AABB1AB25}" type="presParOf" srcId="{5213E216-923E-4D43-AD18-16A5EBF036FB}" destId="{35C9B2CA-0E00-1D45-8582-E3482D607D70}" srcOrd="0" destOrd="0" presId="urn:microsoft.com/office/officeart/2005/8/layout/list1"/>
    <dgm:cxn modelId="{1C9ADDE3-7772-4F44-B88B-45C9894720D8}" type="presParOf" srcId="{35C9B2CA-0E00-1D45-8582-E3482D607D70}" destId="{77E8FF6A-1D16-584C-99AC-F48B06B37D90}" srcOrd="0" destOrd="0" presId="urn:microsoft.com/office/officeart/2005/8/layout/list1"/>
    <dgm:cxn modelId="{D2793F97-BC89-4196-B136-42FF8185DB1E}" type="presParOf" srcId="{35C9B2CA-0E00-1D45-8582-E3482D607D70}" destId="{46A374A5-05EE-A34A-8854-B4C393C9E1AE}" srcOrd="1" destOrd="0" presId="urn:microsoft.com/office/officeart/2005/8/layout/list1"/>
    <dgm:cxn modelId="{8C02D430-A89E-4980-9E91-74D5D23187CA}" type="presParOf" srcId="{5213E216-923E-4D43-AD18-16A5EBF036FB}" destId="{670ED5A7-529E-DB49-9564-F1A3251204EE}" srcOrd="1" destOrd="0" presId="urn:microsoft.com/office/officeart/2005/8/layout/list1"/>
    <dgm:cxn modelId="{818919DD-12A7-4BC6-9B1D-296EA6DEF8CA}" type="presParOf" srcId="{5213E216-923E-4D43-AD18-16A5EBF036FB}" destId="{3B442C75-903B-2D43-B7E6-FF977B8914AD}" srcOrd="2" destOrd="0" presId="urn:microsoft.com/office/officeart/2005/8/layout/list1"/>
    <dgm:cxn modelId="{382B5A93-2BD4-43C1-B6C1-3DE6C5CFFBD5}" type="presParOf" srcId="{5213E216-923E-4D43-AD18-16A5EBF036FB}" destId="{1D15C27F-2DBB-1B4B-AA77-48F1EB42B70E}" srcOrd="3" destOrd="0" presId="urn:microsoft.com/office/officeart/2005/8/layout/list1"/>
    <dgm:cxn modelId="{C8A95EF6-2803-4FC5-80E3-A0F519BE66C7}" type="presParOf" srcId="{5213E216-923E-4D43-AD18-16A5EBF036FB}" destId="{C4AAD2D9-BEB2-4CCC-B4D8-118A802FB5D3}" srcOrd="4" destOrd="0" presId="urn:microsoft.com/office/officeart/2005/8/layout/list1"/>
    <dgm:cxn modelId="{E96D5E9B-B323-4956-A4D9-A91B24C488DF}" type="presParOf" srcId="{C4AAD2D9-BEB2-4CCC-B4D8-118A802FB5D3}" destId="{1DDE0FB2-5366-4FE9-9B87-756CAC6E8FB2}" srcOrd="0" destOrd="0" presId="urn:microsoft.com/office/officeart/2005/8/layout/list1"/>
    <dgm:cxn modelId="{BE85ED3B-69B4-43CB-9C2B-316BFEA1DEA4}" type="presParOf" srcId="{C4AAD2D9-BEB2-4CCC-B4D8-118A802FB5D3}" destId="{88DF7723-B684-4421-AF21-6FFE3F4B94E5}" srcOrd="1" destOrd="0" presId="urn:microsoft.com/office/officeart/2005/8/layout/list1"/>
    <dgm:cxn modelId="{53305CDA-B3F1-4E70-8FE5-44F7CF916FD1}" type="presParOf" srcId="{5213E216-923E-4D43-AD18-16A5EBF036FB}" destId="{A28742FE-E3D4-49D7-BEE9-FE8F55D7BF70}" srcOrd="5" destOrd="0" presId="urn:microsoft.com/office/officeart/2005/8/layout/list1"/>
    <dgm:cxn modelId="{26ED2DED-EB07-497F-AD80-926D282EAA6F}" type="presParOf" srcId="{5213E216-923E-4D43-AD18-16A5EBF036FB}" destId="{3D68DD9C-5DB1-4A96-A10E-C7461A6680BE}" srcOrd="6" destOrd="0" presId="urn:microsoft.com/office/officeart/2005/8/layout/list1"/>
    <dgm:cxn modelId="{51723BFC-2905-47E4-9471-C35A14429199}" type="presParOf" srcId="{5213E216-923E-4D43-AD18-16A5EBF036FB}" destId="{E3480D1C-1379-4828-8E5F-FB30FA16C038}" srcOrd="7" destOrd="0" presId="urn:microsoft.com/office/officeart/2005/8/layout/list1"/>
    <dgm:cxn modelId="{812ECDE4-0224-4E23-A849-5CF876D52A46}" type="presParOf" srcId="{5213E216-923E-4D43-AD18-16A5EBF036FB}" destId="{66F53276-9CC4-3C44-A3CC-D09FDA5AAFB8}" srcOrd="8" destOrd="0" presId="urn:microsoft.com/office/officeart/2005/8/layout/list1"/>
    <dgm:cxn modelId="{7D7035D5-C65C-4C86-A2E1-FF48923D79BC}" type="presParOf" srcId="{66F53276-9CC4-3C44-A3CC-D09FDA5AAFB8}" destId="{81729C07-6305-264B-B85B-3C569B13652A}" srcOrd="0" destOrd="0" presId="urn:microsoft.com/office/officeart/2005/8/layout/list1"/>
    <dgm:cxn modelId="{15C38DA1-E7E2-444B-B866-EF28F388FA0C}" type="presParOf" srcId="{66F53276-9CC4-3C44-A3CC-D09FDA5AAFB8}" destId="{6E7127FF-1EAF-264D-86C9-61CEFADD806D}" srcOrd="1" destOrd="0" presId="urn:microsoft.com/office/officeart/2005/8/layout/list1"/>
    <dgm:cxn modelId="{FFEA3DB7-FC74-4C91-86F9-548AAFD79F87}" type="presParOf" srcId="{5213E216-923E-4D43-AD18-16A5EBF036FB}" destId="{131010F1-9951-7C41-8C14-E0F583F48D35}" srcOrd="9" destOrd="0" presId="urn:microsoft.com/office/officeart/2005/8/layout/list1"/>
    <dgm:cxn modelId="{9BCB8D70-96F8-427B-BA5C-9D337E0A4AC7}" type="presParOf" srcId="{5213E216-923E-4D43-AD18-16A5EBF036FB}" destId="{44553C05-814C-7846-A98A-C4AEF8D4B346}" srcOrd="10" destOrd="0" presId="urn:microsoft.com/office/officeart/2005/8/layout/list1"/>
    <dgm:cxn modelId="{B44A1B92-24D7-43A2-A513-B854DA3E09A5}" type="presParOf" srcId="{5213E216-923E-4D43-AD18-16A5EBF036FB}" destId="{AE9E92D4-8B78-714F-BD86-292645414D79}" srcOrd="11" destOrd="0" presId="urn:microsoft.com/office/officeart/2005/8/layout/list1"/>
    <dgm:cxn modelId="{039EA750-60CE-4205-B862-5216FE4D2392}" type="presParOf" srcId="{5213E216-923E-4D43-AD18-16A5EBF036FB}" destId="{20F1E93A-EB7F-4ABB-9965-AAE7302FE658}" srcOrd="12" destOrd="0" presId="urn:microsoft.com/office/officeart/2005/8/layout/list1"/>
    <dgm:cxn modelId="{409098A9-D007-40C7-94CE-70F9CD5DCA73}" type="presParOf" srcId="{20F1E93A-EB7F-4ABB-9965-AAE7302FE658}" destId="{C228C2AF-56B6-4CCD-B146-846C55027169}" srcOrd="0" destOrd="0" presId="urn:microsoft.com/office/officeart/2005/8/layout/list1"/>
    <dgm:cxn modelId="{58A7E800-2C24-4131-B65E-4D8F16F0796A}" type="presParOf" srcId="{20F1E93A-EB7F-4ABB-9965-AAE7302FE658}" destId="{1B4FC143-2730-431F-A684-40C17BF428C1}" srcOrd="1" destOrd="0" presId="urn:microsoft.com/office/officeart/2005/8/layout/list1"/>
    <dgm:cxn modelId="{CEBDCF9A-3358-4912-9DF1-1E6295485829}" type="presParOf" srcId="{5213E216-923E-4D43-AD18-16A5EBF036FB}" destId="{CAA222B0-7F76-47A9-8F4A-011054D557D2}" srcOrd="13" destOrd="0" presId="urn:microsoft.com/office/officeart/2005/8/layout/list1"/>
    <dgm:cxn modelId="{CE6DB917-5B5A-4035-8C48-9064F47EA6EC}" type="presParOf" srcId="{5213E216-923E-4D43-AD18-16A5EBF036FB}" destId="{C59F4746-89CB-497F-8353-0BCB70FE9AC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21E7E-FB8B-40E5-8FC1-5FC37B5AA4BA}" type="doc">
      <dgm:prSet loTypeId="urn:microsoft.com/office/officeart/2005/8/layout/arrow2" loCatId="process" qsTypeId="urn:microsoft.com/office/officeart/2005/8/quickstyle/simple1" qsCatId="simple" csTypeId="urn:microsoft.com/office/officeart/2005/8/colors/accent1_2" csCatId="accent1" phldr="1"/>
      <dgm:spPr/>
    </dgm:pt>
    <dgm:pt modelId="{D6F0CC13-B115-456B-A6FD-37F7E42F8F4C}">
      <dgm:prSet phldrT="[Tekst]" custT="1"/>
      <dgm:spPr/>
      <dgm:t>
        <a:bodyPr/>
        <a:lstStyle/>
        <a:p>
          <a:r>
            <a:rPr lang="nb-NO" sz="2400" dirty="0" smtClean="0"/>
            <a:t>Impuls</a:t>
          </a:r>
          <a:r>
            <a:rPr lang="nb-NO" sz="2700" dirty="0" smtClean="0"/>
            <a:t> </a:t>
          </a:r>
          <a:endParaRPr lang="nb-NO" sz="2700" dirty="0"/>
        </a:p>
      </dgm:t>
    </dgm:pt>
    <dgm:pt modelId="{DD5CF47A-1593-4CA3-B247-A8504F2A65E8}" type="parTrans" cxnId="{AB3B05F2-EF0D-40CD-A3CB-D0AEEA1065F9}">
      <dgm:prSet/>
      <dgm:spPr/>
      <dgm:t>
        <a:bodyPr/>
        <a:lstStyle/>
        <a:p>
          <a:endParaRPr lang="nb-NO"/>
        </a:p>
      </dgm:t>
    </dgm:pt>
    <dgm:pt modelId="{D6C850DD-EA8F-4296-A494-D400D5313CD6}" type="sibTrans" cxnId="{AB3B05F2-EF0D-40CD-A3CB-D0AEEA1065F9}">
      <dgm:prSet/>
      <dgm:spPr/>
      <dgm:t>
        <a:bodyPr/>
        <a:lstStyle/>
        <a:p>
          <a:endParaRPr lang="nb-NO"/>
        </a:p>
      </dgm:t>
    </dgm:pt>
    <dgm:pt modelId="{F06A576D-DF21-4F3C-ACE0-2007DD74BAA9}">
      <dgm:prSet phldrT="[Tekst]" custT="1"/>
      <dgm:spPr/>
      <dgm:t>
        <a:bodyPr/>
        <a:lstStyle/>
        <a:p>
          <a:r>
            <a:rPr lang="nb-NO" sz="2400" dirty="0" smtClean="0"/>
            <a:t>Hva kan jeg oppnå? </a:t>
          </a:r>
          <a:endParaRPr lang="nb-NO" sz="2400" dirty="0"/>
        </a:p>
      </dgm:t>
    </dgm:pt>
    <dgm:pt modelId="{495928CC-20F5-4EC9-A040-A3B769973161}" type="parTrans" cxnId="{585BC2B2-ADEB-471B-87AA-DDE539B9F5CF}">
      <dgm:prSet/>
      <dgm:spPr/>
      <dgm:t>
        <a:bodyPr/>
        <a:lstStyle/>
        <a:p>
          <a:endParaRPr lang="nb-NO"/>
        </a:p>
      </dgm:t>
    </dgm:pt>
    <dgm:pt modelId="{939F09C9-2F00-4067-819C-D0CBB6E8A559}" type="sibTrans" cxnId="{585BC2B2-ADEB-471B-87AA-DDE539B9F5CF}">
      <dgm:prSet/>
      <dgm:spPr/>
      <dgm:t>
        <a:bodyPr/>
        <a:lstStyle/>
        <a:p>
          <a:endParaRPr lang="nb-NO"/>
        </a:p>
      </dgm:t>
    </dgm:pt>
    <dgm:pt modelId="{7C6A9B5B-02E5-479F-AD71-B3AE3CE4F266}">
      <dgm:prSet phldrT="[Tekst]" custT="1"/>
      <dgm:spPr/>
      <dgm:t>
        <a:bodyPr/>
        <a:lstStyle/>
        <a:p>
          <a:r>
            <a:rPr lang="nb-NO" sz="2400" dirty="0" smtClean="0"/>
            <a:t>handling</a:t>
          </a:r>
          <a:endParaRPr lang="nb-NO" sz="2400" dirty="0"/>
        </a:p>
      </dgm:t>
    </dgm:pt>
    <dgm:pt modelId="{601D4222-1111-49D4-BB3D-D91FB82D06BE}" type="parTrans" cxnId="{5CDE5D12-6D37-4314-87AC-88EB48268711}">
      <dgm:prSet/>
      <dgm:spPr/>
      <dgm:t>
        <a:bodyPr/>
        <a:lstStyle/>
        <a:p>
          <a:endParaRPr lang="nb-NO"/>
        </a:p>
      </dgm:t>
    </dgm:pt>
    <dgm:pt modelId="{19180D3E-CB03-48B3-9314-C7FDAE20DCC1}" type="sibTrans" cxnId="{5CDE5D12-6D37-4314-87AC-88EB48268711}">
      <dgm:prSet/>
      <dgm:spPr/>
      <dgm:t>
        <a:bodyPr/>
        <a:lstStyle/>
        <a:p>
          <a:endParaRPr lang="nb-NO"/>
        </a:p>
      </dgm:t>
    </dgm:pt>
    <dgm:pt modelId="{A0D9BA9E-F969-4843-BCC5-C7775E73CCEE}">
      <dgm:prSet phldrT="[Tekst]" custT="1"/>
      <dgm:spPr/>
      <dgm:t>
        <a:bodyPr/>
        <a:lstStyle/>
        <a:p>
          <a:r>
            <a:rPr lang="nb-NO" sz="2400" dirty="0" smtClean="0"/>
            <a:t>Er det verdt det?</a:t>
          </a:r>
          <a:endParaRPr lang="nb-NO" sz="2400" dirty="0"/>
        </a:p>
      </dgm:t>
    </dgm:pt>
    <dgm:pt modelId="{1F8D0B50-EFB0-4D3F-AAEC-4AD83BBDD22F}" type="parTrans" cxnId="{88279758-3510-4B25-BAEA-123089A796B8}">
      <dgm:prSet/>
      <dgm:spPr/>
      <dgm:t>
        <a:bodyPr/>
        <a:lstStyle/>
        <a:p>
          <a:endParaRPr lang="nb-NO"/>
        </a:p>
      </dgm:t>
    </dgm:pt>
    <dgm:pt modelId="{22A15D83-E0E9-4527-A73D-F8599308F043}" type="sibTrans" cxnId="{88279758-3510-4B25-BAEA-123089A796B8}">
      <dgm:prSet/>
      <dgm:spPr/>
      <dgm:t>
        <a:bodyPr/>
        <a:lstStyle/>
        <a:p>
          <a:endParaRPr lang="nb-NO"/>
        </a:p>
      </dgm:t>
    </dgm:pt>
    <dgm:pt modelId="{5058EFF0-2AA2-4397-96DF-EFE0E410B889}">
      <dgm:prSet phldrT="[Tekst]" custT="1"/>
      <dgm:spPr/>
      <dgm:t>
        <a:bodyPr/>
        <a:lstStyle/>
        <a:p>
          <a:r>
            <a:rPr lang="nb-NO" sz="2400" dirty="0" smtClean="0"/>
            <a:t>Får jeg det til?</a:t>
          </a:r>
          <a:endParaRPr lang="nb-NO" sz="2400" dirty="0"/>
        </a:p>
      </dgm:t>
    </dgm:pt>
    <dgm:pt modelId="{CF47C66D-0D01-444F-80CC-92E4429DA62E}" type="parTrans" cxnId="{290C8AFE-DE9E-4357-A42E-D7D944E05805}">
      <dgm:prSet/>
      <dgm:spPr/>
      <dgm:t>
        <a:bodyPr/>
        <a:lstStyle/>
        <a:p>
          <a:endParaRPr lang="nb-NO"/>
        </a:p>
      </dgm:t>
    </dgm:pt>
    <dgm:pt modelId="{4B7505F9-AD32-4AD1-88C1-4D7C4091941C}" type="sibTrans" cxnId="{290C8AFE-DE9E-4357-A42E-D7D944E05805}">
      <dgm:prSet/>
      <dgm:spPr/>
      <dgm:t>
        <a:bodyPr/>
        <a:lstStyle/>
        <a:p>
          <a:endParaRPr lang="nb-NO"/>
        </a:p>
      </dgm:t>
    </dgm:pt>
    <dgm:pt modelId="{E33F8101-9856-4337-8F13-F31C50768CB4}" type="pres">
      <dgm:prSet presAssocID="{A8621E7E-FB8B-40E5-8FC1-5FC37B5AA4BA}" presName="arrowDiagram" presStyleCnt="0">
        <dgm:presLayoutVars>
          <dgm:chMax val="5"/>
          <dgm:dir/>
          <dgm:resizeHandles val="exact"/>
        </dgm:presLayoutVars>
      </dgm:prSet>
      <dgm:spPr/>
    </dgm:pt>
    <dgm:pt modelId="{13B3174F-742D-42F7-9174-FB552917ED4E}" type="pres">
      <dgm:prSet presAssocID="{A8621E7E-FB8B-40E5-8FC1-5FC37B5AA4BA}" presName="arrow" presStyleLbl="bgShp" presStyleIdx="0" presStyleCnt="1"/>
      <dgm:spPr/>
    </dgm:pt>
    <dgm:pt modelId="{285D0734-B820-4837-8396-8487880A9F6E}" type="pres">
      <dgm:prSet presAssocID="{A8621E7E-FB8B-40E5-8FC1-5FC37B5AA4BA}" presName="arrowDiagram5" presStyleCnt="0"/>
      <dgm:spPr/>
    </dgm:pt>
    <dgm:pt modelId="{8837801C-1F8E-4B2D-8488-5BD632BD1B4D}" type="pres">
      <dgm:prSet presAssocID="{D6F0CC13-B115-456B-A6FD-37F7E42F8F4C}" presName="bullet5a" presStyleLbl="node1" presStyleIdx="0" presStyleCnt="5"/>
      <dgm:spPr/>
    </dgm:pt>
    <dgm:pt modelId="{9CB4D745-A65D-461B-983B-92CC76C68E02}" type="pres">
      <dgm:prSet presAssocID="{D6F0CC13-B115-456B-A6FD-37F7E42F8F4C}" presName="textBox5a" presStyleLbl="revTx" presStyleIdx="0" presStyleCnt="5">
        <dgm:presLayoutVars>
          <dgm:bulletEnabled val="1"/>
        </dgm:presLayoutVars>
      </dgm:prSet>
      <dgm:spPr/>
    </dgm:pt>
    <dgm:pt modelId="{ADFCA9D8-0AF5-40C7-86D0-EFADB3D471E3}" type="pres">
      <dgm:prSet presAssocID="{F06A576D-DF21-4F3C-ACE0-2007DD74BAA9}" presName="bullet5b" presStyleLbl="node1" presStyleIdx="1" presStyleCnt="5"/>
      <dgm:spPr/>
    </dgm:pt>
    <dgm:pt modelId="{26698FB1-D2A9-4798-864C-7E30E6509273}" type="pres">
      <dgm:prSet presAssocID="{F06A576D-DF21-4F3C-ACE0-2007DD74BAA9}" presName="textBox5b" presStyleLbl="revTx" presStyleIdx="1" presStyleCnt="5" custScaleX="128681" custLinFactNeighborX="20283" custLinFactNeighborY="3215">
        <dgm:presLayoutVars>
          <dgm:bulletEnabled val="1"/>
        </dgm:presLayoutVars>
      </dgm:prSet>
      <dgm:spPr/>
    </dgm:pt>
    <dgm:pt modelId="{C76DCF0F-8EA5-4532-8185-DC45BD3193F7}" type="pres">
      <dgm:prSet presAssocID="{A0D9BA9E-F969-4843-BCC5-C7775E73CCEE}" presName="bullet5c" presStyleLbl="node1" presStyleIdx="2" presStyleCnt="5"/>
      <dgm:spPr/>
    </dgm:pt>
    <dgm:pt modelId="{1F2929E7-37C3-4F5E-878E-4C9F6931667D}" type="pres">
      <dgm:prSet presAssocID="{A0D9BA9E-F969-4843-BCC5-C7775E73CCEE}" presName="textBox5c" presStyleLbl="revTx" presStyleIdx="2" presStyleCnt="5">
        <dgm:presLayoutVars>
          <dgm:bulletEnabled val="1"/>
        </dgm:presLayoutVars>
      </dgm:prSet>
      <dgm:spPr/>
      <dgm:t>
        <a:bodyPr/>
        <a:lstStyle/>
        <a:p>
          <a:endParaRPr lang="nb-NO"/>
        </a:p>
      </dgm:t>
    </dgm:pt>
    <dgm:pt modelId="{F01EAFE1-A396-451A-8615-DB7ED40AFE1E}" type="pres">
      <dgm:prSet presAssocID="{5058EFF0-2AA2-4397-96DF-EFE0E410B889}" presName="bullet5d" presStyleLbl="node1" presStyleIdx="3" presStyleCnt="5"/>
      <dgm:spPr/>
    </dgm:pt>
    <dgm:pt modelId="{FA927A11-FEDD-4A37-8F2C-567F22F962B1}" type="pres">
      <dgm:prSet presAssocID="{5058EFF0-2AA2-4397-96DF-EFE0E410B889}" presName="textBox5d" presStyleLbl="revTx" presStyleIdx="3" presStyleCnt="5">
        <dgm:presLayoutVars>
          <dgm:bulletEnabled val="1"/>
        </dgm:presLayoutVars>
      </dgm:prSet>
      <dgm:spPr/>
    </dgm:pt>
    <dgm:pt modelId="{473E60C3-EB1F-4039-8A81-F98DA4C6A128}" type="pres">
      <dgm:prSet presAssocID="{7C6A9B5B-02E5-479F-AD71-B3AE3CE4F266}" presName="bullet5e" presStyleLbl="node1" presStyleIdx="4" presStyleCnt="5" custLinFactX="17207" custLinFactNeighborX="100000" custLinFactNeighborY="-33488"/>
      <dgm:spPr/>
    </dgm:pt>
    <dgm:pt modelId="{7B812A00-D7B3-4876-950B-A6584F9CAAF9}" type="pres">
      <dgm:prSet presAssocID="{7C6A9B5B-02E5-479F-AD71-B3AE3CE4F266}" presName="textBox5e" presStyleLbl="revTx" presStyleIdx="4" presStyleCnt="5" custScaleY="18050" custLinFactNeighborX="60726" custLinFactNeighborY="-45748">
        <dgm:presLayoutVars>
          <dgm:bulletEnabled val="1"/>
        </dgm:presLayoutVars>
      </dgm:prSet>
      <dgm:spPr/>
      <dgm:t>
        <a:bodyPr/>
        <a:lstStyle/>
        <a:p>
          <a:endParaRPr lang="nb-NO"/>
        </a:p>
      </dgm:t>
    </dgm:pt>
  </dgm:ptLst>
  <dgm:cxnLst>
    <dgm:cxn modelId="{AB3B05F2-EF0D-40CD-A3CB-D0AEEA1065F9}" srcId="{A8621E7E-FB8B-40E5-8FC1-5FC37B5AA4BA}" destId="{D6F0CC13-B115-456B-A6FD-37F7E42F8F4C}" srcOrd="0" destOrd="0" parTransId="{DD5CF47A-1593-4CA3-B247-A8504F2A65E8}" sibTransId="{D6C850DD-EA8F-4296-A494-D400D5313CD6}"/>
    <dgm:cxn modelId="{B828693F-3859-4290-8C76-E21097DDD851}" type="presOf" srcId="{5058EFF0-2AA2-4397-96DF-EFE0E410B889}" destId="{FA927A11-FEDD-4A37-8F2C-567F22F962B1}" srcOrd="0" destOrd="0" presId="urn:microsoft.com/office/officeart/2005/8/layout/arrow2"/>
    <dgm:cxn modelId="{585BC2B2-ADEB-471B-87AA-DDE539B9F5CF}" srcId="{A8621E7E-FB8B-40E5-8FC1-5FC37B5AA4BA}" destId="{F06A576D-DF21-4F3C-ACE0-2007DD74BAA9}" srcOrd="1" destOrd="0" parTransId="{495928CC-20F5-4EC9-A040-A3B769973161}" sibTransId="{939F09C9-2F00-4067-819C-D0CBB6E8A559}"/>
    <dgm:cxn modelId="{9C4700C9-059A-49A6-81C4-AC06C2198B3E}" type="presOf" srcId="{A8621E7E-FB8B-40E5-8FC1-5FC37B5AA4BA}" destId="{E33F8101-9856-4337-8F13-F31C50768CB4}" srcOrd="0" destOrd="0" presId="urn:microsoft.com/office/officeart/2005/8/layout/arrow2"/>
    <dgm:cxn modelId="{0D1A6B63-E4CA-4A1E-A240-EE12418B5B34}" type="presOf" srcId="{F06A576D-DF21-4F3C-ACE0-2007DD74BAA9}" destId="{26698FB1-D2A9-4798-864C-7E30E6509273}" srcOrd="0" destOrd="0" presId="urn:microsoft.com/office/officeart/2005/8/layout/arrow2"/>
    <dgm:cxn modelId="{88279758-3510-4B25-BAEA-123089A796B8}" srcId="{A8621E7E-FB8B-40E5-8FC1-5FC37B5AA4BA}" destId="{A0D9BA9E-F969-4843-BCC5-C7775E73CCEE}" srcOrd="2" destOrd="0" parTransId="{1F8D0B50-EFB0-4D3F-AAEC-4AD83BBDD22F}" sibTransId="{22A15D83-E0E9-4527-A73D-F8599308F043}"/>
    <dgm:cxn modelId="{1D4D6E4E-EB92-4DD9-BDD0-797CFBCB9519}" type="presOf" srcId="{A0D9BA9E-F969-4843-BCC5-C7775E73CCEE}" destId="{1F2929E7-37C3-4F5E-878E-4C9F6931667D}" srcOrd="0" destOrd="0" presId="urn:microsoft.com/office/officeart/2005/8/layout/arrow2"/>
    <dgm:cxn modelId="{136BFE81-87E9-4FA1-A5AB-A6502D18BB0B}" type="presOf" srcId="{7C6A9B5B-02E5-479F-AD71-B3AE3CE4F266}" destId="{7B812A00-D7B3-4876-950B-A6584F9CAAF9}" srcOrd="0" destOrd="0" presId="urn:microsoft.com/office/officeart/2005/8/layout/arrow2"/>
    <dgm:cxn modelId="{5CDE5D12-6D37-4314-87AC-88EB48268711}" srcId="{A8621E7E-FB8B-40E5-8FC1-5FC37B5AA4BA}" destId="{7C6A9B5B-02E5-479F-AD71-B3AE3CE4F266}" srcOrd="4" destOrd="0" parTransId="{601D4222-1111-49D4-BB3D-D91FB82D06BE}" sibTransId="{19180D3E-CB03-48B3-9314-C7FDAE20DCC1}"/>
    <dgm:cxn modelId="{A4099E2B-A589-4D5B-B275-664E0DB4A37F}" type="presOf" srcId="{D6F0CC13-B115-456B-A6FD-37F7E42F8F4C}" destId="{9CB4D745-A65D-461B-983B-92CC76C68E02}" srcOrd="0" destOrd="0" presId="urn:microsoft.com/office/officeart/2005/8/layout/arrow2"/>
    <dgm:cxn modelId="{290C8AFE-DE9E-4357-A42E-D7D944E05805}" srcId="{A8621E7E-FB8B-40E5-8FC1-5FC37B5AA4BA}" destId="{5058EFF0-2AA2-4397-96DF-EFE0E410B889}" srcOrd="3" destOrd="0" parTransId="{CF47C66D-0D01-444F-80CC-92E4429DA62E}" sibTransId="{4B7505F9-AD32-4AD1-88C1-4D7C4091941C}"/>
    <dgm:cxn modelId="{C79F4A84-A30A-42B5-82DA-8E4FC49F4ED0}" type="presParOf" srcId="{E33F8101-9856-4337-8F13-F31C50768CB4}" destId="{13B3174F-742D-42F7-9174-FB552917ED4E}" srcOrd="0" destOrd="0" presId="urn:microsoft.com/office/officeart/2005/8/layout/arrow2"/>
    <dgm:cxn modelId="{938047DE-ED69-4C18-B077-8D05C02E2BFA}" type="presParOf" srcId="{E33F8101-9856-4337-8F13-F31C50768CB4}" destId="{285D0734-B820-4837-8396-8487880A9F6E}" srcOrd="1" destOrd="0" presId="urn:microsoft.com/office/officeart/2005/8/layout/arrow2"/>
    <dgm:cxn modelId="{81A70984-7B1B-48AF-B882-2F01F78CE432}" type="presParOf" srcId="{285D0734-B820-4837-8396-8487880A9F6E}" destId="{8837801C-1F8E-4B2D-8488-5BD632BD1B4D}" srcOrd="0" destOrd="0" presId="urn:microsoft.com/office/officeart/2005/8/layout/arrow2"/>
    <dgm:cxn modelId="{35903AFB-2710-48ED-AC70-85D81101F642}" type="presParOf" srcId="{285D0734-B820-4837-8396-8487880A9F6E}" destId="{9CB4D745-A65D-461B-983B-92CC76C68E02}" srcOrd="1" destOrd="0" presId="urn:microsoft.com/office/officeart/2005/8/layout/arrow2"/>
    <dgm:cxn modelId="{60752529-9741-4C1A-8C1D-7E138533DFFA}" type="presParOf" srcId="{285D0734-B820-4837-8396-8487880A9F6E}" destId="{ADFCA9D8-0AF5-40C7-86D0-EFADB3D471E3}" srcOrd="2" destOrd="0" presId="urn:microsoft.com/office/officeart/2005/8/layout/arrow2"/>
    <dgm:cxn modelId="{793D817D-81D8-46D7-AAF4-07E1C9E7E65C}" type="presParOf" srcId="{285D0734-B820-4837-8396-8487880A9F6E}" destId="{26698FB1-D2A9-4798-864C-7E30E6509273}" srcOrd="3" destOrd="0" presId="urn:microsoft.com/office/officeart/2005/8/layout/arrow2"/>
    <dgm:cxn modelId="{A31DB289-4D6D-43F6-AD3E-224771012C49}" type="presParOf" srcId="{285D0734-B820-4837-8396-8487880A9F6E}" destId="{C76DCF0F-8EA5-4532-8185-DC45BD3193F7}" srcOrd="4" destOrd="0" presId="urn:microsoft.com/office/officeart/2005/8/layout/arrow2"/>
    <dgm:cxn modelId="{39B3276E-C7E5-4BE0-A3FB-04B27D516632}" type="presParOf" srcId="{285D0734-B820-4837-8396-8487880A9F6E}" destId="{1F2929E7-37C3-4F5E-878E-4C9F6931667D}" srcOrd="5" destOrd="0" presId="urn:microsoft.com/office/officeart/2005/8/layout/arrow2"/>
    <dgm:cxn modelId="{13629E02-EA6A-4507-BD42-C2C32026F2A7}" type="presParOf" srcId="{285D0734-B820-4837-8396-8487880A9F6E}" destId="{F01EAFE1-A396-451A-8615-DB7ED40AFE1E}" srcOrd="6" destOrd="0" presId="urn:microsoft.com/office/officeart/2005/8/layout/arrow2"/>
    <dgm:cxn modelId="{0A6F8F48-0238-4F8B-850B-91DD63C8CBD3}" type="presParOf" srcId="{285D0734-B820-4837-8396-8487880A9F6E}" destId="{FA927A11-FEDD-4A37-8F2C-567F22F962B1}" srcOrd="7" destOrd="0" presId="urn:microsoft.com/office/officeart/2005/8/layout/arrow2"/>
    <dgm:cxn modelId="{BA27B672-DA6D-4F5D-92A6-CD71D7DFA705}" type="presParOf" srcId="{285D0734-B820-4837-8396-8487880A9F6E}" destId="{473E60C3-EB1F-4039-8A81-F98DA4C6A128}" srcOrd="8" destOrd="0" presId="urn:microsoft.com/office/officeart/2005/8/layout/arrow2"/>
    <dgm:cxn modelId="{3492771D-D9A3-4EE1-B3E3-2629952DB0CE}" type="presParOf" srcId="{285D0734-B820-4837-8396-8487880A9F6E}" destId="{7B812A00-D7B3-4876-950B-A6584F9CAAF9}"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21F481-C6FA-4949-9584-1A4E433C8BA9}" type="doc">
      <dgm:prSet loTypeId="urn:microsoft.com/office/officeart/2005/8/layout/radial4" loCatId="relationship" qsTypeId="urn:microsoft.com/office/officeart/2005/8/quickstyle/simple1" qsCatId="simple" csTypeId="urn:microsoft.com/office/officeart/2005/8/colors/colorful1#2" csCatId="colorful" phldr="1"/>
      <dgm:spPr/>
      <dgm:t>
        <a:bodyPr/>
        <a:lstStyle/>
        <a:p>
          <a:endParaRPr lang="nb-NO"/>
        </a:p>
      </dgm:t>
    </dgm:pt>
    <dgm:pt modelId="{394FF9C4-822C-4158-B6CD-D5478E7C9749}">
      <dgm:prSet phldrT="[Tekst]" custT="1"/>
      <dgm:spPr>
        <a:noFill/>
        <a:ln>
          <a:solidFill>
            <a:srgbClr val="756D43"/>
          </a:solidFill>
        </a:ln>
      </dgm:spPr>
      <dgm:t>
        <a:bodyPr/>
        <a:lstStyle/>
        <a:p>
          <a:endParaRPr lang="nb-NO" sz="2200" dirty="0" smtClean="0"/>
        </a:p>
        <a:p>
          <a:r>
            <a:rPr lang="nb-NO" sz="2200" dirty="0" smtClean="0">
              <a:solidFill>
                <a:schemeClr val="tx1"/>
              </a:solidFill>
            </a:rPr>
            <a:t>Opplevde fordeler</a:t>
          </a:r>
        </a:p>
        <a:p>
          <a:r>
            <a:rPr lang="nb-NO" sz="2200" dirty="0" smtClean="0"/>
            <a:t> </a:t>
          </a:r>
          <a:endParaRPr lang="nb-NO" sz="4400" dirty="0"/>
        </a:p>
      </dgm:t>
    </dgm:pt>
    <dgm:pt modelId="{CFA55A3E-B419-4EA0-9A9E-9B245B83F5F0}" type="parTrans" cxnId="{6E049400-70CA-4D90-947C-E75CA246323B}">
      <dgm:prSet/>
      <dgm:spPr/>
      <dgm:t>
        <a:bodyPr/>
        <a:lstStyle/>
        <a:p>
          <a:endParaRPr lang="nb-NO"/>
        </a:p>
      </dgm:t>
    </dgm:pt>
    <dgm:pt modelId="{73DC06C3-D5CD-45D5-B8A2-DC777CC3FA48}" type="sibTrans" cxnId="{6E049400-70CA-4D90-947C-E75CA246323B}">
      <dgm:prSet/>
      <dgm:spPr/>
      <dgm:t>
        <a:bodyPr/>
        <a:lstStyle/>
        <a:p>
          <a:endParaRPr lang="nb-NO"/>
        </a:p>
      </dgm:t>
    </dgm:pt>
    <dgm:pt modelId="{217A0BBD-D632-40C5-AFC5-DDF8ECA1B5F1}">
      <dgm:prSet phldrT="[Tekst]" custT="1"/>
      <dgm:spPr>
        <a:solidFill>
          <a:srgbClr val="756D43"/>
        </a:solidFill>
      </dgm:spPr>
      <dgm:t>
        <a:bodyPr/>
        <a:lstStyle/>
        <a:p>
          <a:r>
            <a:rPr lang="nb-NO" sz="2400" dirty="0" smtClean="0"/>
            <a:t>? </a:t>
          </a:r>
          <a:endParaRPr lang="nb-NO" sz="2400" dirty="0"/>
        </a:p>
      </dgm:t>
    </dgm:pt>
    <dgm:pt modelId="{4C2AC8DA-7623-440A-B333-5B055F12EB3B}" type="parTrans" cxnId="{0FDE7BA2-65AA-4A4B-B481-DBD9C82FA1D3}">
      <dgm:prSet/>
      <dgm:spPr>
        <a:solidFill>
          <a:srgbClr val="756D43"/>
        </a:solidFill>
      </dgm:spPr>
      <dgm:t>
        <a:bodyPr/>
        <a:lstStyle/>
        <a:p>
          <a:endParaRPr lang="nb-NO"/>
        </a:p>
      </dgm:t>
    </dgm:pt>
    <dgm:pt modelId="{9F2A7255-1807-45FD-99AF-E0B6F933C381}" type="sibTrans" cxnId="{0FDE7BA2-65AA-4A4B-B481-DBD9C82FA1D3}">
      <dgm:prSet/>
      <dgm:spPr/>
      <dgm:t>
        <a:bodyPr/>
        <a:lstStyle/>
        <a:p>
          <a:endParaRPr lang="nb-NO"/>
        </a:p>
      </dgm:t>
    </dgm:pt>
    <dgm:pt modelId="{85B90B47-3773-4B92-B4DD-8B28B9218E0E}">
      <dgm:prSet phldrT="[Tekst]" custT="1"/>
      <dgm:spPr>
        <a:solidFill>
          <a:srgbClr val="756D43"/>
        </a:solidFill>
      </dgm:spPr>
      <dgm:t>
        <a:bodyPr/>
        <a:lstStyle/>
        <a:p>
          <a:pPr>
            <a:lnSpc>
              <a:spcPct val="100000"/>
            </a:lnSpc>
          </a:pPr>
          <a:r>
            <a:rPr lang="nb-NO" sz="2400" dirty="0" smtClean="0"/>
            <a:t>?</a:t>
          </a:r>
          <a:endParaRPr lang="nb-NO" sz="2400" dirty="0"/>
        </a:p>
      </dgm:t>
    </dgm:pt>
    <dgm:pt modelId="{33941BAD-7B2F-44ED-9CAA-F81C407F5ACD}" type="parTrans" cxnId="{E84FF2ED-5A92-4DC8-87D2-A762E1E759F9}">
      <dgm:prSet/>
      <dgm:spPr>
        <a:solidFill>
          <a:srgbClr val="756D43"/>
        </a:solidFill>
      </dgm:spPr>
      <dgm:t>
        <a:bodyPr/>
        <a:lstStyle/>
        <a:p>
          <a:endParaRPr lang="nb-NO"/>
        </a:p>
      </dgm:t>
    </dgm:pt>
    <dgm:pt modelId="{1EDDF5ED-081B-4FC5-AEE4-F879AE98E21E}" type="sibTrans" cxnId="{E84FF2ED-5A92-4DC8-87D2-A762E1E759F9}">
      <dgm:prSet/>
      <dgm:spPr/>
      <dgm:t>
        <a:bodyPr/>
        <a:lstStyle/>
        <a:p>
          <a:endParaRPr lang="nb-NO"/>
        </a:p>
      </dgm:t>
    </dgm:pt>
    <dgm:pt modelId="{1DE45332-45B2-4C8A-AE1E-3FB15F07CCB2}">
      <dgm:prSet phldrT="[Tekst]" custT="1"/>
      <dgm:spPr>
        <a:solidFill>
          <a:srgbClr val="756D43"/>
        </a:solidFill>
      </dgm:spPr>
      <dgm:t>
        <a:bodyPr/>
        <a:lstStyle/>
        <a:p>
          <a:pPr>
            <a:lnSpc>
              <a:spcPct val="100000"/>
            </a:lnSpc>
          </a:pPr>
          <a:r>
            <a:rPr lang="nb-NO" sz="2400" dirty="0" smtClean="0"/>
            <a:t>?</a:t>
          </a:r>
          <a:endParaRPr lang="nb-NO" sz="2400" dirty="0"/>
        </a:p>
      </dgm:t>
    </dgm:pt>
    <dgm:pt modelId="{B7AC8B0A-3ED5-43E6-A954-2F60D5AF64D7}" type="parTrans" cxnId="{75053D8A-6E09-405B-8905-F4795C01C144}">
      <dgm:prSet/>
      <dgm:spPr>
        <a:solidFill>
          <a:srgbClr val="756D43"/>
        </a:solidFill>
      </dgm:spPr>
      <dgm:t>
        <a:bodyPr/>
        <a:lstStyle/>
        <a:p>
          <a:endParaRPr lang="nb-NO"/>
        </a:p>
      </dgm:t>
    </dgm:pt>
    <dgm:pt modelId="{C654EEC6-335D-4B3F-A56B-9315F35ACC7C}" type="sibTrans" cxnId="{75053D8A-6E09-405B-8905-F4795C01C144}">
      <dgm:prSet/>
      <dgm:spPr/>
      <dgm:t>
        <a:bodyPr/>
        <a:lstStyle/>
        <a:p>
          <a:endParaRPr lang="nb-NO"/>
        </a:p>
      </dgm:t>
    </dgm:pt>
    <dgm:pt modelId="{FE975A9C-8CAB-408C-B4E5-D117F27A1370}">
      <dgm:prSet phldrT="[Tekst]" custT="1"/>
      <dgm:spPr>
        <a:solidFill>
          <a:srgbClr val="756D43"/>
        </a:solidFill>
      </dgm:spPr>
      <dgm:t>
        <a:bodyPr/>
        <a:lstStyle/>
        <a:p>
          <a:r>
            <a:rPr lang="nb-NO" sz="1200" dirty="0" smtClean="0"/>
            <a:t> </a:t>
          </a:r>
        </a:p>
        <a:p>
          <a:r>
            <a:rPr lang="nb-NO" sz="2400" dirty="0" smtClean="0"/>
            <a:t>?</a:t>
          </a:r>
          <a:endParaRPr lang="nb-NO" sz="2400" dirty="0"/>
        </a:p>
      </dgm:t>
    </dgm:pt>
    <dgm:pt modelId="{E9E39CA5-4A12-44F0-A69F-5D12D59F2548}" type="parTrans" cxnId="{DCA0DAA0-7B8F-44B4-9ECE-B55A5F5D3A2A}">
      <dgm:prSet/>
      <dgm:spPr>
        <a:solidFill>
          <a:srgbClr val="756D43"/>
        </a:solidFill>
      </dgm:spPr>
      <dgm:t>
        <a:bodyPr/>
        <a:lstStyle/>
        <a:p>
          <a:endParaRPr lang="nb-NO"/>
        </a:p>
      </dgm:t>
    </dgm:pt>
    <dgm:pt modelId="{8774F9F9-E8E6-48DE-87D5-6C9365779321}" type="sibTrans" cxnId="{DCA0DAA0-7B8F-44B4-9ECE-B55A5F5D3A2A}">
      <dgm:prSet/>
      <dgm:spPr/>
      <dgm:t>
        <a:bodyPr/>
        <a:lstStyle/>
        <a:p>
          <a:endParaRPr lang="nb-NO"/>
        </a:p>
      </dgm:t>
    </dgm:pt>
    <dgm:pt modelId="{D3A87C85-64C7-4790-98A6-B02BD9034552}">
      <dgm:prSet phldrT="[Tekst]" custT="1"/>
      <dgm:spPr>
        <a:solidFill>
          <a:srgbClr val="756D43"/>
        </a:solidFill>
      </dgm:spPr>
      <dgm:t>
        <a:bodyPr/>
        <a:lstStyle/>
        <a:p>
          <a:r>
            <a:rPr lang="nb-NO" sz="2400" dirty="0" smtClean="0"/>
            <a:t>? </a:t>
          </a:r>
          <a:endParaRPr lang="nb-NO" sz="2400" dirty="0"/>
        </a:p>
      </dgm:t>
    </dgm:pt>
    <dgm:pt modelId="{1C141072-BF30-428B-85D5-7C42F31F5B41}" type="parTrans" cxnId="{F49AA26E-ABF5-46C6-ACEC-DEDD6FCE40E8}">
      <dgm:prSet/>
      <dgm:spPr>
        <a:solidFill>
          <a:srgbClr val="756D43"/>
        </a:solidFill>
      </dgm:spPr>
      <dgm:t>
        <a:bodyPr/>
        <a:lstStyle/>
        <a:p>
          <a:endParaRPr lang="nb-NO"/>
        </a:p>
      </dgm:t>
    </dgm:pt>
    <dgm:pt modelId="{16052929-4CD7-40CA-BF2A-CA7A7BD25CAF}" type="sibTrans" cxnId="{F49AA26E-ABF5-46C6-ACEC-DEDD6FCE40E8}">
      <dgm:prSet/>
      <dgm:spPr/>
      <dgm:t>
        <a:bodyPr/>
        <a:lstStyle/>
        <a:p>
          <a:endParaRPr lang="nb-NO"/>
        </a:p>
      </dgm:t>
    </dgm:pt>
    <dgm:pt modelId="{F92A879C-B94C-4F94-9873-46E4BD47020D}">
      <dgm:prSet phldrT="[Tekst]" custT="1"/>
      <dgm:spPr>
        <a:solidFill>
          <a:srgbClr val="756D43"/>
        </a:solidFill>
      </dgm:spPr>
      <dgm:t>
        <a:bodyPr/>
        <a:lstStyle/>
        <a:p>
          <a:r>
            <a:rPr lang="nb-NO" sz="2400" dirty="0" smtClean="0"/>
            <a:t>?</a:t>
          </a:r>
          <a:endParaRPr lang="nb-NO" sz="2400" dirty="0"/>
        </a:p>
      </dgm:t>
    </dgm:pt>
    <dgm:pt modelId="{488A3C35-1F87-47DB-9DBC-B1F4A98D1497}" type="parTrans" cxnId="{8F56D340-2F34-49AC-A2B5-8EF51D547CB3}">
      <dgm:prSet/>
      <dgm:spPr>
        <a:solidFill>
          <a:srgbClr val="756D43"/>
        </a:solidFill>
      </dgm:spPr>
      <dgm:t>
        <a:bodyPr/>
        <a:lstStyle/>
        <a:p>
          <a:endParaRPr lang="nb-NO"/>
        </a:p>
      </dgm:t>
    </dgm:pt>
    <dgm:pt modelId="{71C245BE-AFA9-44C8-8608-63A7EE23FE02}" type="sibTrans" cxnId="{8F56D340-2F34-49AC-A2B5-8EF51D547CB3}">
      <dgm:prSet/>
      <dgm:spPr/>
      <dgm:t>
        <a:bodyPr/>
        <a:lstStyle/>
        <a:p>
          <a:endParaRPr lang="nb-NO"/>
        </a:p>
      </dgm:t>
    </dgm:pt>
    <dgm:pt modelId="{E47CDDCD-6FA7-40D3-A764-1464914514CA}">
      <dgm:prSet phldrT="[Tekst]" custT="1"/>
      <dgm:spPr>
        <a:solidFill>
          <a:srgbClr val="756D43"/>
        </a:solidFill>
      </dgm:spPr>
      <dgm:t>
        <a:bodyPr/>
        <a:lstStyle/>
        <a:p>
          <a:r>
            <a:rPr lang="nb-NO" sz="2400" dirty="0" smtClean="0"/>
            <a:t>?</a:t>
          </a:r>
          <a:endParaRPr lang="nb-NO" sz="2400" dirty="0"/>
        </a:p>
      </dgm:t>
    </dgm:pt>
    <dgm:pt modelId="{E02EC89A-1AE9-4447-8C56-41C73DAC3A22}" type="parTrans" cxnId="{DF487F8B-67A2-4D56-9EBC-5C8BDE8E4088}">
      <dgm:prSet/>
      <dgm:spPr>
        <a:solidFill>
          <a:srgbClr val="756D43"/>
        </a:solidFill>
      </dgm:spPr>
      <dgm:t>
        <a:bodyPr/>
        <a:lstStyle/>
        <a:p>
          <a:endParaRPr lang="nb-NO"/>
        </a:p>
      </dgm:t>
    </dgm:pt>
    <dgm:pt modelId="{FF8301B1-1278-49E0-813D-35769ABF4EED}" type="sibTrans" cxnId="{DF487F8B-67A2-4D56-9EBC-5C8BDE8E4088}">
      <dgm:prSet/>
      <dgm:spPr/>
      <dgm:t>
        <a:bodyPr/>
        <a:lstStyle/>
        <a:p>
          <a:endParaRPr lang="nb-NO"/>
        </a:p>
      </dgm:t>
    </dgm:pt>
    <dgm:pt modelId="{F30D7AA5-FED8-440D-8752-000FEF952DBD}">
      <dgm:prSet phldrT="[Tekst]" custT="1"/>
      <dgm:spPr>
        <a:solidFill>
          <a:srgbClr val="756D43"/>
        </a:solidFill>
      </dgm:spPr>
      <dgm:t>
        <a:bodyPr/>
        <a:lstStyle/>
        <a:p>
          <a:r>
            <a:rPr lang="nb-NO" sz="2400" dirty="0" smtClean="0"/>
            <a:t>?</a:t>
          </a:r>
        </a:p>
      </dgm:t>
    </dgm:pt>
    <dgm:pt modelId="{844A3594-E0DA-439C-815D-DFA2B1059ED9}" type="sibTrans" cxnId="{0D3A3901-DF74-4478-B0F8-EA64634EDC72}">
      <dgm:prSet/>
      <dgm:spPr/>
      <dgm:t>
        <a:bodyPr/>
        <a:lstStyle/>
        <a:p>
          <a:endParaRPr lang="nb-NO"/>
        </a:p>
      </dgm:t>
    </dgm:pt>
    <dgm:pt modelId="{44EB147F-43B7-4934-A2EC-C27E46B2E4E1}" type="parTrans" cxnId="{0D3A3901-DF74-4478-B0F8-EA64634EDC72}">
      <dgm:prSet/>
      <dgm:spPr>
        <a:solidFill>
          <a:srgbClr val="756D43"/>
        </a:solidFill>
      </dgm:spPr>
      <dgm:t>
        <a:bodyPr/>
        <a:lstStyle/>
        <a:p>
          <a:endParaRPr lang="nb-NO"/>
        </a:p>
      </dgm:t>
    </dgm:pt>
    <dgm:pt modelId="{C9668CC8-1BEE-4502-BD3B-D0D9FB6003B8}" type="pres">
      <dgm:prSet presAssocID="{1721F481-C6FA-4949-9584-1A4E433C8BA9}" presName="cycle" presStyleCnt="0">
        <dgm:presLayoutVars>
          <dgm:chMax val="1"/>
          <dgm:dir/>
          <dgm:animLvl val="ctr"/>
          <dgm:resizeHandles val="exact"/>
        </dgm:presLayoutVars>
      </dgm:prSet>
      <dgm:spPr/>
      <dgm:t>
        <a:bodyPr/>
        <a:lstStyle/>
        <a:p>
          <a:endParaRPr lang="nb-NO"/>
        </a:p>
      </dgm:t>
    </dgm:pt>
    <dgm:pt modelId="{CF2AFEA1-B5E1-4E42-AB78-3CD6E8AD30DA}" type="pres">
      <dgm:prSet presAssocID="{394FF9C4-822C-4158-B6CD-D5478E7C9749}" presName="centerShape" presStyleLbl="node0" presStyleIdx="0" presStyleCnt="1" custScaleX="116767" custScaleY="112558"/>
      <dgm:spPr/>
      <dgm:t>
        <a:bodyPr/>
        <a:lstStyle/>
        <a:p>
          <a:endParaRPr lang="nb-NO"/>
        </a:p>
      </dgm:t>
    </dgm:pt>
    <dgm:pt modelId="{8C5F266C-622F-4A8B-96EF-2945AAB69ACA}" type="pres">
      <dgm:prSet presAssocID="{4C2AC8DA-7623-440A-B333-5B055F12EB3B}" presName="parTrans" presStyleLbl="bgSibTrans2D1" presStyleIdx="0" presStyleCnt="8"/>
      <dgm:spPr/>
      <dgm:t>
        <a:bodyPr/>
        <a:lstStyle/>
        <a:p>
          <a:endParaRPr lang="nb-NO"/>
        </a:p>
      </dgm:t>
    </dgm:pt>
    <dgm:pt modelId="{95013E8A-3F3C-471E-9551-D20884BE098B}" type="pres">
      <dgm:prSet presAssocID="{217A0BBD-D632-40C5-AFC5-DDF8ECA1B5F1}" presName="node" presStyleLbl="node1" presStyleIdx="0" presStyleCnt="8" custScaleX="119574" custRadScaleRad="102905" custRadScaleInc="-1320">
        <dgm:presLayoutVars>
          <dgm:bulletEnabled val="1"/>
        </dgm:presLayoutVars>
      </dgm:prSet>
      <dgm:spPr/>
      <dgm:t>
        <a:bodyPr/>
        <a:lstStyle/>
        <a:p>
          <a:endParaRPr lang="nb-NO"/>
        </a:p>
      </dgm:t>
    </dgm:pt>
    <dgm:pt modelId="{55FFE601-2EC8-46B9-B48F-97E991669A1D}" type="pres">
      <dgm:prSet presAssocID="{B7AC8B0A-3ED5-43E6-A954-2F60D5AF64D7}" presName="parTrans" presStyleLbl="bgSibTrans2D1" presStyleIdx="1" presStyleCnt="8"/>
      <dgm:spPr/>
      <dgm:t>
        <a:bodyPr/>
        <a:lstStyle/>
        <a:p>
          <a:endParaRPr lang="nb-NO"/>
        </a:p>
      </dgm:t>
    </dgm:pt>
    <dgm:pt modelId="{AB5AC120-DA3B-4742-974B-A0F19BFDF767}" type="pres">
      <dgm:prSet presAssocID="{1DE45332-45B2-4C8A-AE1E-3FB15F07CCB2}" presName="node" presStyleLbl="node1" presStyleIdx="1" presStyleCnt="8" custScaleX="119574">
        <dgm:presLayoutVars>
          <dgm:bulletEnabled val="1"/>
        </dgm:presLayoutVars>
      </dgm:prSet>
      <dgm:spPr/>
      <dgm:t>
        <a:bodyPr/>
        <a:lstStyle/>
        <a:p>
          <a:endParaRPr lang="nb-NO"/>
        </a:p>
      </dgm:t>
    </dgm:pt>
    <dgm:pt modelId="{2A11A340-5862-45BF-8DD1-5102BE085454}" type="pres">
      <dgm:prSet presAssocID="{44EB147F-43B7-4934-A2EC-C27E46B2E4E1}" presName="parTrans" presStyleLbl="bgSibTrans2D1" presStyleIdx="2" presStyleCnt="8"/>
      <dgm:spPr/>
      <dgm:t>
        <a:bodyPr/>
        <a:lstStyle/>
        <a:p>
          <a:endParaRPr lang="nb-NO"/>
        </a:p>
      </dgm:t>
    </dgm:pt>
    <dgm:pt modelId="{73952EC7-1027-4EA4-9CC9-7DCE3E89573D}" type="pres">
      <dgm:prSet presAssocID="{F30D7AA5-FED8-440D-8752-000FEF952DBD}" presName="node" presStyleLbl="node1" presStyleIdx="2" presStyleCnt="8" custScaleX="119574" custRadScaleRad="107893" custRadScaleInc="-14592">
        <dgm:presLayoutVars>
          <dgm:bulletEnabled val="1"/>
        </dgm:presLayoutVars>
      </dgm:prSet>
      <dgm:spPr/>
      <dgm:t>
        <a:bodyPr/>
        <a:lstStyle/>
        <a:p>
          <a:endParaRPr lang="nb-NO"/>
        </a:p>
      </dgm:t>
    </dgm:pt>
    <dgm:pt modelId="{8AAD4D42-5DFC-4038-A4CA-D1FFB7F03A0A}" type="pres">
      <dgm:prSet presAssocID="{33941BAD-7B2F-44ED-9CAA-F81C407F5ACD}" presName="parTrans" presStyleLbl="bgSibTrans2D1" presStyleIdx="3" presStyleCnt="8" custLinFactNeighborX="2085" custLinFactNeighborY="-8132"/>
      <dgm:spPr/>
      <dgm:t>
        <a:bodyPr/>
        <a:lstStyle/>
        <a:p>
          <a:endParaRPr lang="nb-NO"/>
        </a:p>
      </dgm:t>
    </dgm:pt>
    <dgm:pt modelId="{A9A8E1AA-510D-4930-A811-7D350F44CF26}" type="pres">
      <dgm:prSet presAssocID="{85B90B47-3773-4B92-B4DD-8B28B9218E0E}" presName="node" presStyleLbl="node1" presStyleIdx="3" presStyleCnt="8" custScaleX="119574" custRadScaleRad="101864" custRadScaleInc="-6037">
        <dgm:presLayoutVars>
          <dgm:bulletEnabled val="1"/>
        </dgm:presLayoutVars>
      </dgm:prSet>
      <dgm:spPr/>
      <dgm:t>
        <a:bodyPr/>
        <a:lstStyle/>
        <a:p>
          <a:endParaRPr lang="nb-NO"/>
        </a:p>
      </dgm:t>
    </dgm:pt>
    <dgm:pt modelId="{B0968281-7728-4C3C-8A6A-F6D1A908063C}" type="pres">
      <dgm:prSet presAssocID="{1C141072-BF30-428B-85D5-7C42F31F5B41}" presName="parTrans" presStyleLbl="bgSibTrans2D1" presStyleIdx="4" presStyleCnt="8"/>
      <dgm:spPr/>
      <dgm:t>
        <a:bodyPr/>
        <a:lstStyle/>
        <a:p>
          <a:endParaRPr lang="nb-NO"/>
        </a:p>
      </dgm:t>
    </dgm:pt>
    <dgm:pt modelId="{27EF4DB5-4A6F-4F11-9988-F4F9FC783DD8}" type="pres">
      <dgm:prSet presAssocID="{D3A87C85-64C7-4790-98A6-B02BD9034552}" presName="node" presStyleLbl="node1" presStyleIdx="4" presStyleCnt="8" custScaleX="119574" custRadScaleRad="101621" custRadScaleInc="3581">
        <dgm:presLayoutVars>
          <dgm:bulletEnabled val="1"/>
        </dgm:presLayoutVars>
      </dgm:prSet>
      <dgm:spPr/>
      <dgm:t>
        <a:bodyPr/>
        <a:lstStyle/>
        <a:p>
          <a:endParaRPr lang="nb-NO"/>
        </a:p>
      </dgm:t>
    </dgm:pt>
    <dgm:pt modelId="{C72A53CC-F180-4202-BC0E-5DB19B91428E}" type="pres">
      <dgm:prSet presAssocID="{488A3C35-1F87-47DB-9DBC-B1F4A98D1497}" presName="parTrans" presStyleLbl="bgSibTrans2D1" presStyleIdx="5" presStyleCnt="8"/>
      <dgm:spPr/>
      <dgm:t>
        <a:bodyPr/>
        <a:lstStyle/>
        <a:p>
          <a:endParaRPr lang="nb-NO"/>
        </a:p>
      </dgm:t>
    </dgm:pt>
    <dgm:pt modelId="{78CD73D2-3CFA-4E14-A7EF-948B5B7A4C33}" type="pres">
      <dgm:prSet presAssocID="{F92A879C-B94C-4F94-9873-46E4BD47020D}" presName="node" presStyleLbl="node1" presStyleIdx="5" presStyleCnt="8" custScaleX="119574" custRadScaleRad="111469" custRadScaleInc="16708">
        <dgm:presLayoutVars>
          <dgm:bulletEnabled val="1"/>
        </dgm:presLayoutVars>
      </dgm:prSet>
      <dgm:spPr/>
      <dgm:t>
        <a:bodyPr/>
        <a:lstStyle/>
        <a:p>
          <a:endParaRPr lang="nb-NO"/>
        </a:p>
      </dgm:t>
    </dgm:pt>
    <dgm:pt modelId="{CCB15A74-76A7-4659-BAD2-8F0F15A4D8B6}" type="pres">
      <dgm:prSet presAssocID="{E02EC89A-1AE9-4447-8C56-41C73DAC3A22}" presName="parTrans" presStyleLbl="bgSibTrans2D1" presStyleIdx="6" presStyleCnt="8"/>
      <dgm:spPr/>
      <dgm:t>
        <a:bodyPr/>
        <a:lstStyle/>
        <a:p>
          <a:endParaRPr lang="nb-NO"/>
        </a:p>
      </dgm:t>
    </dgm:pt>
    <dgm:pt modelId="{BCB5D922-E6E3-4489-9ABB-0F3B5103CBD9}" type="pres">
      <dgm:prSet presAssocID="{E47CDDCD-6FA7-40D3-A764-1464914514CA}" presName="node" presStyleLbl="node1" presStyleIdx="6" presStyleCnt="8" custScaleX="119574">
        <dgm:presLayoutVars>
          <dgm:bulletEnabled val="1"/>
        </dgm:presLayoutVars>
      </dgm:prSet>
      <dgm:spPr/>
      <dgm:t>
        <a:bodyPr/>
        <a:lstStyle/>
        <a:p>
          <a:endParaRPr lang="nb-NO"/>
        </a:p>
      </dgm:t>
    </dgm:pt>
    <dgm:pt modelId="{07C6340B-C3B8-46C5-AD43-A1CC933CBB6A}" type="pres">
      <dgm:prSet presAssocID="{E9E39CA5-4A12-44F0-A69F-5D12D59F2548}" presName="parTrans" presStyleLbl="bgSibTrans2D1" presStyleIdx="7" presStyleCnt="8"/>
      <dgm:spPr/>
      <dgm:t>
        <a:bodyPr/>
        <a:lstStyle/>
        <a:p>
          <a:endParaRPr lang="nb-NO"/>
        </a:p>
      </dgm:t>
    </dgm:pt>
    <dgm:pt modelId="{BEF566A9-3933-4F57-B8E9-F7DC5DCB3985}" type="pres">
      <dgm:prSet presAssocID="{FE975A9C-8CAB-408C-B4E5-D117F27A1370}" presName="node" presStyleLbl="node1" presStyleIdx="7" presStyleCnt="8" custScaleX="119574">
        <dgm:presLayoutVars>
          <dgm:bulletEnabled val="1"/>
        </dgm:presLayoutVars>
      </dgm:prSet>
      <dgm:spPr/>
      <dgm:t>
        <a:bodyPr/>
        <a:lstStyle/>
        <a:p>
          <a:endParaRPr lang="nb-NO"/>
        </a:p>
      </dgm:t>
    </dgm:pt>
  </dgm:ptLst>
  <dgm:cxnLst>
    <dgm:cxn modelId="{005AF685-ACC5-4BAA-A3F0-2F0206CE6ED5}" type="presOf" srcId="{85B90B47-3773-4B92-B4DD-8B28B9218E0E}" destId="{A9A8E1AA-510D-4930-A811-7D350F44CF26}" srcOrd="0" destOrd="0" presId="urn:microsoft.com/office/officeart/2005/8/layout/radial4"/>
    <dgm:cxn modelId="{6E049400-70CA-4D90-947C-E75CA246323B}" srcId="{1721F481-C6FA-4949-9584-1A4E433C8BA9}" destId="{394FF9C4-822C-4158-B6CD-D5478E7C9749}" srcOrd="0" destOrd="0" parTransId="{CFA55A3E-B419-4EA0-9A9E-9B245B83F5F0}" sibTransId="{73DC06C3-D5CD-45D5-B8A2-DC777CC3FA48}"/>
    <dgm:cxn modelId="{74F636B7-AA04-4D37-BFA5-31E99E255509}" type="presOf" srcId="{FE975A9C-8CAB-408C-B4E5-D117F27A1370}" destId="{BEF566A9-3933-4F57-B8E9-F7DC5DCB3985}" srcOrd="0" destOrd="0" presId="urn:microsoft.com/office/officeart/2005/8/layout/radial4"/>
    <dgm:cxn modelId="{75053D8A-6E09-405B-8905-F4795C01C144}" srcId="{394FF9C4-822C-4158-B6CD-D5478E7C9749}" destId="{1DE45332-45B2-4C8A-AE1E-3FB15F07CCB2}" srcOrd="1" destOrd="0" parTransId="{B7AC8B0A-3ED5-43E6-A954-2F60D5AF64D7}" sibTransId="{C654EEC6-335D-4B3F-A56B-9315F35ACC7C}"/>
    <dgm:cxn modelId="{8F56D340-2F34-49AC-A2B5-8EF51D547CB3}" srcId="{394FF9C4-822C-4158-B6CD-D5478E7C9749}" destId="{F92A879C-B94C-4F94-9873-46E4BD47020D}" srcOrd="5" destOrd="0" parTransId="{488A3C35-1F87-47DB-9DBC-B1F4A98D1497}" sibTransId="{71C245BE-AFA9-44C8-8608-63A7EE23FE02}"/>
    <dgm:cxn modelId="{DD9CDB25-BA9F-4FF9-9C31-21FE4FA653DE}" type="presOf" srcId="{217A0BBD-D632-40C5-AFC5-DDF8ECA1B5F1}" destId="{95013E8A-3F3C-471E-9551-D20884BE098B}" srcOrd="0" destOrd="0" presId="urn:microsoft.com/office/officeart/2005/8/layout/radial4"/>
    <dgm:cxn modelId="{9B6FD6C4-8126-4D8E-9405-6977A1302FED}" type="presOf" srcId="{F92A879C-B94C-4F94-9873-46E4BD47020D}" destId="{78CD73D2-3CFA-4E14-A7EF-948B5B7A4C33}" srcOrd="0" destOrd="0" presId="urn:microsoft.com/office/officeart/2005/8/layout/radial4"/>
    <dgm:cxn modelId="{BC284ED7-6AE7-476E-8B84-5A67C72AB246}" type="presOf" srcId="{4C2AC8DA-7623-440A-B333-5B055F12EB3B}" destId="{8C5F266C-622F-4A8B-96EF-2945AAB69ACA}" srcOrd="0" destOrd="0" presId="urn:microsoft.com/office/officeart/2005/8/layout/radial4"/>
    <dgm:cxn modelId="{721C9116-2C48-4A95-BDEB-DD4E62E7E654}" type="presOf" srcId="{33941BAD-7B2F-44ED-9CAA-F81C407F5ACD}" destId="{8AAD4D42-5DFC-4038-A4CA-D1FFB7F03A0A}" srcOrd="0" destOrd="0" presId="urn:microsoft.com/office/officeart/2005/8/layout/radial4"/>
    <dgm:cxn modelId="{0D3A3901-DF74-4478-B0F8-EA64634EDC72}" srcId="{394FF9C4-822C-4158-B6CD-D5478E7C9749}" destId="{F30D7AA5-FED8-440D-8752-000FEF952DBD}" srcOrd="2" destOrd="0" parTransId="{44EB147F-43B7-4934-A2EC-C27E46B2E4E1}" sibTransId="{844A3594-E0DA-439C-815D-DFA2B1059ED9}"/>
    <dgm:cxn modelId="{43AD09B2-FBBD-48FA-A4F6-2EBA4B3C1937}" type="presOf" srcId="{1C141072-BF30-428B-85D5-7C42F31F5B41}" destId="{B0968281-7728-4C3C-8A6A-F6D1A908063C}" srcOrd="0" destOrd="0" presId="urn:microsoft.com/office/officeart/2005/8/layout/radial4"/>
    <dgm:cxn modelId="{A7C707B8-4852-4D7D-96E5-9171BB859ED4}" type="presOf" srcId="{1721F481-C6FA-4949-9584-1A4E433C8BA9}" destId="{C9668CC8-1BEE-4502-BD3B-D0D9FB6003B8}" srcOrd="0" destOrd="0" presId="urn:microsoft.com/office/officeart/2005/8/layout/radial4"/>
    <dgm:cxn modelId="{E84FF2ED-5A92-4DC8-87D2-A762E1E759F9}" srcId="{394FF9C4-822C-4158-B6CD-D5478E7C9749}" destId="{85B90B47-3773-4B92-B4DD-8B28B9218E0E}" srcOrd="3" destOrd="0" parTransId="{33941BAD-7B2F-44ED-9CAA-F81C407F5ACD}" sibTransId="{1EDDF5ED-081B-4FC5-AEE4-F879AE98E21E}"/>
    <dgm:cxn modelId="{0A188D1C-5CDE-4D23-B5FE-33D8310692BD}" type="presOf" srcId="{D3A87C85-64C7-4790-98A6-B02BD9034552}" destId="{27EF4DB5-4A6F-4F11-9988-F4F9FC783DD8}" srcOrd="0" destOrd="0" presId="urn:microsoft.com/office/officeart/2005/8/layout/radial4"/>
    <dgm:cxn modelId="{D67C62BB-A943-48F3-871D-BC9F6D0631FB}" type="presOf" srcId="{394FF9C4-822C-4158-B6CD-D5478E7C9749}" destId="{CF2AFEA1-B5E1-4E42-AB78-3CD6E8AD30DA}" srcOrd="0" destOrd="0" presId="urn:microsoft.com/office/officeart/2005/8/layout/radial4"/>
    <dgm:cxn modelId="{DCA0DAA0-7B8F-44B4-9ECE-B55A5F5D3A2A}" srcId="{394FF9C4-822C-4158-B6CD-D5478E7C9749}" destId="{FE975A9C-8CAB-408C-B4E5-D117F27A1370}" srcOrd="7" destOrd="0" parTransId="{E9E39CA5-4A12-44F0-A69F-5D12D59F2548}" sibTransId="{8774F9F9-E8E6-48DE-87D5-6C9365779321}"/>
    <dgm:cxn modelId="{DF487F8B-67A2-4D56-9EBC-5C8BDE8E4088}" srcId="{394FF9C4-822C-4158-B6CD-D5478E7C9749}" destId="{E47CDDCD-6FA7-40D3-A764-1464914514CA}" srcOrd="6" destOrd="0" parTransId="{E02EC89A-1AE9-4447-8C56-41C73DAC3A22}" sibTransId="{FF8301B1-1278-49E0-813D-35769ABF4EED}"/>
    <dgm:cxn modelId="{998AD301-0507-4E17-9DD4-AB54851430B3}" type="presOf" srcId="{44EB147F-43B7-4934-A2EC-C27E46B2E4E1}" destId="{2A11A340-5862-45BF-8DD1-5102BE085454}" srcOrd="0" destOrd="0" presId="urn:microsoft.com/office/officeart/2005/8/layout/radial4"/>
    <dgm:cxn modelId="{662F62A1-D74E-40AD-B814-D3FC1C160E11}" type="presOf" srcId="{E9E39CA5-4A12-44F0-A69F-5D12D59F2548}" destId="{07C6340B-C3B8-46C5-AD43-A1CC933CBB6A}" srcOrd="0" destOrd="0" presId="urn:microsoft.com/office/officeart/2005/8/layout/radial4"/>
    <dgm:cxn modelId="{DE3566A0-9EC8-4E64-9EA9-9402FAEC4B92}" type="presOf" srcId="{E02EC89A-1AE9-4447-8C56-41C73DAC3A22}" destId="{CCB15A74-76A7-4659-BAD2-8F0F15A4D8B6}" srcOrd="0" destOrd="0" presId="urn:microsoft.com/office/officeart/2005/8/layout/radial4"/>
    <dgm:cxn modelId="{A724B374-1C80-45E6-8CB1-99DB978CDA95}" type="presOf" srcId="{1DE45332-45B2-4C8A-AE1E-3FB15F07CCB2}" destId="{AB5AC120-DA3B-4742-974B-A0F19BFDF767}" srcOrd="0" destOrd="0" presId="urn:microsoft.com/office/officeart/2005/8/layout/radial4"/>
    <dgm:cxn modelId="{BD7935AF-2AE1-45AD-9634-5748C7125EC1}" type="presOf" srcId="{B7AC8B0A-3ED5-43E6-A954-2F60D5AF64D7}" destId="{55FFE601-2EC8-46B9-B48F-97E991669A1D}" srcOrd="0" destOrd="0" presId="urn:microsoft.com/office/officeart/2005/8/layout/radial4"/>
    <dgm:cxn modelId="{25F65BD6-7BCE-44E1-80CA-FEB8220736B5}" type="presOf" srcId="{488A3C35-1F87-47DB-9DBC-B1F4A98D1497}" destId="{C72A53CC-F180-4202-BC0E-5DB19B91428E}" srcOrd="0" destOrd="0" presId="urn:microsoft.com/office/officeart/2005/8/layout/radial4"/>
    <dgm:cxn modelId="{0FDE7BA2-65AA-4A4B-B481-DBD9C82FA1D3}" srcId="{394FF9C4-822C-4158-B6CD-D5478E7C9749}" destId="{217A0BBD-D632-40C5-AFC5-DDF8ECA1B5F1}" srcOrd="0" destOrd="0" parTransId="{4C2AC8DA-7623-440A-B333-5B055F12EB3B}" sibTransId="{9F2A7255-1807-45FD-99AF-E0B6F933C381}"/>
    <dgm:cxn modelId="{7959CFCE-9FF5-4FF7-B683-602999B4A2F2}" type="presOf" srcId="{F30D7AA5-FED8-440D-8752-000FEF952DBD}" destId="{73952EC7-1027-4EA4-9CC9-7DCE3E89573D}" srcOrd="0" destOrd="0" presId="urn:microsoft.com/office/officeart/2005/8/layout/radial4"/>
    <dgm:cxn modelId="{F49AA26E-ABF5-46C6-ACEC-DEDD6FCE40E8}" srcId="{394FF9C4-822C-4158-B6CD-D5478E7C9749}" destId="{D3A87C85-64C7-4790-98A6-B02BD9034552}" srcOrd="4" destOrd="0" parTransId="{1C141072-BF30-428B-85D5-7C42F31F5B41}" sibTransId="{16052929-4CD7-40CA-BF2A-CA7A7BD25CAF}"/>
    <dgm:cxn modelId="{292E217B-1918-4D8B-AC2D-7DC498E9A4D6}" type="presOf" srcId="{E47CDDCD-6FA7-40D3-A764-1464914514CA}" destId="{BCB5D922-E6E3-4489-9ABB-0F3B5103CBD9}" srcOrd="0" destOrd="0" presId="urn:microsoft.com/office/officeart/2005/8/layout/radial4"/>
    <dgm:cxn modelId="{2382D6D4-C197-4009-9785-63C55777D1A7}" type="presParOf" srcId="{C9668CC8-1BEE-4502-BD3B-D0D9FB6003B8}" destId="{CF2AFEA1-B5E1-4E42-AB78-3CD6E8AD30DA}" srcOrd="0" destOrd="0" presId="urn:microsoft.com/office/officeart/2005/8/layout/radial4"/>
    <dgm:cxn modelId="{79ECDBD1-AB75-4E0A-BB0D-E09D77AB46AA}" type="presParOf" srcId="{C9668CC8-1BEE-4502-BD3B-D0D9FB6003B8}" destId="{8C5F266C-622F-4A8B-96EF-2945AAB69ACA}" srcOrd="1" destOrd="0" presId="urn:microsoft.com/office/officeart/2005/8/layout/radial4"/>
    <dgm:cxn modelId="{0C51E592-A224-487B-A126-368831377206}" type="presParOf" srcId="{C9668CC8-1BEE-4502-BD3B-D0D9FB6003B8}" destId="{95013E8A-3F3C-471E-9551-D20884BE098B}" srcOrd="2" destOrd="0" presId="urn:microsoft.com/office/officeart/2005/8/layout/radial4"/>
    <dgm:cxn modelId="{AB3CC0A2-2A59-4C42-8783-CD379AC1DF10}" type="presParOf" srcId="{C9668CC8-1BEE-4502-BD3B-D0D9FB6003B8}" destId="{55FFE601-2EC8-46B9-B48F-97E991669A1D}" srcOrd="3" destOrd="0" presId="urn:microsoft.com/office/officeart/2005/8/layout/radial4"/>
    <dgm:cxn modelId="{A904DE9A-0973-4AAA-9CE2-A9E6513D3D5D}" type="presParOf" srcId="{C9668CC8-1BEE-4502-BD3B-D0D9FB6003B8}" destId="{AB5AC120-DA3B-4742-974B-A0F19BFDF767}" srcOrd="4" destOrd="0" presId="urn:microsoft.com/office/officeart/2005/8/layout/radial4"/>
    <dgm:cxn modelId="{DE8B7156-A2E3-41BD-95C1-01363A7FA938}" type="presParOf" srcId="{C9668CC8-1BEE-4502-BD3B-D0D9FB6003B8}" destId="{2A11A340-5862-45BF-8DD1-5102BE085454}" srcOrd="5" destOrd="0" presId="urn:microsoft.com/office/officeart/2005/8/layout/radial4"/>
    <dgm:cxn modelId="{AD8A5FC5-45AF-45D1-9BC5-1E58B619E918}" type="presParOf" srcId="{C9668CC8-1BEE-4502-BD3B-D0D9FB6003B8}" destId="{73952EC7-1027-4EA4-9CC9-7DCE3E89573D}" srcOrd="6" destOrd="0" presId="urn:microsoft.com/office/officeart/2005/8/layout/radial4"/>
    <dgm:cxn modelId="{1C6AC514-EB12-489C-9053-0ED40E646FEE}" type="presParOf" srcId="{C9668CC8-1BEE-4502-BD3B-D0D9FB6003B8}" destId="{8AAD4D42-5DFC-4038-A4CA-D1FFB7F03A0A}" srcOrd="7" destOrd="0" presId="urn:microsoft.com/office/officeart/2005/8/layout/radial4"/>
    <dgm:cxn modelId="{A06A9961-F0F5-45DA-A3F1-5B20166B625F}" type="presParOf" srcId="{C9668CC8-1BEE-4502-BD3B-D0D9FB6003B8}" destId="{A9A8E1AA-510D-4930-A811-7D350F44CF26}" srcOrd="8" destOrd="0" presId="urn:microsoft.com/office/officeart/2005/8/layout/radial4"/>
    <dgm:cxn modelId="{506528EE-7BBD-4355-B297-459BFBEFA235}" type="presParOf" srcId="{C9668CC8-1BEE-4502-BD3B-D0D9FB6003B8}" destId="{B0968281-7728-4C3C-8A6A-F6D1A908063C}" srcOrd="9" destOrd="0" presId="urn:microsoft.com/office/officeart/2005/8/layout/radial4"/>
    <dgm:cxn modelId="{EEA4F066-0386-48D4-9930-C3D383CE7212}" type="presParOf" srcId="{C9668CC8-1BEE-4502-BD3B-D0D9FB6003B8}" destId="{27EF4DB5-4A6F-4F11-9988-F4F9FC783DD8}" srcOrd="10" destOrd="0" presId="urn:microsoft.com/office/officeart/2005/8/layout/radial4"/>
    <dgm:cxn modelId="{5885DCBA-DF9E-47A8-BA20-8FD636E8F758}" type="presParOf" srcId="{C9668CC8-1BEE-4502-BD3B-D0D9FB6003B8}" destId="{C72A53CC-F180-4202-BC0E-5DB19B91428E}" srcOrd="11" destOrd="0" presId="urn:microsoft.com/office/officeart/2005/8/layout/radial4"/>
    <dgm:cxn modelId="{C1D1416B-82C6-4827-9722-C8270415D55A}" type="presParOf" srcId="{C9668CC8-1BEE-4502-BD3B-D0D9FB6003B8}" destId="{78CD73D2-3CFA-4E14-A7EF-948B5B7A4C33}" srcOrd="12" destOrd="0" presId="urn:microsoft.com/office/officeart/2005/8/layout/radial4"/>
    <dgm:cxn modelId="{99B09A68-C409-4F3E-8BDB-014B4C98C753}" type="presParOf" srcId="{C9668CC8-1BEE-4502-BD3B-D0D9FB6003B8}" destId="{CCB15A74-76A7-4659-BAD2-8F0F15A4D8B6}" srcOrd="13" destOrd="0" presId="urn:microsoft.com/office/officeart/2005/8/layout/radial4"/>
    <dgm:cxn modelId="{E4692F2F-3273-46EE-944A-14E6EF2E00A5}" type="presParOf" srcId="{C9668CC8-1BEE-4502-BD3B-D0D9FB6003B8}" destId="{BCB5D922-E6E3-4489-9ABB-0F3B5103CBD9}" srcOrd="14" destOrd="0" presId="urn:microsoft.com/office/officeart/2005/8/layout/radial4"/>
    <dgm:cxn modelId="{43A86A28-F852-45D3-88B8-D70DB7A9D0FF}" type="presParOf" srcId="{C9668CC8-1BEE-4502-BD3B-D0D9FB6003B8}" destId="{07C6340B-C3B8-46C5-AD43-A1CC933CBB6A}" srcOrd="15" destOrd="0" presId="urn:microsoft.com/office/officeart/2005/8/layout/radial4"/>
    <dgm:cxn modelId="{8FA3FBA7-F50D-479F-8E72-1F201C96FC18}" type="presParOf" srcId="{C9668CC8-1BEE-4502-BD3B-D0D9FB6003B8}" destId="{BEF566A9-3933-4F57-B8E9-F7DC5DCB3985}"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21F481-C6FA-4949-9584-1A4E433C8BA9}" type="doc">
      <dgm:prSet loTypeId="urn:microsoft.com/office/officeart/2005/8/layout/radial4" loCatId="relationship" qsTypeId="urn:microsoft.com/office/officeart/2005/8/quickstyle/simple1" qsCatId="simple" csTypeId="urn:microsoft.com/office/officeart/2005/8/colors/colorful1#2" csCatId="colorful" phldr="1"/>
      <dgm:spPr/>
      <dgm:t>
        <a:bodyPr/>
        <a:lstStyle/>
        <a:p>
          <a:endParaRPr lang="nb-NO"/>
        </a:p>
      </dgm:t>
    </dgm:pt>
    <dgm:pt modelId="{394FF9C4-822C-4158-B6CD-D5478E7C9749}">
      <dgm:prSet phldrT="[Tekst]" custT="1"/>
      <dgm:spPr>
        <a:noFill/>
        <a:ln>
          <a:solidFill>
            <a:srgbClr val="756D43"/>
          </a:solidFill>
        </a:ln>
      </dgm:spPr>
      <dgm:t>
        <a:bodyPr/>
        <a:lstStyle/>
        <a:p>
          <a:endParaRPr lang="nb-NO" sz="2200" dirty="0" smtClean="0"/>
        </a:p>
        <a:p>
          <a:r>
            <a:rPr lang="nb-NO" sz="2200" dirty="0" smtClean="0">
              <a:solidFill>
                <a:schemeClr val="tx1"/>
              </a:solidFill>
            </a:rPr>
            <a:t>opplevde fordeler</a:t>
          </a:r>
        </a:p>
        <a:p>
          <a:r>
            <a:rPr lang="nb-NO" sz="2200" dirty="0" smtClean="0"/>
            <a:t> </a:t>
          </a:r>
          <a:endParaRPr lang="nb-NO" sz="4400" dirty="0"/>
        </a:p>
      </dgm:t>
    </dgm:pt>
    <dgm:pt modelId="{CFA55A3E-B419-4EA0-9A9E-9B245B83F5F0}" type="parTrans" cxnId="{6E049400-70CA-4D90-947C-E75CA246323B}">
      <dgm:prSet/>
      <dgm:spPr/>
      <dgm:t>
        <a:bodyPr/>
        <a:lstStyle/>
        <a:p>
          <a:endParaRPr lang="nb-NO"/>
        </a:p>
      </dgm:t>
    </dgm:pt>
    <dgm:pt modelId="{73DC06C3-D5CD-45D5-B8A2-DC777CC3FA48}" type="sibTrans" cxnId="{6E049400-70CA-4D90-947C-E75CA246323B}">
      <dgm:prSet/>
      <dgm:spPr/>
      <dgm:t>
        <a:bodyPr/>
        <a:lstStyle/>
        <a:p>
          <a:endParaRPr lang="nb-NO"/>
        </a:p>
      </dgm:t>
    </dgm:pt>
    <dgm:pt modelId="{217A0BBD-D632-40C5-AFC5-DDF8ECA1B5F1}">
      <dgm:prSet phldrT="[Tekst]" custT="1"/>
      <dgm:spPr>
        <a:solidFill>
          <a:srgbClr val="756D43"/>
        </a:solidFill>
      </dgm:spPr>
      <dgm:t>
        <a:bodyPr/>
        <a:lstStyle/>
        <a:p>
          <a:endParaRPr lang="nb-NO" sz="2000" dirty="0" smtClean="0"/>
        </a:p>
        <a:p>
          <a:r>
            <a:rPr lang="nb-NO" sz="1600" dirty="0" smtClean="0"/>
            <a:t>Forsvar</a:t>
          </a:r>
        </a:p>
        <a:p>
          <a:r>
            <a:rPr lang="nb-NO" sz="1600" dirty="0" smtClean="0"/>
            <a:t>Avstand  </a:t>
          </a:r>
        </a:p>
        <a:p>
          <a:r>
            <a:rPr lang="nb-NO" sz="2000" dirty="0" smtClean="0"/>
            <a:t> </a:t>
          </a:r>
          <a:endParaRPr lang="nb-NO" sz="2000" dirty="0"/>
        </a:p>
      </dgm:t>
    </dgm:pt>
    <dgm:pt modelId="{4C2AC8DA-7623-440A-B333-5B055F12EB3B}" type="parTrans" cxnId="{0FDE7BA2-65AA-4A4B-B481-DBD9C82FA1D3}">
      <dgm:prSet/>
      <dgm:spPr>
        <a:solidFill>
          <a:srgbClr val="756D43"/>
        </a:solidFill>
      </dgm:spPr>
      <dgm:t>
        <a:bodyPr/>
        <a:lstStyle/>
        <a:p>
          <a:endParaRPr lang="nb-NO"/>
        </a:p>
      </dgm:t>
    </dgm:pt>
    <dgm:pt modelId="{9F2A7255-1807-45FD-99AF-E0B6F933C381}" type="sibTrans" cxnId="{0FDE7BA2-65AA-4A4B-B481-DBD9C82FA1D3}">
      <dgm:prSet/>
      <dgm:spPr/>
      <dgm:t>
        <a:bodyPr/>
        <a:lstStyle/>
        <a:p>
          <a:endParaRPr lang="nb-NO"/>
        </a:p>
      </dgm:t>
    </dgm:pt>
    <dgm:pt modelId="{85B90B47-3773-4B92-B4DD-8B28B9218E0E}">
      <dgm:prSet phldrT="[Tekst]" custT="1"/>
      <dgm:spPr>
        <a:solidFill>
          <a:srgbClr val="756D43"/>
        </a:solidFill>
      </dgm:spPr>
      <dgm:t>
        <a:bodyPr/>
        <a:lstStyle/>
        <a:p>
          <a:pPr>
            <a:lnSpc>
              <a:spcPct val="100000"/>
            </a:lnSpc>
          </a:pPr>
          <a:r>
            <a:rPr lang="nb-NO" sz="1600" dirty="0" smtClean="0"/>
            <a:t>Makt</a:t>
          </a:r>
        </a:p>
        <a:p>
          <a:pPr>
            <a:lnSpc>
              <a:spcPct val="100000"/>
            </a:lnSpc>
          </a:pPr>
          <a:r>
            <a:rPr lang="nb-NO" sz="1600" dirty="0" smtClean="0"/>
            <a:t>Kontroll</a:t>
          </a:r>
        </a:p>
        <a:p>
          <a:pPr>
            <a:lnSpc>
              <a:spcPct val="100000"/>
            </a:lnSpc>
          </a:pPr>
          <a:r>
            <a:rPr lang="nb-NO" sz="1600" dirty="0" smtClean="0"/>
            <a:t>Endring </a:t>
          </a:r>
          <a:endParaRPr lang="nb-NO" sz="1600" dirty="0"/>
        </a:p>
      </dgm:t>
    </dgm:pt>
    <dgm:pt modelId="{33941BAD-7B2F-44ED-9CAA-F81C407F5ACD}" type="parTrans" cxnId="{E84FF2ED-5A92-4DC8-87D2-A762E1E759F9}">
      <dgm:prSet/>
      <dgm:spPr>
        <a:solidFill>
          <a:srgbClr val="756D43"/>
        </a:solidFill>
      </dgm:spPr>
      <dgm:t>
        <a:bodyPr/>
        <a:lstStyle/>
        <a:p>
          <a:endParaRPr lang="nb-NO"/>
        </a:p>
      </dgm:t>
    </dgm:pt>
    <dgm:pt modelId="{1EDDF5ED-081B-4FC5-AEE4-F879AE98E21E}" type="sibTrans" cxnId="{E84FF2ED-5A92-4DC8-87D2-A762E1E759F9}">
      <dgm:prSet/>
      <dgm:spPr/>
      <dgm:t>
        <a:bodyPr/>
        <a:lstStyle/>
        <a:p>
          <a:endParaRPr lang="nb-NO"/>
        </a:p>
      </dgm:t>
    </dgm:pt>
    <dgm:pt modelId="{1DE45332-45B2-4C8A-AE1E-3FB15F07CCB2}">
      <dgm:prSet phldrT="[Tekst]" custT="1"/>
      <dgm:spPr>
        <a:solidFill>
          <a:srgbClr val="756D43"/>
        </a:solidFill>
      </dgm:spPr>
      <dgm:t>
        <a:bodyPr/>
        <a:lstStyle/>
        <a:p>
          <a:pPr>
            <a:lnSpc>
              <a:spcPct val="100000"/>
            </a:lnSpc>
          </a:pPr>
          <a:r>
            <a:rPr lang="nb-NO" sz="1600" dirty="0" smtClean="0"/>
            <a:t>Ære Rettferdighet</a:t>
          </a:r>
          <a:br>
            <a:rPr lang="nb-NO" sz="1600" dirty="0" smtClean="0"/>
          </a:br>
          <a:r>
            <a:rPr lang="nb-NO" sz="1600" dirty="0" smtClean="0"/>
            <a:t>Hevn</a:t>
          </a:r>
          <a:endParaRPr lang="nb-NO" sz="1600" dirty="0"/>
        </a:p>
      </dgm:t>
    </dgm:pt>
    <dgm:pt modelId="{B7AC8B0A-3ED5-43E6-A954-2F60D5AF64D7}" type="parTrans" cxnId="{75053D8A-6E09-405B-8905-F4795C01C144}">
      <dgm:prSet/>
      <dgm:spPr>
        <a:solidFill>
          <a:srgbClr val="756D43"/>
        </a:solidFill>
      </dgm:spPr>
      <dgm:t>
        <a:bodyPr/>
        <a:lstStyle/>
        <a:p>
          <a:endParaRPr lang="nb-NO"/>
        </a:p>
      </dgm:t>
    </dgm:pt>
    <dgm:pt modelId="{C654EEC6-335D-4B3F-A56B-9315F35ACC7C}" type="sibTrans" cxnId="{75053D8A-6E09-405B-8905-F4795C01C144}">
      <dgm:prSet/>
      <dgm:spPr/>
      <dgm:t>
        <a:bodyPr/>
        <a:lstStyle/>
        <a:p>
          <a:endParaRPr lang="nb-NO"/>
        </a:p>
      </dgm:t>
    </dgm:pt>
    <dgm:pt modelId="{FE975A9C-8CAB-408C-B4E5-D117F27A1370}">
      <dgm:prSet phldrT="[Tekst]" custT="1"/>
      <dgm:spPr>
        <a:solidFill>
          <a:srgbClr val="756D43"/>
        </a:solidFill>
      </dgm:spPr>
      <dgm:t>
        <a:bodyPr/>
        <a:lstStyle/>
        <a:p>
          <a:r>
            <a:rPr lang="nb-NO" sz="1200" smtClean="0"/>
            <a:t> </a:t>
          </a:r>
        </a:p>
        <a:p>
          <a:r>
            <a:rPr lang="nb-NO" sz="1600" smtClean="0"/>
            <a:t>Tilhørighet</a:t>
          </a:r>
        </a:p>
        <a:p>
          <a:r>
            <a:rPr lang="nb-NO" sz="1600" smtClean="0"/>
            <a:t>Nærhet</a:t>
          </a:r>
        </a:p>
        <a:p>
          <a:endParaRPr lang="nb-NO" sz="1200" dirty="0"/>
        </a:p>
      </dgm:t>
    </dgm:pt>
    <dgm:pt modelId="{E9E39CA5-4A12-44F0-A69F-5D12D59F2548}" type="parTrans" cxnId="{DCA0DAA0-7B8F-44B4-9ECE-B55A5F5D3A2A}">
      <dgm:prSet/>
      <dgm:spPr>
        <a:solidFill>
          <a:srgbClr val="756D43"/>
        </a:solidFill>
      </dgm:spPr>
      <dgm:t>
        <a:bodyPr/>
        <a:lstStyle/>
        <a:p>
          <a:endParaRPr lang="nb-NO"/>
        </a:p>
      </dgm:t>
    </dgm:pt>
    <dgm:pt modelId="{8774F9F9-E8E6-48DE-87D5-6C9365779321}" type="sibTrans" cxnId="{DCA0DAA0-7B8F-44B4-9ECE-B55A5F5D3A2A}">
      <dgm:prSet/>
      <dgm:spPr/>
      <dgm:t>
        <a:bodyPr/>
        <a:lstStyle/>
        <a:p>
          <a:endParaRPr lang="nb-NO"/>
        </a:p>
      </dgm:t>
    </dgm:pt>
    <dgm:pt modelId="{D3A87C85-64C7-4790-98A6-B02BD9034552}">
      <dgm:prSet phldrT="[Tekst]"/>
      <dgm:spPr>
        <a:solidFill>
          <a:srgbClr val="756D43"/>
        </a:solidFill>
      </dgm:spPr>
      <dgm:t>
        <a:bodyPr/>
        <a:lstStyle/>
        <a:p>
          <a:endParaRPr lang="nb-NO" dirty="0" smtClean="0"/>
        </a:p>
        <a:p>
          <a:r>
            <a:rPr lang="nb-NO" dirty="0" smtClean="0"/>
            <a:t>Status</a:t>
          </a:r>
        </a:p>
        <a:p>
          <a:r>
            <a:rPr lang="nb-NO" dirty="0" smtClean="0"/>
            <a:t> </a:t>
          </a:r>
          <a:endParaRPr lang="nb-NO" dirty="0"/>
        </a:p>
      </dgm:t>
    </dgm:pt>
    <dgm:pt modelId="{1C141072-BF30-428B-85D5-7C42F31F5B41}" type="parTrans" cxnId="{F49AA26E-ABF5-46C6-ACEC-DEDD6FCE40E8}">
      <dgm:prSet/>
      <dgm:spPr>
        <a:solidFill>
          <a:srgbClr val="756D43"/>
        </a:solidFill>
      </dgm:spPr>
      <dgm:t>
        <a:bodyPr/>
        <a:lstStyle/>
        <a:p>
          <a:endParaRPr lang="nb-NO"/>
        </a:p>
      </dgm:t>
    </dgm:pt>
    <dgm:pt modelId="{16052929-4CD7-40CA-BF2A-CA7A7BD25CAF}" type="sibTrans" cxnId="{F49AA26E-ABF5-46C6-ACEC-DEDD6FCE40E8}">
      <dgm:prSet/>
      <dgm:spPr/>
      <dgm:t>
        <a:bodyPr/>
        <a:lstStyle/>
        <a:p>
          <a:endParaRPr lang="nb-NO"/>
        </a:p>
      </dgm:t>
    </dgm:pt>
    <dgm:pt modelId="{F92A879C-B94C-4F94-9873-46E4BD47020D}">
      <dgm:prSet phldrT="[Tekst]"/>
      <dgm:spPr>
        <a:solidFill>
          <a:srgbClr val="756D43"/>
        </a:solidFill>
      </dgm:spPr>
      <dgm:t>
        <a:bodyPr/>
        <a:lstStyle/>
        <a:p>
          <a:r>
            <a:rPr lang="nb-NO" smtClean="0"/>
            <a:t>Få ut sinne</a:t>
          </a:r>
          <a:endParaRPr lang="nb-NO" dirty="0"/>
        </a:p>
      </dgm:t>
    </dgm:pt>
    <dgm:pt modelId="{488A3C35-1F87-47DB-9DBC-B1F4A98D1497}" type="parTrans" cxnId="{8F56D340-2F34-49AC-A2B5-8EF51D547CB3}">
      <dgm:prSet/>
      <dgm:spPr>
        <a:solidFill>
          <a:srgbClr val="756D43"/>
        </a:solidFill>
      </dgm:spPr>
      <dgm:t>
        <a:bodyPr/>
        <a:lstStyle/>
        <a:p>
          <a:endParaRPr lang="nb-NO"/>
        </a:p>
      </dgm:t>
    </dgm:pt>
    <dgm:pt modelId="{71C245BE-AFA9-44C8-8608-63A7EE23FE02}" type="sibTrans" cxnId="{8F56D340-2F34-49AC-A2B5-8EF51D547CB3}">
      <dgm:prSet/>
      <dgm:spPr/>
      <dgm:t>
        <a:bodyPr/>
        <a:lstStyle/>
        <a:p>
          <a:endParaRPr lang="nb-NO"/>
        </a:p>
      </dgm:t>
    </dgm:pt>
    <dgm:pt modelId="{E47CDDCD-6FA7-40D3-A764-1464914514CA}">
      <dgm:prSet phldrT="[Tekst]"/>
      <dgm:spPr>
        <a:solidFill>
          <a:srgbClr val="756D43"/>
        </a:solidFill>
      </dgm:spPr>
      <dgm:t>
        <a:bodyPr/>
        <a:lstStyle/>
        <a:p>
          <a:r>
            <a:rPr lang="nb-NO" smtClean="0"/>
            <a:t>Aktivering </a:t>
          </a:r>
        </a:p>
        <a:p>
          <a:r>
            <a:rPr lang="nb-NO" smtClean="0"/>
            <a:t>Spenning </a:t>
          </a:r>
          <a:endParaRPr lang="nb-NO" dirty="0"/>
        </a:p>
      </dgm:t>
    </dgm:pt>
    <dgm:pt modelId="{E02EC89A-1AE9-4447-8C56-41C73DAC3A22}" type="parTrans" cxnId="{DF487F8B-67A2-4D56-9EBC-5C8BDE8E4088}">
      <dgm:prSet/>
      <dgm:spPr>
        <a:solidFill>
          <a:srgbClr val="756D43"/>
        </a:solidFill>
      </dgm:spPr>
      <dgm:t>
        <a:bodyPr/>
        <a:lstStyle/>
        <a:p>
          <a:endParaRPr lang="nb-NO"/>
        </a:p>
      </dgm:t>
    </dgm:pt>
    <dgm:pt modelId="{FF8301B1-1278-49E0-813D-35769ABF4EED}" type="sibTrans" cxnId="{DF487F8B-67A2-4D56-9EBC-5C8BDE8E4088}">
      <dgm:prSet/>
      <dgm:spPr/>
      <dgm:t>
        <a:bodyPr/>
        <a:lstStyle/>
        <a:p>
          <a:endParaRPr lang="nb-NO"/>
        </a:p>
      </dgm:t>
    </dgm:pt>
    <dgm:pt modelId="{F30D7AA5-FED8-440D-8752-000FEF952DBD}">
      <dgm:prSet phldrT="[Tekst]" custT="1"/>
      <dgm:spPr>
        <a:solidFill>
          <a:srgbClr val="756D43"/>
        </a:solidFill>
      </dgm:spPr>
      <dgm:t>
        <a:bodyPr/>
        <a:lstStyle/>
        <a:p>
          <a:r>
            <a:rPr lang="nb-NO" sz="1600" dirty="0" smtClean="0"/>
            <a:t>Goder </a:t>
          </a:r>
          <a:br>
            <a:rPr lang="nb-NO" sz="1600" dirty="0" smtClean="0"/>
          </a:br>
          <a:r>
            <a:rPr lang="nb-NO" sz="1600" dirty="0" smtClean="0"/>
            <a:t>Fordeler </a:t>
          </a:r>
        </a:p>
      </dgm:t>
    </dgm:pt>
    <dgm:pt modelId="{844A3594-E0DA-439C-815D-DFA2B1059ED9}" type="sibTrans" cxnId="{0D3A3901-DF74-4478-B0F8-EA64634EDC72}">
      <dgm:prSet/>
      <dgm:spPr/>
      <dgm:t>
        <a:bodyPr/>
        <a:lstStyle/>
        <a:p>
          <a:endParaRPr lang="nb-NO"/>
        </a:p>
      </dgm:t>
    </dgm:pt>
    <dgm:pt modelId="{44EB147F-43B7-4934-A2EC-C27E46B2E4E1}" type="parTrans" cxnId="{0D3A3901-DF74-4478-B0F8-EA64634EDC72}">
      <dgm:prSet/>
      <dgm:spPr>
        <a:solidFill>
          <a:srgbClr val="756D43"/>
        </a:solidFill>
      </dgm:spPr>
      <dgm:t>
        <a:bodyPr/>
        <a:lstStyle/>
        <a:p>
          <a:endParaRPr lang="nb-NO"/>
        </a:p>
      </dgm:t>
    </dgm:pt>
    <dgm:pt modelId="{C9668CC8-1BEE-4502-BD3B-D0D9FB6003B8}" type="pres">
      <dgm:prSet presAssocID="{1721F481-C6FA-4949-9584-1A4E433C8BA9}" presName="cycle" presStyleCnt="0">
        <dgm:presLayoutVars>
          <dgm:chMax val="1"/>
          <dgm:dir/>
          <dgm:animLvl val="ctr"/>
          <dgm:resizeHandles val="exact"/>
        </dgm:presLayoutVars>
      </dgm:prSet>
      <dgm:spPr/>
      <dgm:t>
        <a:bodyPr/>
        <a:lstStyle/>
        <a:p>
          <a:endParaRPr lang="nb-NO"/>
        </a:p>
      </dgm:t>
    </dgm:pt>
    <dgm:pt modelId="{CF2AFEA1-B5E1-4E42-AB78-3CD6E8AD30DA}" type="pres">
      <dgm:prSet presAssocID="{394FF9C4-822C-4158-B6CD-D5478E7C9749}" presName="centerShape" presStyleLbl="node0" presStyleIdx="0" presStyleCnt="1" custScaleX="116767" custScaleY="112558"/>
      <dgm:spPr/>
      <dgm:t>
        <a:bodyPr/>
        <a:lstStyle/>
        <a:p>
          <a:endParaRPr lang="nb-NO"/>
        </a:p>
      </dgm:t>
    </dgm:pt>
    <dgm:pt modelId="{8C5F266C-622F-4A8B-96EF-2945AAB69ACA}" type="pres">
      <dgm:prSet presAssocID="{4C2AC8DA-7623-440A-B333-5B055F12EB3B}" presName="parTrans" presStyleLbl="bgSibTrans2D1" presStyleIdx="0" presStyleCnt="8"/>
      <dgm:spPr/>
      <dgm:t>
        <a:bodyPr/>
        <a:lstStyle/>
        <a:p>
          <a:endParaRPr lang="nb-NO"/>
        </a:p>
      </dgm:t>
    </dgm:pt>
    <dgm:pt modelId="{95013E8A-3F3C-471E-9551-D20884BE098B}" type="pres">
      <dgm:prSet presAssocID="{217A0BBD-D632-40C5-AFC5-DDF8ECA1B5F1}" presName="node" presStyleLbl="node1" presStyleIdx="0" presStyleCnt="8" custScaleX="119574" custRadScaleRad="102905" custRadScaleInc="-1320">
        <dgm:presLayoutVars>
          <dgm:bulletEnabled val="1"/>
        </dgm:presLayoutVars>
      </dgm:prSet>
      <dgm:spPr/>
      <dgm:t>
        <a:bodyPr/>
        <a:lstStyle/>
        <a:p>
          <a:endParaRPr lang="nb-NO"/>
        </a:p>
      </dgm:t>
    </dgm:pt>
    <dgm:pt modelId="{55FFE601-2EC8-46B9-B48F-97E991669A1D}" type="pres">
      <dgm:prSet presAssocID="{B7AC8B0A-3ED5-43E6-A954-2F60D5AF64D7}" presName="parTrans" presStyleLbl="bgSibTrans2D1" presStyleIdx="1" presStyleCnt="8"/>
      <dgm:spPr/>
      <dgm:t>
        <a:bodyPr/>
        <a:lstStyle/>
        <a:p>
          <a:endParaRPr lang="nb-NO"/>
        </a:p>
      </dgm:t>
    </dgm:pt>
    <dgm:pt modelId="{AB5AC120-DA3B-4742-974B-A0F19BFDF767}" type="pres">
      <dgm:prSet presAssocID="{1DE45332-45B2-4C8A-AE1E-3FB15F07CCB2}" presName="node" presStyleLbl="node1" presStyleIdx="1" presStyleCnt="8" custScaleX="119574">
        <dgm:presLayoutVars>
          <dgm:bulletEnabled val="1"/>
        </dgm:presLayoutVars>
      </dgm:prSet>
      <dgm:spPr/>
      <dgm:t>
        <a:bodyPr/>
        <a:lstStyle/>
        <a:p>
          <a:endParaRPr lang="nb-NO"/>
        </a:p>
      </dgm:t>
    </dgm:pt>
    <dgm:pt modelId="{2A11A340-5862-45BF-8DD1-5102BE085454}" type="pres">
      <dgm:prSet presAssocID="{44EB147F-43B7-4934-A2EC-C27E46B2E4E1}" presName="parTrans" presStyleLbl="bgSibTrans2D1" presStyleIdx="2" presStyleCnt="8"/>
      <dgm:spPr/>
      <dgm:t>
        <a:bodyPr/>
        <a:lstStyle/>
        <a:p>
          <a:endParaRPr lang="nb-NO"/>
        </a:p>
      </dgm:t>
    </dgm:pt>
    <dgm:pt modelId="{73952EC7-1027-4EA4-9CC9-7DCE3E89573D}" type="pres">
      <dgm:prSet presAssocID="{F30D7AA5-FED8-440D-8752-000FEF952DBD}" presName="node" presStyleLbl="node1" presStyleIdx="2" presStyleCnt="8" custScaleX="119574" custRadScaleRad="107893" custRadScaleInc="-14592">
        <dgm:presLayoutVars>
          <dgm:bulletEnabled val="1"/>
        </dgm:presLayoutVars>
      </dgm:prSet>
      <dgm:spPr/>
      <dgm:t>
        <a:bodyPr/>
        <a:lstStyle/>
        <a:p>
          <a:endParaRPr lang="nb-NO"/>
        </a:p>
      </dgm:t>
    </dgm:pt>
    <dgm:pt modelId="{8AAD4D42-5DFC-4038-A4CA-D1FFB7F03A0A}" type="pres">
      <dgm:prSet presAssocID="{33941BAD-7B2F-44ED-9CAA-F81C407F5ACD}" presName="parTrans" presStyleLbl="bgSibTrans2D1" presStyleIdx="3" presStyleCnt="8" custLinFactNeighborX="2085" custLinFactNeighborY="-8132"/>
      <dgm:spPr/>
      <dgm:t>
        <a:bodyPr/>
        <a:lstStyle/>
        <a:p>
          <a:endParaRPr lang="nb-NO"/>
        </a:p>
      </dgm:t>
    </dgm:pt>
    <dgm:pt modelId="{A9A8E1AA-510D-4930-A811-7D350F44CF26}" type="pres">
      <dgm:prSet presAssocID="{85B90B47-3773-4B92-B4DD-8B28B9218E0E}" presName="node" presStyleLbl="node1" presStyleIdx="3" presStyleCnt="8" custScaleX="119574" custRadScaleRad="101864" custRadScaleInc="-6037">
        <dgm:presLayoutVars>
          <dgm:bulletEnabled val="1"/>
        </dgm:presLayoutVars>
      </dgm:prSet>
      <dgm:spPr/>
      <dgm:t>
        <a:bodyPr/>
        <a:lstStyle/>
        <a:p>
          <a:endParaRPr lang="nb-NO"/>
        </a:p>
      </dgm:t>
    </dgm:pt>
    <dgm:pt modelId="{B0968281-7728-4C3C-8A6A-F6D1A908063C}" type="pres">
      <dgm:prSet presAssocID="{1C141072-BF30-428B-85D5-7C42F31F5B41}" presName="parTrans" presStyleLbl="bgSibTrans2D1" presStyleIdx="4" presStyleCnt="8"/>
      <dgm:spPr/>
      <dgm:t>
        <a:bodyPr/>
        <a:lstStyle/>
        <a:p>
          <a:endParaRPr lang="nb-NO"/>
        </a:p>
      </dgm:t>
    </dgm:pt>
    <dgm:pt modelId="{27EF4DB5-4A6F-4F11-9988-F4F9FC783DD8}" type="pres">
      <dgm:prSet presAssocID="{D3A87C85-64C7-4790-98A6-B02BD9034552}" presName="node" presStyleLbl="node1" presStyleIdx="4" presStyleCnt="8" custScaleX="119574" custRadScaleRad="101621" custRadScaleInc="3581">
        <dgm:presLayoutVars>
          <dgm:bulletEnabled val="1"/>
        </dgm:presLayoutVars>
      </dgm:prSet>
      <dgm:spPr/>
      <dgm:t>
        <a:bodyPr/>
        <a:lstStyle/>
        <a:p>
          <a:endParaRPr lang="nb-NO"/>
        </a:p>
      </dgm:t>
    </dgm:pt>
    <dgm:pt modelId="{C72A53CC-F180-4202-BC0E-5DB19B91428E}" type="pres">
      <dgm:prSet presAssocID="{488A3C35-1F87-47DB-9DBC-B1F4A98D1497}" presName="parTrans" presStyleLbl="bgSibTrans2D1" presStyleIdx="5" presStyleCnt="8"/>
      <dgm:spPr/>
      <dgm:t>
        <a:bodyPr/>
        <a:lstStyle/>
        <a:p>
          <a:endParaRPr lang="nb-NO"/>
        </a:p>
      </dgm:t>
    </dgm:pt>
    <dgm:pt modelId="{78CD73D2-3CFA-4E14-A7EF-948B5B7A4C33}" type="pres">
      <dgm:prSet presAssocID="{F92A879C-B94C-4F94-9873-46E4BD47020D}" presName="node" presStyleLbl="node1" presStyleIdx="5" presStyleCnt="8" custScaleX="119574" custRadScaleRad="111469" custRadScaleInc="16708">
        <dgm:presLayoutVars>
          <dgm:bulletEnabled val="1"/>
        </dgm:presLayoutVars>
      </dgm:prSet>
      <dgm:spPr/>
      <dgm:t>
        <a:bodyPr/>
        <a:lstStyle/>
        <a:p>
          <a:endParaRPr lang="nb-NO"/>
        </a:p>
      </dgm:t>
    </dgm:pt>
    <dgm:pt modelId="{CCB15A74-76A7-4659-BAD2-8F0F15A4D8B6}" type="pres">
      <dgm:prSet presAssocID="{E02EC89A-1AE9-4447-8C56-41C73DAC3A22}" presName="parTrans" presStyleLbl="bgSibTrans2D1" presStyleIdx="6" presStyleCnt="8"/>
      <dgm:spPr/>
      <dgm:t>
        <a:bodyPr/>
        <a:lstStyle/>
        <a:p>
          <a:endParaRPr lang="nb-NO"/>
        </a:p>
      </dgm:t>
    </dgm:pt>
    <dgm:pt modelId="{BCB5D922-E6E3-4489-9ABB-0F3B5103CBD9}" type="pres">
      <dgm:prSet presAssocID="{E47CDDCD-6FA7-40D3-A764-1464914514CA}" presName="node" presStyleLbl="node1" presStyleIdx="6" presStyleCnt="8" custScaleX="119574">
        <dgm:presLayoutVars>
          <dgm:bulletEnabled val="1"/>
        </dgm:presLayoutVars>
      </dgm:prSet>
      <dgm:spPr/>
      <dgm:t>
        <a:bodyPr/>
        <a:lstStyle/>
        <a:p>
          <a:endParaRPr lang="nb-NO"/>
        </a:p>
      </dgm:t>
    </dgm:pt>
    <dgm:pt modelId="{07C6340B-C3B8-46C5-AD43-A1CC933CBB6A}" type="pres">
      <dgm:prSet presAssocID="{E9E39CA5-4A12-44F0-A69F-5D12D59F2548}" presName="parTrans" presStyleLbl="bgSibTrans2D1" presStyleIdx="7" presStyleCnt="8"/>
      <dgm:spPr/>
      <dgm:t>
        <a:bodyPr/>
        <a:lstStyle/>
        <a:p>
          <a:endParaRPr lang="nb-NO"/>
        </a:p>
      </dgm:t>
    </dgm:pt>
    <dgm:pt modelId="{BEF566A9-3933-4F57-B8E9-F7DC5DCB3985}" type="pres">
      <dgm:prSet presAssocID="{FE975A9C-8CAB-408C-B4E5-D117F27A1370}" presName="node" presStyleLbl="node1" presStyleIdx="7" presStyleCnt="8" custScaleX="119574">
        <dgm:presLayoutVars>
          <dgm:bulletEnabled val="1"/>
        </dgm:presLayoutVars>
      </dgm:prSet>
      <dgm:spPr/>
      <dgm:t>
        <a:bodyPr/>
        <a:lstStyle/>
        <a:p>
          <a:endParaRPr lang="nb-NO"/>
        </a:p>
      </dgm:t>
    </dgm:pt>
  </dgm:ptLst>
  <dgm:cxnLst>
    <dgm:cxn modelId="{7193FEDF-C350-45BB-82F3-E86C81E3D4D3}" type="presOf" srcId="{1721F481-C6FA-4949-9584-1A4E433C8BA9}" destId="{C9668CC8-1BEE-4502-BD3B-D0D9FB6003B8}" srcOrd="0" destOrd="0" presId="urn:microsoft.com/office/officeart/2005/8/layout/radial4"/>
    <dgm:cxn modelId="{6E049400-70CA-4D90-947C-E75CA246323B}" srcId="{1721F481-C6FA-4949-9584-1A4E433C8BA9}" destId="{394FF9C4-822C-4158-B6CD-D5478E7C9749}" srcOrd="0" destOrd="0" parTransId="{CFA55A3E-B419-4EA0-9A9E-9B245B83F5F0}" sibTransId="{73DC06C3-D5CD-45D5-B8A2-DC777CC3FA48}"/>
    <dgm:cxn modelId="{A4CEBB2F-CEFF-4E0B-85DC-94AA74C5E2F6}" type="presOf" srcId="{E02EC89A-1AE9-4447-8C56-41C73DAC3A22}" destId="{CCB15A74-76A7-4659-BAD2-8F0F15A4D8B6}" srcOrd="0" destOrd="0" presId="urn:microsoft.com/office/officeart/2005/8/layout/radial4"/>
    <dgm:cxn modelId="{75053D8A-6E09-405B-8905-F4795C01C144}" srcId="{394FF9C4-822C-4158-B6CD-D5478E7C9749}" destId="{1DE45332-45B2-4C8A-AE1E-3FB15F07CCB2}" srcOrd="1" destOrd="0" parTransId="{B7AC8B0A-3ED5-43E6-A954-2F60D5AF64D7}" sibTransId="{C654EEC6-335D-4B3F-A56B-9315F35ACC7C}"/>
    <dgm:cxn modelId="{8F56D340-2F34-49AC-A2B5-8EF51D547CB3}" srcId="{394FF9C4-822C-4158-B6CD-D5478E7C9749}" destId="{F92A879C-B94C-4F94-9873-46E4BD47020D}" srcOrd="5" destOrd="0" parTransId="{488A3C35-1F87-47DB-9DBC-B1F4A98D1497}" sibTransId="{71C245BE-AFA9-44C8-8608-63A7EE23FE02}"/>
    <dgm:cxn modelId="{774EEB27-731B-4CF6-8433-BF88D6E7476E}" type="presOf" srcId="{488A3C35-1F87-47DB-9DBC-B1F4A98D1497}" destId="{C72A53CC-F180-4202-BC0E-5DB19B91428E}" srcOrd="0" destOrd="0" presId="urn:microsoft.com/office/officeart/2005/8/layout/radial4"/>
    <dgm:cxn modelId="{85B85AA8-37B7-490C-8ADD-B9C24565D9B7}" type="presOf" srcId="{394FF9C4-822C-4158-B6CD-D5478E7C9749}" destId="{CF2AFEA1-B5E1-4E42-AB78-3CD6E8AD30DA}" srcOrd="0" destOrd="0" presId="urn:microsoft.com/office/officeart/2005/8/layout/radial4"/>
    <dgm:cxn modelId="{BF58FAB1-419F-4AAA-8014-2F7358FCFEA9}" type="presOf" srcId="{44EB147F-43B7-4934-A2EC-C27E46B2E4E1}" destId="{2A11A340-5862-45BF-8DD1-5102BE085454}" srcOrd="0" destOrd="0" presId="urn:microsoft.com/office/officeart/2005/8/layout/radial4"/>
    <dgm:cxn modelId="{1E9F27A5-0C57-4B0C-AC41-097435B9AF49}" type="presOf" srcId="{E47CDDCD-6FA7-40D3-A764-1464914514CA}" destId="{BCB5D922-E6E3-4489-9ABB-0F3B5103CBD9}" srcOrd="0" destOrd="0" presId="urn:microsoft.com/office/officeart/2005/8/layout/radial4"/>
    <dgm:cxn modelId="{820F66CF-EC1C-43C6-A492-373E57DD9552}" type="presOf" srcId="{F30D7AA5-FED8-440D-8752-000FEF952DBD}" destId="{73952EC7-1027-4EA4-9CC9-7DCE3E89573D}" srcOrd="0" destOrd="0" presId="urn:microsoft.com/office/officeart/2005/8/layout/radial4"/>
    <dgm:cxn modelId="{70B9FA43-6071-412E-A07B-E79228A9B5A1}" type="presOf" srcId="{E9E39CA5-4A12-44F0-A69F-5D12D59F2548}" destId="{07C6340B-C3B8-46C5-AD43-A1CC933CBB6A}" srcOrd="0" destOrd="0" presId="urn:microsoft.com/office/officeart/2005/8/layout/radial4"/>
    <dgm:cxn modelId="{0D3A3901-DF74-4478-B0F8-EA64634EDC72}" srcId="{394FF9C4-822C-4158-B6CD-D5478E7C9749}" destId="{F30D7AA5-FED8-440D-8752-000FEF952DBD}" srcOrd="2" destOrd="0" parTransId="{44EB147F-43B7-4934-A2EC-C27E46B2E4E1}" sibTransId="{844A3594-E0DA-439C-815D-DFA2B1059ED9}"/>
    <dgm:cxn modelId="{0BE8CCBA-83D1-4FD5-B6FB-BCB37DE4E57A}" type="presOf" srcId="{D3A87C85-64C7-4790-98A6-B02BD9034552}" destId="{27EF4DB5-4A6F-4F11-9988-F4F9FC783DD8}" srcOrd="0" destOrd="0" presId="urn:microsoft.com/office/officeart/2005/8/layout/radial4"/>
    <dgm:cxn modelId="{5D1ABDB1-E0CB-41F5-8BBB-0B3DF5D9BE9B}" type="presOf" srcId="{217A0BBD-D632-40C5-AFC5-DDF8ECA1B5F1}" destId="{95013E8A-3F3C-471E-9551-D20884BE098B}" srcOrd="0" destOrd="0" presId="urn:microsoft.com/office/officeart/2005/8/layout/radial4"/>
    <dgm:cxn modelId="{E84FF2ED-5A92-4DC8-87D2-A762E1E759F9}" srcId="{394FF9C4-822C-4158-B6CD-D5478E7C9749}" destId="{85B90B47-3773-4B92-B4DD-8B28B9218E0E}" srcOrd="3" destOrd="0" parTransId="{33941BAD-7B2F-44ED-9CAA-F81C407F5ACD}" sibTransId="{1EDDF5ED-081B-4FC5-AEE4-F879AE98E21E}"/>
    <dgm:cxn modelId="{6D0DF5AA-5E01-4AAB-9736-052CC303BF0E}" type="presOf" srcId="{4C2AC8DA-7623-440A-B333-5B055F12EB3B}" destId="{8C5F266C-622F-4A8B-96EF-2945AAB69ACA}" srcOrd="0" destOrd="0" presId="urn:microsoft.com/office/officeart/2005/8/layout/radial4"/>
    <dgm:cxn modelId="{9BAA21AE-3927-4328-A0F6-48F4DC3C08C7}" type="presOf" srcId="{B7AC8B0A-3ED5-43E6-A954-2F60D5AF64D7}" destId="{55FFE601-2EC8-46B9-B48F-97E991669A1D}" srcOrd="0" destOrd="0" presId="urn:microsoft.com/office/officeart/2005/8/layout/radial4"/>
    <dgm:cxn modelId="{DCA0DAA0-7B8F-44B4-9ECE-B55A5F5D3A2A}" srcId="{394FF9C4-822C-4158-B6CD-D5478E7C9749}" destId="{FE975A9C-8CAB-408C-B4E5-D117F27A1370}" srcOrd="7" destOrd="0" parTransId="{E9E39CA5-4A12-44F0-A69F-5D12D59F2548}" sibTransId="{8774F9F9-E8E6-48DE-87D5-6C9365779321}"/>
    <dgm:cxn modelId="{DF487F8B-67A2-4D56-9EBC-5C8BDE8E4088}" srcId="{394FF9C4-822C-4158-B6CD-D5478E7C9749}" destId="{E47CDDCD-6FA7-40D3-A764-1464914514CA}" srcOrd="6" destOrd="0" parTransId="{E02EC89A-1AE9-4447-8C56-41C73DAC3A22}" sibTransId="{FF8301B1-1278-49E0-813D-35769ABF4EED}"/>
    <dgm:cxn modelId="{2961CEFE-61A6-4AA7-B7AE-E6B0C133A39A}" type="presOf" srcId="{F92A879C-B94C-4F94-9873-46E4BD47020D}" destId="{78CD73D2-3CFA-4E14-A7EF-948B5B7A4C33}" srcOrd="0" destOrd="0" presId="urn:microsoft.com/office/officeart/2005/8/layout/radial4"/>
    <dgm:cxn modelId="{4BD712EE-86B1-41CE-8806-DC50F70E45EE}" type="presOf" srcId="{1DE45332-45B2-4C8A-AE1E-3FB15F07CCB2}" destId="{AB5AC120-DA3B-4742-974B-A0F19BFDF767}" srcOrd="0" destOrd="0" presId="urn:microsoft.com/office/officeart/2005/8/layout/radial4"/>
    <dgm:cxn modelId="{C54A790A-ECA7-4243-9E5C-3055BA8EB2BF}" type="presOf" srcId="{33941BAD-7B2F-44ED-9CAA-F81C407F5ACD}" destId="{8AAD4D42-5DFC-4038-A4CA-D1FFB7F03A0A}" srcOrd="0" destOrd="0" presId="urn:microsoft.com/office/officeart/2005/8/layout/radial4"/>
    <dgm:cxn modelId="{AF3B1D8E-7B5D-4CED-969E-A78702E1A249}" type="presOf" srcId="{85B90B47-3773-4B92-B4DD-8B28B9218E0E}" destId="{A9A8E1AA-510D-4930-A811-7D350F44CF26}" srcOrd="0" destOrd="0" presId="urn:microsoft.com/office/officeart/2005/8/layout/radial4"/>
    <dgm:cxn modelId="{0FDE7BA2-65AA-4A4B-B481-DBD9C82FA1D3}" srcId="{394FF9C4-822C-4158-B6CD-D5478E7C9749}" destId="{217A0BBD-D632-40C5-AFC5-DDF8ECA1B5F1}" srcOrd="0" destOrd="0" parTransId="{4C2AC8DA-7623-440A-B333-5B055F12EB3B}" sibTransId="{9F2A7255-1807-45FD-99AF-E0B6F933C381}"/>
    <dgm:cxn modelId="{A0A0E137-4160-4BB2-A6D2-C5098D33A824}" type="presOf" srcId="{1C141072-BF30-428B-85D5-7C42F31F5B41}" destId="{B0968281-7728-4C3C-8A6A-F6D1A908063C}" srcOrd="0" destOrd="0" presId="urn:microsoft.com/office/officeart/2005/8/layout/radial4"/>
    <dgm:cxn modelId="{F49AA26E-ABF5-46C6-ACEC-DEDD6FCE40E8}" srcId="{394FF9C4-822C-4158-B6CD-D5478E7C9749}" destId="{D3A87C85-64C7-4790-98A6-B02BD9034552}" srcOrd="4" destOrd="0" parTransId="{1C141072-BF30-428B-85D5-7C42F31F5B41}" sibTransId="{16052929-4CD7-40CA-BF2A-CA7A7BD25CAF}"/>
    <dgm:cxn modelId="{95B128B0-15AA-4EF2-8E55-71D8C8014D34}" type="presOf" srcId="{FE975A9C-8CAB-408C-B4E5-D117F27A1370}" destId="{BEF566A9-3933-4F57-B8E9-F7DC5DCB3985}" srcOrd="0" destOrd="0" presId="urn:microsoft.com/office/officeart/2005/8/layout/radial4"/>
    <dgm:cxn modelId="{873956A5-F4A3-416F-A32A-804BF17B0B23}" type="presParOf" srcId="{C9668CC8-1BEE-4502-BD3B-D0D9FB6003B8}" destId="{CF2AFEA1-B5E1-4E42-AB78-3CD6E8AD30DA}" srcOrd="0" destOrd="0" presId="urn:microsoft.com/office/officeart/2005/8/layout/radial4"/>
    <dgm:cxn modelId="{57DCB976-6C74-41A4-8C4F-9E9E23C81BC0}" type="presParOf" srcId="{C9668CC8-1BEE-4502-BD3B-D0D9FB6003B8}" destId="{8C5F266C-622F-4A8B-96EF-2945AAB69ACA}" srcOrd="1" destOrd="0" presId="urn:microsoft.com/office/officeart/2005/8/layout/radial4"/>
    <dgm:cxn modelId="{BA0BFB6C-761D-4DEA-B9B0-42F15A7A9D80}" type="presParOf" srcId="{C9668CC8-1BEE-4502-BD3B-D0D9FB6003B8}" destId="{95013E8A-3F3C-471E-9551-D20884BE098B}" srcOrd="2" destOrd="0" presId="urn:microsoft.com/office/officeart/2005/8/layout/radial4"/>
    <dgm:cxn modelId="{CE62485B-3623-42E2-AC87-6194EC168359}" type="presParOf" srcId="{C9668CC8-1BEE-4502-BD3B-D0D9FB6003B8}" destId="{55FFE601-2EC8-46B9-B48F-97E991669A1D}" srcOrd="3" destOrd="0" presId="urn:microsoft.com/office/officeart/2005/8/layout/radial4"/>
    <dgm:cxn modelId="{C4D7B266-BCB6-44D3-85D9-836C043D5060}" type="presParOf" srcId="{C9668CC8-1BEE-4502-BD3B-D0D9FB6003B8}" destId="{AB5AC120-DA3B-4742-974B-A0F19BFDF767}" srcOrd="4" destOrd="0" presId="urn:microsoft.com/office/officeart/2005/8/layout/radial4"/>
    <dgm:cxn modelId="{27F377DC-2E64-478F-948A-5712B249AF67}" type="presParOf" srcId="{C9668CC8-1BEE-4502-BD3B-D0D9FB6003B8}" destId="{2A11A340-5862-45BF-8DD1-5102BE085454}" srcOrd="5" destOrd="0" presId="urn:microsoft.com/office/officeart/2005/8/layout/radial4"/>
    <dgm:cxn modelId="{FD7016CB-16FE-4772-A0D7-52E3E5F308C8}" type="presParOf" srcId="{C9668CC8-1BEE-4502-BD3B-D0D9FB6003B8}" destId="{73952EC7-1027-4EA4-9CC9-7DCE3E89573D}" srcOrd="6" destOrd="0" presId="urn:microsoft.com/office/officeart/2005/8/layout/radial4"/>
    <dgm:cxn modelId="{B66BD66F-121A-4CF1-B84D-F3A068DF2860}" type="presParOf" srcId="{C9668CC8-1BEE-4502-BD3B-D0D9FB6003B8}" destId="{8AAD4D42-5DFC-4038-A4CA-D1FFB7F03A0A}" srcOrd="7" destOrd="0" presId="urn:microsoft.com/office/officeart/2005/8/layout/radial4"/>
    <dgm:cxn modelId="{E860F31E-CE0A-4E9F-B4CF-5C56910BB52C}" type="presParOf" srcId="{C9668CC8-1BEE-4502-BD3B-D0D9FB6003B8}" destId="{A9A8E1AA-510D-4930-A811-7D350F44CF26}" srcOrd="8" destOrd="0" presId="urn:microsoft.com/office/officeart/2005/8/layout/radial4"/>
    <dgm:cxn modelId="{99A9F300-3D43-4726-BE3F-29D6898E7A97}" type="presParOf" srcId="{C9668CC8-1BEE-4502-BD3B-D0D9FB6003B8}" destId="{B0968281-7728-4C3C-8A6A-F6D1A908063C}" srcOrd="9" destOrd="0" presId="urn:microsoft.com/office/officeart/2005/8/layout/radial4"/>
    <dgm:cxn modelId="{30FD5307-825D-4218-8F69-B3B64FE590D8}" type="presParOf" srcId="{C9668CC8-1BEE-4502-BD3B-D0D9FB6003B8}" destId="{27EF4DB5-4A6F-4F11-9988-F4F9FC783DD8}" srcOrd="10" destOrd="0" presId="urn:microsoft.com/office/officeart/2005/8/layout/radial4"/>
    <dgm:cxn modelId="{3376F2BB-B37D-4CA1-9B6F-14F37BA916C7}" type="presParOf" srcId="{C9668CC8-1BEE-4502-BD3B-D0D9FB6003B8}" destId="{C72A53CC-F180-4202-BC0E-5DB19B91428E}" srcOrd="11" destOrd="0" presId="urn:microsoft.com/office/officeart/2005/8/layout/radial4"/>
    <dgm:cxn modelId="{2D1BF832-5F66-4DF2-BFBE-CDFF0BF46F4C}" type="presParOf" srcId="{C9668CC8-1BEE-4502-BD3B-D0D9FB6003B8}" destId="{78CD73D2-3CFA-4E14-A7EF-948B5B7A4C33}" srcOrd="12" destOrd="0" presId="urn:microsoft.com/office/officeart/2005/8/layout/radial4"/>
    <dgm:cxn modelId="{E469ACA5-58D0-49FD-98DB-B2B4CA137324}" type="presParOf" srcId="{C9668CC8-1BEE-4502-BD3B-D0D9FB6003B8}" destId="{CCB15A74-76A7-4659-BAD2-8F0F15A4D8B6}" srcOrd="13" destOrd="0" presId="urn:microsoft.com/office/officeart/2005/8/layout/radial4"/>
    <dgm:cxn modelId="{6304AAF4-D874-425E-9A70-38D9A7C34DF6}" type="presParOf" srcId="{C9668CC8-1BEE-4502-BD3B-D0D9FB6003B8}" destId="{BCB5D922-E6E3-4489-9ABB-0F3B5103CBD9}" srcOrd="14" destOrd="0" presId="urn:microsoft.com/office/officeart/2005/8/layout/radial4"/>
    <dgm:cxn modelId="{13D998DF-F420-4CAE-8802-193BB93B4EA1}" type="presParOf" srcId="{C9668CC8-1BEE-4502-BD3B-D0D9FB6003B8}" destId="{07C6340B-C3B8-46C5-AD43-A1CC933CBB6A}" srcOrd="15" destOrd="0" presId="urn:microsoft.com/office/officeart/2005/8/layout/radial4"/>
    <dgm:cxn modelId="{848454E7-5260-4F14-972E-FE03B1B3E5EB}" type="presParOf" srcId="{C9668CC8-1BEE-4502-BD3B-D0D9FB6003B8}" destId="{BEF566A9-3933-4F57-B8E9-F7DC5DCB3985}"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21F481-C6FA-4949-9584-1A4E433C8BA9}" type="doc">
      <dgm:prSet loTypeId="urn:microsoft.com/office/officeart/2005/8/layout/radial4" loCatId="relationship" qsTypeId="urn:microsoft.com/office/officeart/2005/8/quickstyle/simple1" qsCatId="simple" csTypeId="urn:microsoft.com/office/officeart/2005/8/colors/colorful1#4" csCatId="colorful" phldr="1"/>
      <dgm:spPr/>
      <dgm:t>
        <a:bodyPr/>
        <a:lstStyle/>
        <a:p>
          <a:endParaRPr lang="nb-NO"/>
        </a:p>
      </dgm:t>
    </dgm:pt>
    <dgm:pt modelId="{394FF9C4-822C-4158-B6CD-D5478E7C9749}">
      <dgm:prSet phldrT="[Tekst]" custT="1"/>
      <dgm:spPr>
        <a:noFill/>
        <a:ln>
          <a:solidFill>
            <a:schemeClr val="accent2"/>
          </a:solidFill>
        </a:ln>
      </dgm:spPr>
      <dgm:t>
        <a:bodyPr/>
        <a:lstStyle/>
        <a:p>
          <a:r>
            <a:rPr lang="nb-NO" sz="2000" dirty="0" smtClean="0">
              <a:solidFill>
                <a:schemeClr val="tx1"/>
              </a:solidFill>
            </a:rPr>
            <a:t>Opplevde kostnader  </a:t>
          </a:r>
          <a:r>
            <a:rPr lang="nb-NO" sz="2200" dirty="0" smtClean="0">
              <a:solidFill>
                <a:schemeClr val="tx1"/>
              </a:solidFill>
            </a:rPr>
            <a:t>  </a:t>
          </a:r>
          <a:endParaRPr lang="nb-NO" sz="4400" dirty="0">
            <a:solidFill>
              <a:schemeClr val="tx1"/>
            </a:solidFill>
          </a:endParaRPr>
        </a:p>
      </dgm:t>
    </dgm:pt>
    <dgm:pt modelId="{CFA55A3E-B419-4EA0-9A9E-9B245B83F5F0}" type="parTrans" cxnId="{6E049400-70CA-4D90-947C-E75CA246323B}">
      <dgm:prSet/>
      <dgm:spPr/>
      <dgm:t>
        <a:bodyPr/>
        <a:lstStyle/>
        <a:p>
          <a:endParaRPr lang="nb-NO"/>
        </a:p>
      </dgm:t>
    </dgm:pt>
    <dgm:pt modelId="{73DC06C3-D5CD-45D5-B8A2-DC777CC3FA48}" type="sibTrans" cxnId="{6E049400-70CA-4D90-947C-E75CA246323B}">
      <dgm:prSet/>
      <dgm:spPr/>
      <dgm:t>
        <a:bodyPr/>
        <a:lstStyle/>
        <a:p>
          <a:endParaRPr lang="nb-NO"/>
        </a:p>
      </dgm:t>
    </dgm:pt>
    <dgm:pt modelId="{217A0BBD-D632-40C5-AFC5-DDF8ECA1B5F1}">
      <dgm:prSet phldrT="[Tekst]" custT="1"/>
      <dgm:spPr/>
      <dgm:t>
        <a:bodyPr/>
        <a:lstStyle/>
        <a:p>
          <a:r>
            <a:rPr lang="nb-NO" sz="2000" dirty="0" smtClean="0"/>
            <a:t>? </a:t>
          </a:r>
          <a:endParaRPr lang="nb-NO" sz="2000" dirty="0"/>
        </a:p>
      </dgm:t>
    </dgm:pt>
    <dgm:pt modelId="{4C2AC8DA-7623-440A-B333-5B055F12EB3B}" type="parTrans" cxnId="{0FDE7BA2-65AA-4A4B-B481-DBD9C82FA1D3}">
      <dgm:prSet/>
      <dgm:spPr/>
      <dgm:t>
        <a:bodyPr/>
        <a:lstStyle/>
        <a:p>
          <a:endParaRPr lang="nb-NO"/>
        </a:p>
      </dgm:t>
    </dgm:pt>
    <dgm:pt modelId="{9F2A7255-1807-45FD-99AF-E0B6F933C381}" type="sibTrans" cxnId="{0FDE7BA2-65AA-4A4B-B481-DBD9C82FA1D3}">
      <dgm:prSet/>
      <dgm:spPr/>
      <dgm:t>
        <a:bodyPr/>
        <a:lstStyle/>
        <a:p>
          <a:endParaRPr lang="nb-NO"/>
        </a:p>
      </dgm:t>
    </dgm:pt>
    <dgm:pt modelId="{85B90B47-3773-4B92-B4DD-8B28B9218E0E}">
      <dgm:prSet phldrT="[Tekst]" custT="1"/>
      <dgm:spPr>
        <a:solidFill>
          <a:schemeClr val="accent2"/>
        </a:solidFill>
      </dgm:spPr>
      <dgm:t>
        <a:bodyPr/>
        <a:lstStyle/>
        <a:p>
          <a:r>
            <a:rPr lang="nb-NO" sz="1400" dirty="0" smtClean="0"/>
            <a:t>?</a:t>
          </a:r>
          <a:endParaRPr lang="nb-NO" sz="1400" dirty="0"/>
        </a:p>
      </dgm:t>
    </dgm:pt>
    <dgm:pt modelId="{33941BAD-7B2F-44ED-9CAA-F81C407F5ACD}" type="parTrans" cxnId="{E84FF2ED-5A92-4DC8-87D2-A762E1E759F9}">
      <dgm:prSet/>
      <dgm:spPr>
        <a:solidFill>
          <a:schemeClr val="accent2"/>
        </a:solidFill>
      </dgm:spPr>
      <dgm:t>
        <a:bodyPr/>
        <a:lstStyle/>
        <a:p>
          <a:endParaRPr lang="nb-NO"/>
        </a:p>
      </dgm:t>
    </dgm:pt>
    <dgm:pt modelId="{1EDDF5ED-081B-4FC5-AEE4-F879AE98E21E}" type="sibTrans" cxnId="{E84FF2ED-5A92-4DC8-87D2-A762E1E759F9}">
      <dgm:prSet/>
      <dgm:spPr/>
      <dgm:t>
        <a:bodyPr/>
        <a:lstStyle/>
        <a:p>
          <a:endParaRPr lang="nb-NO"/>
        </a:p>
      </dgm:t>
    </dgm:pt>
    <dgm:pt modelId="{FE975A9C-8CAB-408C-B4E5-D117F27A1370}">
      <dgm:prSet phldrT="[Tekst]" custT="1"/>
      <dgm:spPr>
        <a:solidFill>
          <a:schemeClr val="accent2"/>
        </a:solidFill>
      </dgm:spPr>
      <dgm:t>
        <a:bodyPr/>
        <a:lstStyle/>
        <a:p>
          <a:r>
            <a:rPr lang="nb-NO" sz="1900" dirty="0" smtClean="0"/>
            <a:t> ?</a:t>
          </a:r>
          <a:endParaRPr lang="nb-NO" sz="1600" dirty="0"/>
        </a:p>
      </dgm:t>
    </dgm:pt>
    <dgm:pt modelId="{E9E39CA5-4A12-44F0-A69F-5D12D59F2548}" type="parTrans" cxnId="{DCA0DAA0-7B8F-44B4-9ECE-B55A5F5D3A2A}">
      <dgm:prSet/>
      <dgm:spPr>
        <a:solidFill>
          <a:schemeClr val="accent2"/>
        </a:solidFill>
      </dgm:spPr>
      <dgm:t>
        <a:bodyPr/>
        <a:lstStyle/>
        <a:p>
          <a:endParaRPr lang="nb-NO"/>
        </a:p>
      </dgm:t>
    </dgm:pt>
    <dgm:pt modelId="{8774F9F9-E8E6-48DE-87D5-6C9365779321}" type="sibTrans" cxnId="{DCA0DAA0-7B8F-44B4-9ECE-B55A5F5D3A2A}">
      <dgm:prSet/>
      <dgm:spPr/>
      <dgm:t>
        <a:bodyPr/>
        <a:lstStyle/>
        <a:p>
          <a:endParaRPr lang="nb-NO"/>
        </a:p>
      </dgm:t>
    </dgm:pt>
    <dgm:pt modelId="{F92A879C-B94C-4F94-9873-46E4BD47020D}">
      <dgm:prSet phldrT="[Tekst]" custT="1"/>
      <dgm:spPr>
        <a:solidFill>
          <a:schemeClr val="accent2"/>
        </a:solidFill>
      </dgm:spPr>
      <dgm:t>
        <a:bodyPr/>
        <a:lstStyle/>
        <a:p>
          <a:r>
            <a:rPr lang="nb-NO" sz="1600" dirty="0" smtClean="0"/>
            <a:t>?</a:t>
          </a:r>
          <a:endParaRPr lang="nb-NO" sz="1600" dirty="0"/>
        </a:p>
      </dgm:t>
    </dgm:pt>
    <dgm:pt modelId="{488A3C35-1F87-47DB-9DBC-B1F4A98D1497}" type="parTrans" cxnId="{8F56D340-2F34-49AC-A2B5-8EF51D547CB3}">
      <dgm:prSet/>
      <dgm:spPr>
        <a:solidFill>
          <a:schemeClr val="accent2"/>
        </a:solidFill>
      </dgm:spPr>
      <dgm:t>
        <a:bodyPr/>
        <a:lstStyle/>
        <a:p>
          <a:endParaRPr lang="nb-NO"/>
        </a:p>
      </dgm:t>
    </dgm:pt>
    <dgm:pt modelId="{71C245BE-AFA9-44C8-8608-63A7EE23FE02}" type="sibTrans" cxnId="{8F56D340-2F34-49AC-A2B5-8EF51D547CB3}">
      <dgm:prSet/>
      <dgm:spPr/>
      <dgm:t>
        <a:bodyPr/>
        <a:lstStyle/>
        <a:p>
          <a:endParaRPr lang="nb-NO"/>
        </a:p>
      </dgm:t>
    </dgm:pt>
    <dgm:pt modelId="{E47CDDCD-6FA7-40D3-A764-1464914514CA}">
      <dgm:prSet phldrT="[Tekst]" custT="1"/>
      <dgm:spPr>
        <a:solidFill>
          <a:schemeClr val="accent2"/>
        </a:solidFill>
      </dgm:spPr>
      <dgm:t>
        <a:bodyPr/>
        <a:lstStyle/>
        <a:p>
          <a:r>
            <a:rPr lang="nb-NO" sz="1600" dirty="0" smtClean="0"/>
            <a:t>?</a:t>
          </a:r>
          <a:endParaRPr lang="nb-NO" sz="1600" dirty="0"/>
        </a:p>
      </dgm:t>
    </dgm:pt>
    <dgm:pt modelId="{E02EC89A-1AE9-4447-8C56-41C73DAC3A22}" type="parTrans" cxnId="{DF487F8B-67A2-4D56-9EBC-5C8BDE8E4088}">
      <dgm:prSet/>
      <dgm:spPr>
        <a:solidFill>
          <a:schemeClr val="accent2"/>
        </a:solidFill>
      </dgm:spPr>
      <dgm:t>
        <a:bodyPr/>
        <a:lstStyle/>
        <a:p>
          <a:endParaRPr lang="nb-NO"/>
        </a:p>
      </dgm:t>
    </dgm:pt>
    <dgm:pt modelId="{FF8301B1-1278-49E0-813D-35769ABF4EED}" type="sibTrans" cxnId="{DF487F8B-67A2-4D56-9EBC-5C8BDE8E4088}">
      <dgm:prSet/>
      <dgm:spPr/>
      <dgm:t>
        <a:bodyPr/>
        <a:lstStyle/>
        <a:p>
          <a:endParaRPr lang="nb-NO"/>
        </a:p>
      </dgm:t>
    </dgm:pt>
    <dgm:pt modelId="{F30D7AA5-FED8-440D-8752-000FEF952DBD}">
      <dgm:prSet phldrT="[Tekst]" custT="1"/>
      <dgm:spPr>
        <a:solidFill>
          <a:schemeClr val="accent2"/>
        </a:solidFill>
      </dgm:spPr>
      <dgm:t>
        <a:bodyPr/>
        <a:lstStyle/>
        <a:p>
          <a:r>
            <a:rPr lang="nb-NO" sz="1600" dirty="0" smtClean="0"/>
            <a:t>?</a:t>
          </a:r>
        </a:p>
      </dgm:t>
    </dgm:pt>
    <dgm:pt modelId="{844A3594-E0DA-439C-815D-DFA2B1059ED9}" type="sibTrans" cxnId="{0D3A3901-DF74-4478-B0F8-EA64634EDC72}">
      <dgm:prSet/>
      <dgm:spPr/>
      <dgm:t>
        <a:bodyPr/>
        <a:lstStyle/>
        <a:p>
          <a:endParaRPr lang="nb-NO"/>
        </a:p>
      </dgm:t>
    </dgm:pt>
    <dgm:pt modelId="{44EB147F-43B7-4934-A2EC-C27E46B2E4E1}" type="parTrans" cxnId="{0D3A3901-DF74-4478-B0F8-EA64634EDC72}">
      <dgm:prSet/>
      <dgm:spPr>
        <a:solidFill>
          <a:schemeClr val="accent2"/>
        </a:solidFill>
      </dgm:spPr>
      <dgm:t>
        <a:bodyPr/>
        <a:lstStyle/>
        <a:p>
          <a:endParaRPr lang="nb-NO"/>
        </a:p>
      </dgm:t>
    </dgm:pt>
    <dgm:pt modelId="{825AB087-88BF-4047-BCCA-326E5B0D9CC4}">
      <dgm:prSet phldrT="[Tekst]" custT="1"/>
      <dgm:spPr>
        <a:solidFill>
          <a:schemeClr val="accent2"/>
        </a:solidFill>
      </dgm:spPr>
      <dgm:t>
        <a:bodyPr/>
        <a:lstStyle/>
        <a:p>
          <a:r>
            <a:rPr lang="nb-NO" sz="1600" dirty="0" smtClean="0"/>
            <a:t>?</a:t>
          </a:r>
          <a:endParaRPr lang="nb-NO" sz="1600" dirty="0"/>
        </a:p>
      </dgm:t>
    </dgm:pt>
    <dgm:pt modelId="{CA5D2D42-A57C-4D89-8F6E-E771CA432215}" type="parTrans" cxnId="{50961A2D-D2A8-42FB-81A8-A2FCA0C5E8D9}">
      <dgm:prSet/>
      <dgm:spPr>
        <a:solidFill>
          <a:schemeClr val="accent2"/>
        </a:solidFill>
      </dgm:spPr>
      <dgm:t>
        <a:bodyPr/>
        <a:lstStyle/>
        <a:p>
          <a:endParaRPr lang="nb-NO"/>
        </a:p>
      </dgm:t>
    </dgm:pt>
    <dgm:pt modelId="{E57BEAAF-2363-46C1-9EDC-0D778DB4F6AA}" type="sibTrans" cxnId="{50961A2D-D2A8-42FB-81A8-A2FCA0C5E8D9}">
      <dgm:prSet/>
      <dgm:spPr/>
      <dgm:t>
        <a:bodyPr/>
        <a:lstStyle/>
        <a:p>
          <a:endParaRPr lang="nb-NO"/>
        </a:p>
      </dgm:t>
    </dgm:pt>
    <dgm:pt modelId="{C9668CC8-1BEE-4502-BD3B-D0D9FB6003B8}" type="pres">
      <dgm:prSet presAssocID="{1721F481-C6FA-4949-9584-1A4E433C8BA9}" presName="cycle" presStyleCnt="0">
        <dgm:presLayoutVars>
          <dgm:chMax val="1"/>
          <dgm:dir/>
          <dgm:animLvl val="ctr"/>
          <dgm:resizeHandles val="exact"/>
        </dgm:presLayoutVars>
      </dgm:prSet>
      <dgm:spPr/>
      <dgm:t>
        <a:bodyPr/>
        <a:lstStyle/>
        <a:p>
          <a:endParaRPr lang="nb-NO"/>
        </a:p>
      </dgm:t>
    </dgm:pt>
    <dgm:pt modelId="{CF2AFEA1-B5E1-4E42-AB78-3CD6E8AD30DA}" type="pres">
      <dgm:prSet presAssocID="{394FF9C4-822C-4158-B6CD-D5478E7C9749}" presName="centerShape" presStyleLbl="node0" presStyleIdx="0" presStyleCnt="1" custLinFactNeighborY="200"/>
      <dgm:spPr/>
      <dgm:t>
        <a:bodyPr/>
        <a:lstStyle/>
        <a:p>
          <a:endParaRPr lang="nb-NO"/>
        </a:p>
      </dgm:t>
    </dgm:pt>
    <dgm:pt modelId="{8C5F266C-622F-4A8B-96EF-2945AAB69ACA}" type="pres">
      <dgm:prSet presAssocID="{4C2AC8DA-7623-440A-B333-5B055F12EB3B}" presName="parTrans" presStyleLbl="bgSibTrans2D1" presStyleIdx="0" presStyleCnt="7"/>
      <dgm:spPr/>
      <dgm:t>
        <a:bodyPr/>
        <a:lstStyle/>
        <a:p>
          <a:endParaRPr lang="nb-NO"/>
        </a:p>
      </dgm:t>
    </dgm:pt>
    <dgm:pt modelId="{95013E8A-3F3C-471E-9551-D20884BE098B}" type="pres">
      <dgm:prSet presAssocID="{217A0BBD-D632-40C5-AFC5-DDF8ECA1B5F1}" presName="node" presStyleLbl="node1" presStyleIdx="0" presStyleCnt="7" custScaleX="110426">
        <dgm:presLayoutVars>
          <dgm:bulletEnabled val="1"/>
        </dgm:presLayoutVars>
      </dgm:prSet>
      <dgm:spPr/>
      <dgm:t>
        <a:bodyPr/>
        <a:lstStyle/>
        <a:p>
          <a:endParaRPr lang="nb-NO"/>
        </a:p>
      </dgm:t>
    </dgm:pt>
    <dgm:pt modelId="{2A11A340-5862-45BF-8DD1-5102BE085454}" type="pres">
      <dgm:prSet presAssocID="{44EB147F-43B7-4934-A2EC-C27E46B2E4E1}" presName="parTrans" presStyleLbl="bgSibTrans2D1" presStyleIdx="1" presStyleCnt="7"/>
      <dgm:spPr/>
      <dgm:t>
        <a:bodyPr/>
        <a:lstStyle/>
        <a:p>
          <a:endParaRPr lang="nb-NO"/>
        </a:p>
      </dgm:t>
    </dgm:pt>
    <dgm:pt modelId="{73952EC7-1027-4EA4-9CC9-7DCE3E89573D}" type="pres">
      <dgm:prSet presAssocID="{F30D7AA5-FED8-440D-8752-000FEF952DBD}" presName="node" presStyleLbl="node1" presStyleIdx="1" presStyleCnt="7" custScaleX="110426" custRadScaleRad="103749" custRadScaleInc="-7317">
        <dgm:presLayoutVars>
          <dgm:bulletEnabled val="1"/>
        </dgm:presLayoutVars>
      </dgm:prSet>
      <dgm:spPr/>
      <dgm:t>
        <a:bodyPr/>
        <a:lstStyle/>
        <a:p>
          <a:endParaRPr lang="nb-NO"/>
        </a:p>
      </dgm:t>
    </dgm:pt>
    <dgm:pt modelId="{8AAD4D42-5DFC-4038-A4CA-D1FFB7F03A0A}" type="pres">
      <dgm:prSet presAssocID="{33941BAD-7B2F-44ED-9CAA-F81C407F5ACD}" presName="parTrans" presStyleLbl="bgSibTrans2D1" presStyleIdx="2" presStyleCnt="7" custLinFactNeighborX="2085" custLinFactNeighborY="-8132"/>
      <dgm:spPr/>
      <dgm:t>
        <a:bodyPr/>
        <a:lstStyle/>
        <a:p>
          <a:endParaRPr lang="nb-NO"/>
        </a:p>
      </dgm:t>
    </dgm:pt>
    <dgm:pt modelId="{A9A8E1AA-510D-4930-A811-7D350F44CF26}" type="pres">
      <dgm:prSet presAssocID="{85B90B47-3773-4B92-B4DD-8B28B9218E0E}" presName="node" presStyleLbl="node1" presStyleIdx="2" presStyleCnt="7" custScaleX="110426" custRadScaleRad="102124" custRadScaleInc="-5606">
        <dgm:presLayoutVars>
          <dgm:bulletEnabled val="1"/>
        </dgm:presLayoutVars>
      </dgm:prSet>
      <dgm:spPr/>
      <dgm:t>
        <a:bodyPr/>
        <a:lstStyle/>
        <a:p>
          <a:endParaRPr lang="nb-NO"/>
        </a:p>
      </dgm:t>
    </dgm:pt>
    <dgm:pt modelId="{C72A53CC-F180-4202-BC0E-5DB19B91428E}" type="pres">
      <dgm:prSet presAssocID="{488A3C35-1F87-47DB-9DBC-B1F4A98D1497}" presName="parTrans" presStyleLbl="bgSibTrans2D1" presStyleIdx="3" presStyleCnt="7"/>
      <dgm:spPr/>
      <dgm:t>
        <a:bodyPr/>
        <a:lstStyle/>
        <a:p>
          <a:endParaRPr lang="nb-NO"/>
        </a:p>
      </dgm:t>
    </dgm:pt>
    <dgm:pt modelId="{78CD73D2-3CFA-4E14-A7EF-948B5B7A4C33}" type="pres">
      <dgm:prSet presAssocID="{F92A879C-B94C-4F94-9873-46E4BD47020D}" presName="node" presStyleLbl="node1" presStyleIdx="3" presStyleCnt="7" custScaleX="110426">
        <dgm:presLayoutVars>
          <dgm:bulletEnabled val="1"/>
        </dgm:presLayoutVars>
      </dgm:prSet>
      <dgm:spPr/>
      <dgm:t>
        <a:bodyPr/>
        <a:lstStyle/>
        <a:p>
          <a:endParaRPr lang="nb-NO"/>
        </a:p>
      </dgm:t>
    </dgm:pt>
    <dgm:pt modelId="{CCB15A74-76A7-4659-BAD2-8F0F15A4D8B6}" type="pres">
      <dgm:prSet presAssocID="{E02EC89A-1AE9-4447-8C56-41C73DAC3A22}" presName="parTrans" presStyleLbl="bgSibTrans2D1" presStyleIdx="4" presStyleCnt="7"/>
      <dgm:spPr/>
      <dgm:t>
        <a:bodyPr/>
        <a:lstStyle/>
        <a:p>
          <a:endParaRPr lang="nb-NO"/>
        </a:p>
      </dgm:t>
    </dgm:pt>
    <dgm:pt modelId="{BCB5D922-E6E3-4489-9ABB-0F3B5103CBD9}" type="pres">
      <dgm:prSet presAssocID="{E47CDDCD-6FA7-40D3-A764-1464914514CA}" presName="node" presStyleLbl="node1" presStyleIdx="4" presStyleCnt="7" custScaleX="110426" custRadScaleRad="103067" custRadScaleInc="8899">
        <dgm:presLayoutVars>
          <dgm:bulletEnabled val="1"/>
        </dgm:presLayoutVars>
      </dgm:prSet>
      <dgm:spPr/>
      <dgm:t>
        <a:bodyPr/>
        <a:lstStyle/>
        <a:p>
          <a:endParaRPr lang="nb-NO"/>
        </a:p>
      </dgm:t>
    </dgm:pt>
    <dgm:pt modelId="{07C6340B-C3B8-46C5-AD43-A1CC933CBB6A}" type="pres">
      <dgm:prSet presAssocID="{E9E39CA5-4A12-44F0-A69F-5D12D59F2548}" presName="parTrans" presStyleLbl="bgSibTrans2D1" presStyleIdx="5" presStyleCnt="7"/>
      <dgm:spPr/>
      <dgm:t>
        <a:bodyPr/>
        <a:lstStyle/>
        <a:p>
          <a:endParaRPr lang="nb-NO"/>
        </a:p>
      </dgm:t>
    </dgm:pt>
    <dgm:pt modelId="{BEF566A9-3933-4F57-B8E9-F7DC5DCB3985}" type="pres">
      <dgm:prSet presAssocID="{FE975A9C-8CAB-408C-B4E5-D117F27A1370}" presName="node" presStyleLbl="node1" presStyleIdx="5" presStyleCnt="7" custScaleX="110426" custRadScaleRad="103450" custRadScaleInc="6973">
        <dgm:presLayoutVars>
          <dgm:bulletEnabled val="1"/>
        </dgm:presLayoutVars>
      </dgm:prSet>
      <dgm:spPr/>
      <dgm:t>
        <a:bodyPr/>
        <a:lstStyle/>
        <a:p>
          <a:endParaRPr lang="nb-NO"/>
        </a:p>
      </dgm:t>
    </dgm:pt>
    <dgm:pt modelId="{9EB9F847-8DD7-4407-BB6D-24996282B43F}" type="pres">
      <dgm:prSet presAssocID="{CA5D2D42-A57C-4D89-8F6E-E771CA432215}" presName="parTrans" presStyleLbl="bgSibTrans2D1" presStyleIdx="6" presStyleCnt="7"/>
      <dgm:spPr/>
      <dgm:t>
        <a:bodyPr/>
        <a:lstStyle/>
        <a:p>
          <a:endParaRPr lang="nb-NO"/>
        </a:p>
      </dgm:t>
    </dgm:pt>
    <dgm:pt modelId="{4A4E5596-88CB-4959-B106-CD530C026932}" type="pres">
      <dgm:prSet presAssocID="{825AB087-88BF-4047-BCCA-326E5B0D9CC4}" presName="node" presStyleLbl="node1" presStyleIdx="6" presStyleCnt="7" custScaleX="110426">
        <dgm:presLayoutVars>
          <dgm:bulletEnabled val="1"/>
        </dgm:presLayoutVars>
      </dgm:prSet>
      <dgm:spPr/>
      <dgm:t>
        <a:bodyPr/>
        <a:lstStyle/>
        <a:p>
          <a:endParaRPr lang="nb-NO"/>
        </a:p>
      </dgm:t>
    </dgm:pt>
  </dgm:ptLst>
  <dgm:cxnLst>
    <dgm:cxn modelId="{4141870F-2F7E-40DD-86C7-A280C2753847}" type="presOf" srcId="{85B90B47-3773-4B92-B4DD-8B28B9218E0E}" destId="{A9A8E1AA-510D-4930-A811-7D350F44CF26}" srcOrd="0" destOrd="0" presId="urn:microsoft.com/office/officeart/2005/8/layout/radial4"/>
    <dgm:cxn modelId="{6E049400-70CA-4D90-947C-E75CA246323B}" srcId="{1721F481-C6FA-4949-9584-1A4E433C8BA9}" destId="{394FF9C4-822C-4158-B6CD-D5478E7C9749}" srcOrd="0" destOrd="0" parTransId="{CFA55A3E-B419-4EA0-9A9E-9B245B83F5F0}" sibTransId="{73DC06C3-D5CD-45D5-B8A2-DC777CC3FA48}"/>
    <dgm:cxn modelId="{F0B6F3AE-042D-4833-ACE2-EEB1F23D7EDA}" type="presOf" srcId="{44EB147F-43B7-4934-A2EC-C27E46B2E4E1}" destId="{2A11A340-5862-45BF-8DD1-5102BE085454}" srcOrd="0" destOrd="0" presId="urn:microsoft.com/office/officeart/2005/8/layout/radial4"/>
    <dgm:cxn modelId="{8F56D340-2F34-49AC-A2B5-8EF51D547CB3}" srcId="{394FF9C4-822C-4158-B6CD-D5478E7C9749}" destId="{F92A879C-B94C-4F94-9873-46E4BD47020D}" srcOrd="3" destOrd="0" parTransId="{488A3C35-1F87-47DB-9DBC-B1F4A98D1497}" sibTransId="{71C245BE-AFA9-44C8-8608-63A7EE23FE02}"/>
    <dgm:cxn modelId="{28E043D0-2749-40EA-B45C-302E81E02896}" type="presOf" srcId="{E47CDDCD-6FA7-40D3-A764-1464914514CA}" destId="{BCB5D922-E6E3-4489-9ABB-0F3B5103CBD9}" srcOrd="0" destOrd="0" presId="urn:microsoft.com/office/officeart/2005/8/layout/radial4"/>
    <dgm:cxn modelId="{9D6B8B7D-B8FA-4306-910E-E6E17AFB3E4E}" type="presOf" srcId="{217A0BBD-D632-40C5-AFC5-DDF8ECA1B5F1}" destId="{95013E8A-3F3C-471E-9551-D20884BE098B}" srcOrd="0" destOrd="0" presId="urn:microsoft.com/office/officeart/2005/8/layout/radial4"/>
    <dgm:cxn modelId="{1BEB35FA-ECD6-4FA8-A49D-5CDACCD03CF1}" type="presOf" srcId="{33941BAD-7B2F-44ED-9CAA-F81C407F5ACD}" destId="{8AAD4D42-5DFC-4038-A4CA-D1FFB7F03A0A}" srcOrd="0" destOrd="0" presId="urn:microsoft.com/office/officeart/2005/8/layout/radial4"/>
    <dgm:cxn modelId="{EBFA2C75-1971-458B-B4FE-83CFB0A43EF0}" type="presOf" srcId="{CA5D2D42-A57C-4D89-8F6E-E771CA432215}" destId="{9EB9F847-8DD7-4407-BB6D-24996282B43F}" srcOrd="0" destOrd="0" presId="urn:microsoft.com/office/officeart/2005/8/layout/radial4"/>
    <dgm:cxn modelId="{657C64DE-EF56-4A40-81FC-F223A0C74E51}" type="presOf" srcId="{394FF9C4-822C-4158-B6CD-D5478E7C9749}" destId="{CF2AFEA1-B5E1-4E42-AB78-3CD6E8AD30DA}" srcOrd="0" destOrd="0" presId="urn:microsoft.com/office/officeart/2005/8/layout/radial4"/>
    <dgm:cxn modelId="{4A6E0125-AA65-467E-BD3F-ED42C03FE1C1}" type="presOf" srcId="{1721F481-C6FA-4949-9584-1A4E433C8BA9}" destId="{C9668CC8-1BEE-4502-BD3B-D0D9FB6003B8}" srcOrd="0" destOrd="0" presId="urn:microsoft.com/office/officeart/2005/8/layout/radial4"/>
    <dgm:cxn modelId="{66D8A5A6-8296-4714-B2FE-91750231D312}" type="presOf" srcId="{E02EC89A-1AE9-4447-8C56-41C73DAC3A22}" destId="{CCB15A74-76A7-4659-BAD2-8F0F15A4D8B6}" srcOrd="0" destOrd="0" presId="urn:microsoft.com/office/officeart/2005/8/layout/radial4"/>
    <dgm:cxn modelId="{0D3A3901-DF74-4478-B0F8-EA64634EDC72}" srcId="{394FF9C4-822C-4158-B6CD-D5478E7C9749}" destId="{F30D7AA5-FED8-440D-8752-000FEF952DBD}" srcOrd="1" destOrd="0" parTransId="{44EB147F-43B7-4934-A2EC-C27E46B2E4E1}" sibTransId="{844A3594-E0DA-439C-815D-DFA2B1059ED9}"/>
    <dgm:cxn modelId="{2712A6C8-6A94-406E-8395-FCE9C776470F}" type="presOf" srcId="{488A3C35-1F87-47DB-9DBC-B1F4A98D1497}" destId="{C72A53CC-F180-4202-BC0E-5DB19B91428E}" srcOrd="0" destOrd="0" presId="urn:microsoft.com/office/officeart/2005/8/layout/radial4"/>
    <dgm:cxn modelId="{A209AAF3-5A3F-4B1E-8B55-996C6062C989}" type="presOf" srcId="{4C2AC8DA-7623-440A-B333-5B055F12EB3B}" destId="{8C5F266C-622F-4A8B-96EF-2945AAB69ACA}" srcOrd="0" destOrd="0" presId="urn:microsoft.com/office/officeart/2005/8/layout/radial4"/>
    <dgm:cxn modelId="{E84FF2ED-5A92-4DC8-87D2-A762E1E759F9}" srcId="{394FF9C4-822C-4158-B6CD-D5478E7C9749}" destId="{85B90B47-3773-4B92-B4DD-8B28B9218E0E}" srcOrd="2" destOrd="0" parTransId="{33941BAD-7B2F-44ED-9CAA-F81C407F5ACD}" sibTransId="{1EDDF5ED-081B-4FC5-AEE4-F879AE98E21E}"/>
    <dgm:cxn modelId="{B69444F8-B2F6-480A-A783-424984A64A8C}" type="presOf" srcId="{FE975A9C-8CAB-408C-B4E5-D117F27A1370}" destId="{BEF566A9-3933-4F57-B8E9-F7DC5DCB3985}" srcOrd="0" destOrd="0" presId="urn:microsoft.com/office/officeart/2005/8/layout/radial4"/>
    <dgm:cxn modelId="{DCA0DAA0-7B8F-44B4-9ECE-B55A5F5D3A2A}" srcId="{394FF9C4-822C-4158-B6CD-D5478E7C9749}" destId="{FE975A9C-8CAB-408C-B4E5-D117F27A1370}" srcOrd="5" destOrd="0" parTransId="{E9E39CA5-4A12-44F0-A69F-5D12D59F2548}" sibTransId="{8774F9F9-E8E6-48DE-87D5-6C9365779321}"/>
    <dgm:cxn modelId="{DF487F8B-67A2-4D56-9EBC-5C8BDE8E4088}" srcId="{394FF9C4-822C-4158-B6CD-D5478E7C9749}" destId="{E47CDDCD-6FA7-40D3-A764-1464914514CA}" srcOrd="4" destOrd="0" parTransId="{E02EC89A-1AE9-4447-8C56-41C73DAC3A22}" sibTransId="{FF8301B1-1278-49E0-813D-35769ABF4EED}"/>
    <dgm:cxn modelId="{29EEF7C8-BBB2-4B09-B36F-BAC25EA4F26F}" type="presOf" srcId="{F92A879C-B94C-4F94-9873-46E4BD47020D}" destId="{78CD73D2-3CFA-4E14-A7EF-948B5B7A4C33}" srcOrd="0" destOrd="0" presId="urn:microsoft.com/office/officeart/2005/8/layout/radial4"/>
    <dgm:cxn modelId="{8ADD7813-A7F5-48DC-9FC9-5C3C994292C7}" type="presOf" srcId="{825AB087-88BF-4047-BCCA-326E5B0D9CC4}" destId="{4A4E5596-88CB-4959-B106-CD530C026932}" srcOrd="0" destOrd="0" presId="urn:microsoft.com/office/officeart/2005/8/layout/radial4"/>
    <dgm:cxn modelId="{72B6E41C-CA68-42C9-96EA-D30AAEB8F32A}" type="presOf" srcId="{E9E39CA5-4A12-44F0-A69F-5D12D59F2548}" destId="{07C6340B-C3B8-46C5-AD43-A1CC933CBB6A}" srcOrd="0" destOrd="0" presId="urn:microsoft.com/office/officeart/2005/8/layout/radial4"/>
    <dgm:cxn modelId="{A5D72CC4-E345-40A6-95BE-B40433A8068B}" type="presOf" srcId="{F30D7AA5-FED8-440D-8752-000FEF952DBD}" destId="{73952EC7-1027-4EA4-9CC9-7DCE3E89573D}" srcOrd="0" destOrd="0" presId="urn:microsoft.com/office/officeart/2005/8/layout/radial4"/>
    <dgm:cxn modelId="{0FDE7BA2-65AA-4A4B-B481-DBD9C82FA1D3}" srcId="{394FF9C4-822C-4158-B6CD-D5478E7C9749}" destId="{217A0BBD-D632-40C5-AFC5-DDF8ECA1B5F1}" srcOrd="0" destOrd="0" parTransId="{4C2AC8DA-7623-440A-B333-5B055F12EB3B}" sibTransId="{9F2A7255-1807-45FD-99AF-E0B6F933C381}"/>
    <dgm:cxn modelId="{50961A2D-D2A8-42FB-81A8-A2FCA0C5E8D9}" srcId="{394FF9C4-822C-4158-B6CD-D5478E7C9749}" destId="{825AB087-88BF-4047-BCCA-326E5B0D9CC4}" srcOrd="6" destOrd="0" parTransId="{CA5D2D42-A57C-4D89-8F6E-E771CA432215}" sibTransId="{E57BEAAF-2363-46C1-9EDC-0D778DB4F6AA}"/>
    <dgm:cxn modelId="{D0EC8ED4-42ED-4D7D-842A-E1590BF1E5AF}" type="presParOf" srcId="{C9668CC8-1BEE-4502-BD3B-D0D9FB6003B8}" destId="{CF2AFEA1-B5E1-4E42-AB78-3CD6E8AD30DA}" srcOrd="0" destOrd="0" presId="urn:microsoft.com/office/officeart/2005/8/layout/radial4"/>
    <dgm:cxn modelId="{06CD7F24-2DDC-417D-AF96-C1E45BCCDCE5}" type="presParOf" srcId="{C9668CC8-1BEE-4502-BD3B-D0D9FB6003B8}" destId="{8C5F266C-622F-4A8B-96EF-2945AAB69ACA}" srcOrd="1" destOrd="0" presId="urn:microsoft.com/office/officeart/2005/8/layout/radial4"/>
    <dgm:cxn modelId="{5610B05D-AE13-4EC1-8CD9-25F2DE10F468}" type="presParOf" srcId="{C9668CC8-1BEE-4502-BD3B-D0D9FB6003B8}" destId="{95013E8A-3F3C-471E-9551-D20884BE098B}" srcOrd="2" destOrd="0" presId="urn:microsoft.com/office/officeart/2005/8/layout/radial4"/>
    <dgm:cxn modelId="{31DFF1A9-4844-4C1A-8643-C09C54FB50D5}" type="presParOf" srcId="{C9668CC8-1BEE-4502-BD3B-D0D9FB6003B8}" destId="{2A11A340-5862-45BF-8DD1-5102BE085454}" srcOrd="3" destOrd="0" presId="urn:microsoft.com/office/officeart/2005/8/layout/radial4"/>
    <dgm:cxn modelId="{38C90983-A27F-4789-928C-0DA94830AE48}" type="presParOf" srcId="{C9668CC8-1BEE-4502-BD3B-D0D9FB6003B8}" destId="{73952EC7-1027-4EA4-9CC9-7DCE3E89573D}" srcOrd="4" destOrd="0" presId="urn:microsoft.com/office/officeart/2005/8/layout/radial4"/>
    <dgm:cxn modelId="{8AE1ACB4-9EF5-44C2-9373-004A06412083}" type="presParOf" srcId="{C9668CC8-1BEE-4502-BD3B-D0D9FB6003B8}" destId="{8AAD4D42-5DFC-4038-A4CA-D1FFB7F03A0A}" srcOrd="5" destOrd="0" presId="urn:microsoft.com/office/officeart/2005/8/layout/radial4"/>
    <dgm:cxn modelId="{BB75C5B7-F889-473E-8F03-05158F788CB1}" type="presParOf" srcId="{C9668CC8-1BEE-4502-BD3B-D0D9FB6003B8}" destId="{A9A8E1AA-510D-4930-A811-7D350F44CF26}" srcOrd="6" destOrd="0" presId="urn:microsoft.com/office/officeart/2005/8/layout/radial4"/>
    <dgm:cxn modelId="{2B78B18E-D0DC-4138-A78F-193990BD18A5}" type="presParOf" srcId="{C9668CC8-1BEE-4502-BD3B-D0D9FB6003B8}" destId="{C72A53CC-F180-4202-BC0E-5DB19B91428E}" srcOrd="7" destOrd="0" presId="urn:microsoft.com/office/officeart/2005/8/layout/radial4"/>
    <dgm:cxn modelId="{DC9C1A2D-5F6F-4BB0-8F25-AAD2599E3023}" type="presParOf" srcId="{C9668CC8-1BEE-4502-BD3B-D0D9FB6003B8}" destId="{78CD73D2-3CFA-4E14-A7EF-948B5B7A4C33}" srcOrd="8" destOrd="0" presId="urn:microsoft.com/office/officeart/2005/8/layout/radial4"/>
    <dgm:cxn modelId="{0271AAA8-8465-4ED1-B916-79DC5D091CC0}" type="presParOf" srcId="{C9668CC8-1BEE-4502-BD3B-D0D9FB6003B8}" destId="{CCB15A74-76A7-4659-BAD2-8F0F15A4D8B6}" srcOrd="9" destOrd="0" presId="urn:microsoft.com/office/officeart/2005/8/layout/radial4"/>
    <dgm:cxn modelId="{DD36ED36-5CA6-4057-8142-F98E606EF71F}" type="presParOf" srcId="{C9668CC8-1BEE-4502-BD3B-D0D9FB6003B8}" destId="{BCB5D922-E6E3-4489-9ABB-0F3B5103CBD9}" srcOrd="10" destOrd="0" presId="urn:microsoft.com/office/officeart/2005/8/layout/radial4"/>
    <dgm:cxn modelId="{3525B866-60AC-4CAA-8C88-CE589ACA31F9}" type="presParOf" srcId="{C9668CC8-1BEE-4502-BD3B-D0D9FB6003B8}" destId="{07C6340B-C3B8-46C5-AD43-A1CC933CBB6A}" srcOrd="11" destOrd="0" presId="urn:microsoft.com/office/officeart/2005/8/layout/radial4"/>
    <dgm:cxn modelId="{D0D1A4D8-6FD4-4FE7-ADD4-974D78F7DB10}" type="presParOf" srcId="{C9668CC8-1BEE-4502-BD3B-D0D9FB6003B8}" destId="{BEF566A9-3933-4F57-B8E9-F7DC5DCB3985}" srcOrd="12" destOrd="0" presId="urn:microsoft.com/office/officeart/2005/8/layout/radial4"/>
    <dgm:cxn modelId="{D7AA9540-BA4C-49FD-B120-D381929D5ADB}" type="presParOf" srcId="{C9668CC8-1BEE-4502-BD3B-D0D9FB6003B8}" destId="{9EB9F847-8DD7-4407-BB6D-24996282B43F}" srcOrd="13" destOrd="0" presId="urn:microsoft.com/office/officeart/2005/8/layout/radial4"/>
    <dgm:cxn modelId="{BDC5D07C-7F99-4993-A729-ED1B9108A0F6}" type="presParOf" srcId="{C9668CC8-1BEE-4502-BD3B-D0D9FB6003B8}" destId="{4A4E5596-88CB-4959-B106-CD530C026932}"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21F481-C6FA-4949-9584-1A4E433C8BA9}" type="doc">
      <dgm:prSet loTypeId="urn:microsoft.com/office/officeart/2005/8/layout/radial4" loCatId="relationship" qsTypeId="urn:microsoft.com/office/officeart/2005/8/quickstyle/simple1" qsCatId="simple" csTypeId="urn:microsoft.com/office/officeart/2005/8/colors/colorful1#4" csCatId="colorful" phldr="1"/>
      <dgm:spPr/>
      <dgm:t>
        <a:bodyPr/>
        <a:lstStyle/>
        <a:p>
          <a:endParaRPr lang="nb-NO"/>
        </a:p>
      </dgm:t>
    </dgm:pt>
    <dgm:pt modelId="{394FF9C4-822C-4158-B6CD-D5478E7C9749}">
      <dgm:prSet phldrT="[Tekst]" custT="1"/>
      <dgm:spPr>
        <a:noFill/>
        <a:ln>
          <a:solidFill>
            <a:schemeClr val="accent2"/>
          </a:solidFill>
        </a:ln>
      </dgm:spPr>
      <dgm:t>
        <a:bodyPr/>
        <a:lstStyle/>
        <a:p>
          <a:r>
            <a:rPr lang="nb-NO" sz="2000" dirty="0" smtClean="0">
              <a:solidFill>
                <a:schemeClr val="tx1"/>
              </a:solidFill>
            </a:rPr>
            <a:t>Øker opplevde kostnader   </a:t>
          </a:r>
          <a:r>
            <a:rPr lang="nb-NO" sz="2200" dirty="0" smtClean="0">
              <a:solidFill>
                <a:schemeClr val="tx1"/>
              </a:solidFill>
            </a:rPr>
            <a:t>  </a:t>
          </a:r>
          <a:endParaRPr lang="nb-NO" sz="4400" dirty="0">
            <a:solidFill>
              <a:schemeClr val="tx1"/>
            </a:solidFill>
          </a:endParaRPr>
        </a:p>
      </dgm:t>
    </dgm:pt>
    <dgm:pt modelId="{CFA55A3E-B419-4EA0-9A9E-9B245B83F5F0}" type="parTrans" cxnId="{6E049400-70CA-4D90-947C-E75CA246323B}">
      <dgm:prSet/>
      <dgm:spPr/>
      <dgm:t>
        <a:bodyPr/>
        <a:lstStyle/>
        <a:p>
          <a:endParaRPr lang="nb-NO"/>
        </a:p>
      </dgm:t>
    </dgm:pt>
    <dgm:pt modelId="{73DC06C3-D5CD-45D5-B8A2-DC777CC3FA48}" type="sibTrans" cxnId="{6E049400-70CA-4D90-947C-E75CA246323B}">
      <dgm:prSet/>
      <dgm:spPr/>
      <dgm:t>
        <a:bodyPr/>
        <a:lstStyle/>
        <a:p>
          <a:endParaRPr lang="nb-NO"/>
        </a:p>
      </dgm:t>
    </dgm:pt>
    <dgm:pt modelId="{217A0BBD-D632-40C5-AFC5-DDF8ECA1B5F1}">
      <dgm:prSet phldrT="[Tekst]" custT="1"/>
      <dgm:spPr/>
      <dgm:t>
        <a:bodyPr/>
        <a:lstStyle/>
        <a:p>
          <a:endParaRPr lang="nb-NO" sz="2000" dirty="0" smtClean="0"/>
        </a:p>
        <a:p>
          <a:r>
            <a:rPr lang="nb-NO" sz="1600" dirty="0" smtClean="0"/>
            <a:t>straff   </a:t>
          </a:r>
        </a:p>
        <a:p>
          <a:r>
            <a:rPr lang="nb-NO" sz="2000" dirty="0" smtClean="0"/>
            <a:t> </a:t>
          </a:r>
          <a:endParaRPr lang="nb-NO" sz="2000" dirty="0"/>
        </a:p>
      </dgm:t>
    </dgm:pt>
    <dgm:pt modelId="{4C2AC8DA-7623-440A-B333-5B055F12EB3B}" type="parTrans" cxnId="{0FDE7BA2-65AA-4A4B-B481-DBD9C82FA1D3}">
      <dgm:prSet/>
      <dgm:spPr/>
      <dgm:t>
        <a:bodyPr/>
        <a:lstStyle/>
        <a:p>
          <a:endParaRPr lang="nb-NO"/>
        </a:p>
      </dgm:t>
    </dgm:pt>
    <dgm:pt modelId="{9F2A7255-1807-45FD-99AF-E0B6F933C381}" type="sibTrans" cxnId="{0FDE7BA2-65AA-4A4B-B481-DBD9C82FA1D3}">
      <dgm:prSet/>
      <dgm:spPr/>
      <dgm:t>
        <a:bodyPr/>
        <a:lstStyle/>
        <a:p>
          <a:endParaRPr lang="nb-NO"/>
        </a:p>
      </dgm:t>
    </dgm:pt>
    <dgm:pt modelId="{85B90B47-3773-4B92-B4DD-8B28B9218E0E}">
      <dgm:prSet phldrT="[Tekst]" custT="1"/>
      <dgm:spPr>
        <a:solidFill>
          <a:schemeClr val="accent2"/>
        </a:solidFill>
      </dgm:spPr>
      <dgm:t>
        <a:bodyPr/>
        <a:lstStyle/>
        <a:p>
          <a:r>
            <a:rPr lang="nb-NO" sz="1600" dirty="0" smtClean="0"/>
            <a:t>Prososialt selv-bilde</a:t>
          </a:r>
        </a:p>
        <a:p>
          <a:r>
            <a:rPr lang="nb-NO" sz="1600" dirty="0" smtClean="0"/>
            <a:t>Frykt for sosial utstøting </a:t>
          </a:r>
          <a:r>
            <a:rPr lang="nb-NO" sz="1400" dirty="0" smtClean="0"/>
            <a:t> </a:t>
          </a:r>
          <a:endParaRPr lang="nb-NO" sz="1400" dirty="0"/>
        </a:p>
      </dgm:t>
    </dgm:pt>
    <dgm:pt modelId="{33941BAD-7B2F-44ED-9CAA-F81C407F5ACD}" type="parTrans" cxnId="{E84FF2ED-5A92-4DC8-87D2-A762E1E759F9}">
      <dgm:prSet/>
      <dgm:spPr>
        <a:solidFill>
          <a:schemeClr val="accent2"/>
        </a:solidFill>
      </dgm:spPr>
      <dgm:t>
        <a:bodyPr/>
        <a:lstStyle/>
        <a:p>
          <a:endParaRPr lang="nb-NO"/>
        </a:p>
      </dgm:t>
    </dgm:pt>
    <dgm:pt modelId="{1EDDF5ED-081B-4FC5-AEE4-F879AE98E21E}" type="sibTrans" cxnId="{E84FF2ED-5A92-4DC8-87D2-A762E1E759F9}">
      <dgm:prSet/>
      <dgm:spPr/>
      <dgm:t>
        <a:bodyPr/>
        <a:lstStyle/>
        <a:p>
          <a:endParaRPr lang="nb-NO"/>
        </a:p>
      </dgm:t>
    </dgm:pt>
    <dgm:pt modelId="{FE975A9C-8CAB-408C-B4E5-D117F27A1370}">
      <dgm:prSet phldrT="[Tekst]" custT="1"/>
      <dgm:spPr>
        <a:solidFill>
          <a:schemeClr val="accent2"/>
        </a:solidFill>
      </dgm:spPr>
      <dgm:t>
        <a:bodyPr/>
        <a:lstStyle/>
        <a:p>
          <a:r>
            <a:rPr lang="nb-NO" sz="1600" dirty="0" smtClean="0"/>
            <a:t>Fremtidshåp</a:t>
          </a:r>
          <a:endParaRPr lang="nb-NO" sz="1600" dirty="0"/>
        </a:p>
      </dgm:t>
    </dgm:pt>
    <dgm:pt modelId="{E9E39CA5-4A12-44F0-A69F-5D12D59F2548}" type="parTrans" cxnId="{DCA0DAA0-7B8F-44B4-9ECE-B55A5F5D3A2A}">
      <dgm:prSet/>
      <dgm:spPr>
        <a:solidFill>
          <a:schemeClr val="accent2"/>
        </a:solidFill>
      </dgm:spPr>
      <dgm:t>
        <a:bodyPr/>
        <a:lstStyle/>
        <a:p>
          <a:endParaRPr lang="nb-NO"/>
        </a:p>
      </dgm:t>
    </dgm:pt>
    <dgm:pt modelId="{8774F9F9-E8E6-48DE-87D5-6C9365779321}" type="sibTrans" cxnId="{DCA0DAA0-7B8F-44B4-9ECE-B55A5F5D3A2A}">
      <dgm:prSet/>
      <dgm:spPr/>
      <dgm:t>
        <a:bodyPr/>
        <a:lstStyle/>
        <a:p>
          <a:endParaRPr lang="nb-NO"/>
        </a:p>
      </dgm:t>
    </dgm:pt>
    <dgm:pt modelId="{F92A879C-B94C-4F94-9873-46E4BD47020D}">
      <dgm:prSet phldrT="[Tekst]" custT="1"/>
      <dgm:spPr>
        <a:solidFill>
          <a:schemeClr val="accent2"/>
        </a:solidFill>
      </dgm:spPr>
      <dgm:t>
        <a:bodyPr/>
        <a:lstStyle/>
        <a:p>
          <a:r>
            <a:rPr lang="nb-NO" sz="1600" dirty="0" smtClean="0"/>
            <a:t>Frykt for å bli skadet selv </a:t>
          </a:r>
          <a:endParaRPr lang="nb-NO" sz="1600" dirty="0"/>
        </a:p>
      </dgm:t>
    </dgm:pt>
    <dgm:pt modelId="{488A3C35-1F87-47DB-9DBC-B1F4A98D1497}" type="parTrans" cxnId="{8F56D340-2F34-49AC-A2B5-8EF51D547CB3}">
      <dgm:prSet/>
      <dgm:spPr>
        <a:solidFill>
          <a:schemeClr val="accent2"/>
        </a:solidFill>
      </dgm:spPr>
      <dgm:t>
        <a:bodyPr/>
        <a:lstStyle/>
        <a:p>
          <a:endParaRPr lang="nb-NO"/>
        </a:p>
      </dgm:t>
    </dgm:pt>
    <dgm:pt modelId="{71C245BE-AFA9-44C8-8608-63A7EE23FE02}" type="sibTrans" cxnId="{8F56D340-2F34-49AC-A2B5-8EF51D547CB3}">
      <dgm:prSet/>
      <dgm:spPr/>
      <dgm:t>
        <a:bodyPr/>
        <a:lstStyle/>
        <a:p>
          <a:endParaRPr lang="nb-NO"/>
        </a:p>
      </dgm:t>
    </dgm:pt>
    <dgm:pt modelId="{E47CDDCD-6FA7-40D3-A764-1464914514CA}">
      <dgm:prSet phldrT="[Tekst]" custT="1"/>
      <dgm:spPr>
        <a:solidFill>
          <a:schemeClr val="accent2"/>
        </a:solidFill>
      </dgm:spPr>
      <dgm:t>
        <a:bodyPr/>
        <a:lstStyle/>
        <a:p>
          <a:r>
            <a:rPr lang="nb-NO" sz="1600" dirty="0" smtClean="0"/>
            <a:t>Prososiale  gruppe-normer   </a:t>
          </a:r>
          <a:endParaRPr lang="nb-NO" sz="1600" dirty="0"/>
        </a:p>
      </dgm:t>
    </dgm:pt>
    <dgm:pt modelId="{E02EC89A-1AE9-4447-8C56-41C73DAC3A22}" type="parTrans" cxnId="{DF487F8B-67A2-4D56-9EBC-5C8BDE8E4088}">
      <dgm:prSet/>
      <dgm:spPr>
        <a:solidFill>
          <a:schemeClr val="accent2"/>
        </a:solidFill>
      </dgm:spPr>
      <dgm:t>
        <a:bodyPr/>
        <a:lstStyle/>
        <a:p>
          <a:endParaRPr lang="nb-NO"/>
        </a:p>
      </dgm:t>
    </dgm:pt>
    <dgm:pt modelId="{FF8301B1-1278-49E0-813D-35769ABF4EED}" type="sibTrans" cxnId="{DF487F8B-67A2-4D56-9EBC-5C8BDE8E4088}">
      <dgm:prSet/>
      <dgm:spPr/>
      <dgm:t>
        <a:bodyPr/>
        <a:lstStyle/>
        <a:p>
          <a:endParaRPr lang="nb-NO"/>
        </a:p>
      </dgm:t>
    </dgm:pt>
    <dgm:pt modelId="{F30D7AA5-FED8-440D-8752-000FEF952DBD}">
      <dgm:prSet phldrT="[Tekst]" custT="1"/>
      <dgm:spPr>
        <a:solidFill>
          <a:schemeClr val="accent2"/>
        </a:solidFill>
      </dgm:spPr>
      <dgm:t>
        <a:bodyPr/>
        <a:lstStyle/>
        <a:p>
          <a:r>
            <a:rPr lang="nb-NO" sz="1600" dirty="0" smtClean="0"/>
            <a:t>Skyldfølelse og empati</a:t>
          </a:r>
        </a:p>
      </dgm:t>
    </dgm:pt>
    <dgm:pt modelId="{844A3594-E0DA-439C-815D-DFA2B1059ED9}" type="sibTrans" cxnId="{0D3A3901-DF74-4478-B0F8-EA64634EDC72}">
      <dgm:prSet/>
      <dgm:spPr/>
      <dgm:t>
        <a:bodyPr/>
        <a:lstStyle/>
        <a:p>
          <a:endParaRPr lang="nb-NO"/>
        </a:p>
      </dgm:t>
    </dgm:pt>
    <dgm:pt modelId="{44EB147F-43B7-4934-A2EC-C27E46B2E4E1}" type="parTrans" cxnId="{0D3A3901-DF74-4478-B0F8-EA64634EDC72}">
      <dgm:prSet/>
      <dgm:spPr>
        <a:solidFill>
          <a:schemeClr val="accent2"/>
        </a:solidFill>
      </dgm:spPr>
      <dgm:t>
        <a:bodyPr/>
        <a:lstStyle/>
        <a:p>
          <a:endParaRPr lang="nb-NO"/>
        </a:p>
      </dgm:t>
    </dgm:pt>
    <dgm:pt modelId="{825AB087-88BF-4047-BCCA-326E5B0D9CC4}">
      <dgm:prSet phldrT="[Tekst]" custT="1"/>
      <dgm:spPr>
        <a:solidFill>
          <a:schemeClr val="accent2"/>
        </a:solidFill>
      </dgm:spPr>
      <dgm:t>
        <a:bodyPr/>
        <a:lstStyle/>
        <a:p>
          <a:r>
            <a:rPr lang="nb-NO" sz="1600" dirty="0" smtClean="0"/>
            <a:t>Innsikt i skadevirkninger</a:t>
          </a:r>
          <a:endParaRPr lang="nb-NO" sz="1600" dirty="0"/>
        </a:p>
      </dgm:t>
    </dgm:pt>
    <dgm:pt modelId="{CA5D2D42-A57C-4D89-8F6E-E771CA432215}" type="parTrans" cxnId="{50961A2D-D2A8-42FB-81A8-A2FCA0C5E8D9}">
      <dgm:prSet/>
      <dgm:spPr>
        <a:solidFill>
          <a:schemeClr val="accent2"/>
        </a:solidFill>
      </dgm:spPr>
      <dgm:t>
        <a:bodyPr/>
        <a:lstStyle/>
        <a:p>
          <a:endParaRPr lang="nb-NO"/>
        </a:p>
      </dgm:t>
    </dgm:pt>
    <dgm:pt modelId="{E57BEAAF-2363-46C1-9EDC-0D778DB4F6AA}" type="sibTrans" cxnId="{50961A2D-D2A8-42FB-81A8-A2FCA0C5E8D9}">
      <dgm:prSet/>
      <dgm:spPr/>
      <dgm:t>
        <a:bodyPr/>
        <a:lstStyle/>
        <a:p>
          <a:endParaRPr lang="nb-NO"/>
        </a:p>
      </dgm:t>
    </dgm:pt>
    <dgm:pt modelId="{C9668CC8-1BEE-4502-BD3B-D0D9FB6003B8}" type="pres">
      <dgm:prSet presAssocID="{1721F481-C6FA-4949-9584-1A4E433C8BA9}" presName="cycle" presStyleCnt="0">
        <dgm:presLayoutVars>
          <dgm:chMax val="1"/>
          <dgm:dir/>
          <dgm:animLvl val="ctr"/>
          <dgm:resizeHandles val="exact"/>
        </dgm:presLayoutVars>
      </dgm:prSet>
      <dgm:spPr/>
      <dgm:t>
        <a:bodyPr/>
        <a:lstStyle/>
        <a:p>
          <a:endParaRPr lang="nb-NO"/>
        </a:p>
      </dgm:t>
    </dgm:pt>
    <dgm:pt modelId="{CF2AFEA1-B5E1-4E42-AB78-3CD6E8AD30DA}" type="pres">
      <dgm:prSet presAssocID="{394FF9C4-822C-4158-B6CD-D5478E7C9749}" presName="centerShape" presStyleLbl="node0" presStyleIdx="0" presStyleCnt="1" custLinFactNeighborY="200"/>
      <dgm:spPr/>
      <dgm:t>
        <a:bodyPr/>
        <a:lstStyle/>
        <a:p>
          <a:endParaRPr lang="nb-NO"/>
        </a:p>
      </dgm:t>
    </dgm:pt>
    <dgm:pt modelId="{8C5F266C-622F-4A8B-96EF-2945AAB69ACA}" type="pres">
      <dgm:prSet presAssocID="{4C2AC8DA-7623-440A-B333-5B055F12EB3B}" presName="parTrans" presStyleLbl="bgSibTrans2D1" presStyleIdx="0" presStyleCnt="7"/>
      <dgm:spPr/>
      <dgm:t>
        <a:bodyPr/>
        <a:lstStyle/>
        <a:p>
          <a:endParaRPr lang="nb-NO"/>
        </a:p>
      </dgm:t>
    </dgm:pt>
    <dgm:pt modelId="{95013E8A-3F3C-471E-9551-D20884BE098B}" type="pres">
      <dgm:prSet presAssocID="{217A0BBD-D632-40C5-AFC5-DDF8ECA1B5F1}" presName="node" presStyleLbl="node1" presStyleIdx="0" presStyleCnt="7" custScaleX="110426">
        <dgm:presLayoutVars>
          <dgm:bulletEnabled val="1"/>
        </dgm:presLayoutVars>
      </dgm:prSet>
      <dgm:spPr/>
      <dgm:t>
        <a:bodyPr/>
        <a:lstStyle/>
        <a:p>
          <a:endParaRPr lang="nb-NO"/>
        </a:p>
      </dgm:t>
    </dgm:pt>
    <dgm:pt modelId="{2A11A340-5862-45BF-8DD1-5102BE085454}" type="pres">
      <dgm:prSet presAssocID="{44EB147F-43B7-4934-A2EC-C27E46B2E4E1}" presName="parTrans" presStyleLbl="bgSibTrans2D1" presStyleIdx="1" presStyleCnt="7"/>
      <dgm:spPr/>
      <dgm:t>
        <a:bodyPr/>
        <a:lstStyle/>
        <a:p>
          <a:endParaRPr lang="nb-NO"/>
        </a:p>
      </dgm:t>
    </dgm:pt>
    <dgm:pt modelId="{73952EC7-1027-4EA4-9CC9-7DCE3E89573D}" type="pres">
      <dgm:prSet presAssocID="{F30D7AA5-FED8-440D-8752-000FEF952DBD}" presName="node" presStyleLbl="node1" presStyleIdx="1" presStyleCnt="7" custScaleX="110426" custRadScaleRad="103749" custRadScaleInc="-7317">
        <dgm:presLayoutVars>
          <dgm:bulletEnabled val="1"/>
        </dgm:presLayoutVars>
      </dgm:prSet>
      <dgm:spPr/>
      <dgm:t>
        <a:bodyPr/>
        <a:lstStyle/>
        <a:p>
          <a:endParaRPr lang="nb-NO"/>
        </a:p>
      </dgm:t>
    </dgm:pt>
    <dgm:pt modelId="{8AAD4D42-5DFC-4038-A4CA-D1FFB7F03A0A}" type="pres">
      <dgm:prSet presAssocID="{33941BAD-7B2F-44ED-9CAA-F81C407F5ACD}" presName="parTrans" presStyleLbl="bgSibTrans2D1" presStyleIdx="2" presStyleCnt="7" custLinFactNeighborX="2085" custLinFactNeighborY="-8132"/>
      <dgm:spPr/>
      <dgm:t>
        <a:bodyPr/>
        <a:lstStyle/>
        <a:p>
          <a:endParaRPr lang="nb-NO"/>
        </a:p>
      </dgm:t>
    </dgm:pt>
    <dgm:pt modelId="{A9A8E1AA-510D-4930-A811-7D350F44CF26}" type="pres">
      <dgm:prSet presAssocID="{85B90B47-3773-4B92-B4DD-8B28B9218E0E}" presName="node" presStyleLbl="node1" presStyleIdx="2" presStyleCnt="7" custScaleX="110426" custRadScaleRad="102124" custRadScaleInc="-5606">
        <dgm:presLayoutVars>
          <dgm:bulletEnabled val="1"/>
        </dgm:presLayoutVars>
      </dgm:prSet>
      <dgm:spPr/>
      <dgm:t>
        <a:bodyPr/>
        <a:lstStyle/>
        <a:p>
          <a:endParaRPr lang="nb-NO"/>
        </a:p>
      </dgm:t>
    </dgm:pt>
    <dgm:pt modelId="{C72A53CC-F180-4202-BC0E-5DB19B91428E}" type="pres">
      <dgm:prSet presAssocID="{488A3C35-1F87-47DB-9DBC-B1F4A98D1497}" presName="parTrans" presStyleLbl="bgSibTrans2D1" presStyleIdx="3" presStyleCnt="7"/>
      <dgm:spPr/>
      <dgm:t>
        <a:bodyPr/>
        <a:lstStyle/>
        <a:p>
          <a:endParaRPr lang="nb-NO"/>
        </a:p>
      </dgm:t>
    </dgm:pt>
    <dgm:pt modelId="{78CD73D2-3CFA-4E14-A7EF-948B5B7A4C33}" type="pres">
      <dgm:prSet presAssocID="{F92A879C-B94C-4F94-9873-46E4BD47020D}" presName="node" presStyleLbl="node1" presStyleIdx="3" presStyleCnt="7" custScaleX="110426">
        <dgm:presLayoutVars>
          <dgm:bulletEnabled val="1"/>
        </dgm:presLayoutVars>
      </dgm:prSet>
      <dgm:spPr/>
      <dgm:t>
        <a:bodyPr/>
        <a:lstStyle/>
        <a:p>
          <a:endParaRPr lang="nb-NO"/>
        </a:p>
      </dgm:t>
    </dgm:pt>
    <dgm:pt modelId="{CCB15A74-76A7-4659-BAD2-8F0F15A4D8B6}" type="pres">
      <dgm:prSet presAssocID="{E02EC89A-1AE9-4447-8C56-41C73DAC3A22}" presName="parTrans" presStyleLbl="bgSibTrans2D1" presStyleIdx="4" presStyleCnt="7"/>
      <dgm:spPr/>
      <dgm:t>
        <a:bodyPr/>
        <a:lstStyle/>
        <a:p>
          <a:endParaRPr lang="nb-NO"/>
        </a:p>
      </dgm:t>
    </dgm:pt>
    <dgm:pt modelId="{BCB5D922-E6E3-4489-9ABB-0F3B5103CBD9}" type="pres">
      <dgm:prSet presAssocID="{E47CDDCD-6FA7-40D3-A764-1464914514CA}" presName="node" presStyleLbl="node1" presStyleIdx="4" presStyleCnt="7" custScaleX="110426" custRadScaleRad="103067" custRadScaleInc="8899">
        <dgm:presLayoutVars>
          <dgm:bulletEnabled val="1"/>
        </dgm:presLayoutVars>
      </dgm:prSet>
      <dgm:spPr/>
      <dgm:t>
        <a:bodyPr/>
        <a:lstStyle/>
        <a:p>
          <a:endParaRPr lang="nb-NO"/>
        </a:p>
      </dgm:t>
    </dgm:pt>
    <dgm:pt modelId="{07C6340B-C3B8-46C5-AD43-A1CC933CBB6A}" type="pres">
      <dgm:prSet presAssocID="{E9E39CA5-4A12-44F0-A69F-5D12D59F2548}" presName="parTrans" presStyleLbl="bgSibTrans2D1" presStyleIdx="5" presStyleCnt="7"/>
      <dgm:spPr/>
      <dgm:t>
        <a:bodyPr/>
        <a:lstStyle/>
        <a:p>
          <a:endParaRPr lang="nb-NO"/>
        </a:p>
      </dgm:t>
    </dgm:pt>
    <dgm:pt modelId="{BEF566A9-3933-4F57-B8E9-F7DC5DCB3985}" type="pres">
      <dgm:prSet presAssocID="{FE975A9C-8CAB-408C-B4E5-D117F27A1370}" presName="node" presStyleLbl="node1" presStyleIdx="5" presStyleCnt="7" custScaleX="110426" custRadScaleRad="103450" custRadScaleInc="6973">
        <dgm:presLayoutVars>
          <dgm:bulletEnabled val="1"/>
        </dgm:presLayoutVars>
      </dgm:prSet>
      <dgm:spPr/>
      <dgm:t>
        <a:bodyPr/>
        <a:lstStyle/>
        <a:p>
          <a:endParaRPr lang="nb-NO"/>
        </a:p>
      </dgm:t>
    </dgm:pt>
    <dgm:pt modelId="{9EB9F847-8DD7-4407-BB6D-24996282B43F}" type="pres">
      <dgm:prSet presAssocID="{CA5D2D42-A57C-4D89-8F6E-E771CA432215}" presName="parTrans" presStyleLbl="bgSibTrans2D1" presStyleIdx="6" presStyleCnt="7"/>
      <dgm:spPr/>
      <dgm:t>
        <a:bodyPr/>
        <a:lstStyle/>
        <a:p>
          <a:endParaRPr lang="nb-NO"/>
        </a:p>
      </dgm:t>
    </dgm:pt>
    <dgm:pt modelId="{4A4E5596-88CB-4959-B106-CD530C026932}" type="pres">
      <dgm:prSet presAssocID="{825AB087-88BF-4047-BCCA-326E5B0D9CC4}" presName="node" presStyleLbl="node1" presStyleIdx="6" presStyleCnt="7" custScaleX="110426">
        <dgm:presLayoutVars>
          <dgm:bulletEnabled val="1"/>
        </dgm:presLayoutVars>
      </dgm:prSet>
      <dgm:spPr/>
      <dgm:t>
        <a:bodyPr/>
        <a:lstStyle/>
        <a:p>
          <a:endParaRPr lang="nb-NO"/>
        </a:p>
      </dgm:t>
    </dgm:pt>
  </dgm:ptLst>
  <dgm:cxnLst>
    <dgm:cxn modelId="{AAAA2E61-EFD2-4642-BEA9-EC7A14AA14CE}" type="presOf" srcId="{394FF9C4-822C-4158-B6CD-D5478E7C9749}" destId="{CF2AFEA1-B5E1-4E42-AB78-3CD6E8AD30DA}" srcOrd="0" destOrd="0" presId="urn:microsoft.com/office/officeart/2005/8/layout/radial4"/>
    <dgm:cxn modelId="{E84FF2ED-5A92-4DC8-87D2-A762E1E759F9}" srcId="{394FF9C4-822C-4158-B6CD-D5478E7C9749}" destId="{85B90B47-3773-4B92-B4DD-8B28B9218E0E}" srcOrd="2" destOrd="0" parTransId="{33941BAD-7B2F-44ED-9CAA-F81C407F5ACD}" sibTransId="{1EDDF5ED-081B-4FC5-AEE4-F879AE98E21E}"/>
    <dgm:cxn modelId="{50961A2D-D2A8-42FB-81A8-A2FCA0C5E8D9}" srcId="{394FF9C4-822C-4158-B6CD-D5478E7C9749}" destId="{825AB087-88BF-4047-BCCA-326E5B0D9CC4}" srcOrd="6" destOrd="0" parTransId="{CA5D2D42-A57C-4D89-8F6E-E771CA432215}" sibTransId="{E57BEAAF-2363-46C1-9EDC-0D778DB4F6AA}"/>
    <dgm:cxn modelId="{E54FAE47-768C-4D15-A376-81D5534BA968}" type="presOf" srcId="{F30D7AA5-FED8-440D-8752-000FEF952DBD}" destId="{73952EC7-1027-4EA4-9CC9-7DCE3E89573D}" srcOrd="0" destOrd="0" presId="urn:microsoft.com/office/officeart/2005/8/layout/radial4"/>
    <dgm:cxn modelId="{3ACCEF8E-70BA-478B-AB7E-2F070720752D}" type="presOf" srcId="{FE975A9C-8CAB-408C-B4E5-D117F27A1370}" destId="{BEF566A9-3933-4F57-B8E9-F7DC5DCB3985}" srcOrd="0" destOrd="0" presId="urn:microsoft.com/office/officeart/2005/8/layout/radial4"/>
    <dgm:cxn modelId="{8F56D340-2F34-49AC-A2B5-8EF51D547CB3}" srcId="{394FF9C4-822C-4158-B6CD-D5478E7C9749}" destId="{F92A879C-B94C-4F94-9873-46E4BD47020D}" srcOrd="3" destOrd="0" parTransId="{488A3C35-1F87-47DB-9DBC-B1F4A98D1497}" sibTransId="{71C245BE-AFA9-44C8-8608-63A7EE23FE02}"/>
    <dgm:cxn modelId="{6E049400-70CA-4D90-947C-E75CA246323B}" srcId="{1721F481-C6FA-4949-9584-1A4E433C8BA9}" destId="{394FF9C4-822C-4158-B6CD-D5478E7C9749}" srcOrd="0" destOrd="0" parTransId="{CFA55A3E-B419-4EA0-9A9E-9B245B83F5F0}" sibTransId="{73DC06C3-D5CD-45D5-B8A2-DC777CC3FA48}"/>
    <dgm:cxn modelId="{0FDE7BA2-65AA-4A4B-B481-DBD9C82FA1D3}" srcId="{394FF9C4-822C-4158-B6CD-D5478E7C9749}" destId="{217A0BBD-D632-40C5-AFC5-DDF8ECA1B5F1}" srcOrd="0" destOrd="0" parTransId="{4C2AC8DA-7623-440A-B333-5B055F12EB3B}" sibTransId="{9F2A7255-1807-45FD-99AF-E0B6F933C381}"/>
    <dgm:cxn modelId="{0D3A3901-DF74-4478-B0F8-EA64634EDC72}" srcId="{394FF9C4-822C-4158-B6CD-D5478E7C9749}" destId="{F30D7AA5-FED8-440D-8752-000FEF952DBD}" srcOrd="1" destOrd="0" parTransId="{44EB147F-43B7-4934-A2EC-C27E46B2E4E1}" sibTransId="{844A3594-E0DA-439C-815D-DFA2B1059ED9}"/>
    <dgm:cxn modelId="{DCDDC5AE-CD59-4BF8-BE2B-61DA8A839EB1}" type="presOf" srcId="{F92A879C-B94C-4F94-9873-46E4BD47020D}" destId="{78CD73D2-3CFA-4E14-A7EF-948B5B7A4C33}" srcOrd="0" destOrd="0" presId="urn:microsoft.com/office/officeart/2005/8/layout/radial4"/>
    <dgm:cxn modelId="{97708B01-665C-489E-A27F-31B08CAED1DF}" type="presOf" srcId="{33941BAD-7B2F-44ED-9CAA-F81C407F5ACD}" destId="{8AAD4D42-5DFC-4038-A4CA-D1FFB7F03A0A}" srcOrd="0" destOrd="0" presId="urn:microsoft.com/office/officeart/2005/8/layout/radial4"/>
    <dgm:cxn modelId="{017837A6-140F-485A-B759-C9ACDDDE6A98}" type="presOf" srcId="{217A0BBD-D632-40C5-AFC5-DDF8ECA1B5F1}" destId="{95013E8A-3F3C-471E-9551-D20884BE098B}" srcOrd="0" destOrd="0" presId="urn:microsoft.com/office/officeart/2005/8/layout/radial4"/>
    <dgm:cxn modelId="{D22E586B-B331-4AA7-A733-AB92FEF122E8}" type="presOf" srcId="{1721F481-C6FA-4949-9584-1A4E433C8BA9}" destId="{C9668CC8-1BEE-4502-BD3B-D0D9FB6003B8}" srcOrd="0" destOrd="0" presId="urn:microsoft.com/office/officeart/2005/8/layout/radial4"/>
    <dgm:cxn modelId="{71B4BEBA-B4DC-493B-B32C-95D005FDD2F1}" type="presOf" srcId="{4C2AC8DA-7623-440A-B333-5B055F12EB3B}" destId="{8C5F266C-622F-4A8B-96EF-2945AAB69ACA}" srcOrd="0" destOrd="0" presId="urn:microsoft.com/office/officeart/2005/8/layout/radial4"/>
    <dgm:cxn modelId="{A840BAF8-E363-4AA8-AA2A-4FEDDF88BF87}" type="presOf" srcId="{44EB147F-43B7-4934-A2EC-C27E46B2E4E1}" destId="{2A11A340-5862-45BF-8DD1-5102BE085454}" srcOrd="0" destOrd="0" presId="urn:microsoft.com/office/officeart/2005/8/layout/radial4"/>
    <dgm:cxn modelId="{DCA0DAA0-7B8F-44B4-9ECE-B55A5F5D3A2A}" srcId="{394FF9C4-822C-4158-B6CD-D5478E7C9749}" destId="{FE975A9C-8CAB-408C-B4E5-D117F27A1370}" srcOrd="5" destOrd="0" parTransId="{E9E39CA5-4A12-44F0-A69F-5D12D59F2548}" sibTransId="{8774F9F9-E8E6-48DE-87D5-6C9365779321}"/>
    <dgm:cxn modelId="{FADFB571-CE53-4E6C-A4BA-0DFDE2C7D3D9}" type="presOf" srcId="{CA5D2D42-A57C-4D89-8F6E-E771CA432215}" destId="{9EB9F847-8DD7-4407-BB6D-24996282B43F}" srcOrd="0" destOrd="0" presId="urn:microsoft.com/office/officeart/2005/8/layout/radial4"/>
    <dgm:cxn modelId="{CCCC60CC-EE48-4469-AA3B-69C38CD83DF3}" type="presOf" srcId="{825AB087-88BF-4047-BCCA-326E5B0D9CC4}" destId="{4A4E5596-88CB-4959-B106-CD530C026932}" srcOrd="0" destOrd="0" presId="urn:microsoft.com/office/officeart/2005/8/layout/radial4"/>
    <dgm:cxn modelId="{197D57A5-B2EF-48D7-AD4C-8715C9C20635}" type="presOf" srcId="{E47CDDCD-6FA7-40D3-A764-1464914514CA}" destId="{BCB5D922-E6E3-4489-9ABB-0F3B5103CBD9}" srcOrd="0" destOrd="0" presId="urn:microsoft.com/office/officeart/2005/8/layout/radial4"/>
    <dgm:cxn modelId="{DF487F8B-67A2-4D56-9EBC-5C8BDE8E4088}" srcId="{394FF9C4-822C-4158-B6CD-D5478E7C9749}" destId="{E47CDDCD-6FA7-40D3-A764-1464914514CA}" srcOrd="4" destOrd="0" parTransId="{E02EC89A-1AE9-4447-8C56-41C73DAC3A22}" sibTransId="{FF8301B1-1278-49E0-813D-35769ABF4EED}"/>
    <dgm:cxn modelId="{B284F33E-956D-4B21-8500-0187B259F930}" type="presOf" srcId="{E9E39CA5-4A12-44F0-A69F-5D12D59F2548}" destId="{07C6340B-C3B8-46C5-AD43-A1CC933CBB6A}" srcOrd="0" destOrd="0" presId="urn:microsoft.com/office/officeart/2005/8/layout/radial4"/>
    <dgm:cxn modelId="{BEF2607F-BB59-4F85-9FD5-23E931B8C4C2}" type="presOf" srcId="{E02EC89A-1AE9-4447-8C56-41C73DAC3A22}" destId="{CCB15A74-76A7-4659-BAD2-8F0F15A4D8B6}" srcOrd="0" destOrd="0" presId="urn:microsoft.com/office/officeart/2005/8/layout/radial4"/>
    <dgm:cxn modelId="{D75287E0-6AAD-4E6C-B2A2-94C7E62E64EF}" type="presOf" srcId="{488A3C35-1F87-47DB-9DBC-B1F4A98D1497}" destId="{C72A53CC-F180-4202-BC0E-5DB19B91428E}" srcOrd="0" destOrd="0" presId="urn:microsoft.com/office/officeart/2005/8/layout/radial4"/>
    <dgm:cxn modelId="{546D5E0A-180D-4F15-A007-098DC7120B29}" type="presOf" srcId="{85B90B47-3773-4B92-B4DD-8B28B9218E0E}" destId="{A9A8E1AA-510D-4930-A811-7D350F44CF26}" srcOrd="0" destOrd="0" presId="urn:microsoft.com/office/officeart/2005/8/layout/radial4"/>
    <dgm:cxn modelId="{68C65C90-C72C-4248-9BE9-1F86EE36252B}" type="presParOf" srcId="{C9668CC8-1BEE-4502-BD3B-D0D9FB6003B8}" destId="{CF2AFEA1-B5E1-4E42-AB78-3CD6E8AD30DA}" srcOrd="0" destOrd="0" presId="urn:microsoft.com/office/officeart/2005/8/layout/radial4"/>
    <dgm:cxn modelId="{C05BCB4E-9DDF-4742-862D-855229699975}" type="presParOf" srcId="{C9668CC8-1BEE-4502-BD3B-D0D9FB6003B8}" destId="{8C5F266C-622F-4A8B-96EF-2945AAB69ACA}" srcOrd="1" destOrd="0" presId="urn:microsoft.com/office/officeart/2005/8/layout/radial4"/>
    <dgm:cxn modelId="{19909093-393B-4676-AB88-1A077316778D}" type="presParOf" srcId="{C9668CC8-1BEE-4502-BD3B-D0D9FB6003B8}" destId="{95013E8A-3F3C-471E-9551-D20884BE098B}" srcOrd="2" destOrd="0" presId="urn:microsoft.com/office/officeart/2005/8/layout/radial4"/>
    <dgm:cxn modelId="{B2EC06A9-CC71-4100-9F22-5AE36A52F358}" type="presParOf" srcId="{C9668CC8-1BEE-4502-BD3B-D0D9FB6003B8}" destId="{2A11A340-5862-45BF-8DD1-5102BE085454}" srcOrd="3" destOrd="0" presId="urn:microsoft.com/office/officeart/2005/8/layout/radial4"/>
    <dgm:cxn modelId="{D706917F-A11D-45A5-908F-230715A7C42B}" type="presParOf" srcId="{C9668CC8-1BEE-4502-BD3B-D0D9FB6003B8}" destId="{73952EC7-1027-4EA4-9CC9-7DCE3E89573D}" srcOrd="4" destOrd="0" presId="urn:microsoft.com/office/officeart/2005/8/layout/radial4"/>
    <dgm:cxn modelId="{16D0CBB2-E68C-4F6F-B61C-2AEBC813FEF6}" type="presParOf" srcId="{C9668CC8-1BEE-4502-BD3B-D0D9FB6003B8}" destId="{8AAD4D42-5DFC-4038-A4CA-D1FFB7F03A0A}" srcOrd="5" destOrd="0" presId="urn:microsoft.com/office/officeart/2005/8/layout/radial4"/>
    <dgm:cxn modelId="{470EE3E2-9EA4-4CB9-ADF3-04A280FC7B18}" type="presParOf" srcId="{C9668CC8-1BEE-4502-BD3B-D0D9FB6003B8}" destId="{A9A8E1AA-510D-4930-A811-7D350F44CF26}" srcOrd="6" destOrd="0" presId="urn:microsoft.com/office/officeart/2005/8/layout/radial4"/>
    <dgm:cxn modelId="{6B39BCDB-A7F0-4B13-81B6-6B54C568230B}" type="presParOf" srcId="{C9668CC8-1BEE-4502-BD3B-D0D9FB6003B8}" destId="{C72A53CC-F180-4202-BC0E-5DB19B91428E}" srcOrd="7" destOrd="0" presId="urn:microsoft.com/office/officeart/2005/8/layout/radial4"/>
    <dgm:cxn modelId="{F423EBC7-9331-4A82-AC99-1ECBE0C8D3FB}" type="presParOf" srcId="{C9668CC8-1BEE-4502-BD3B-D0D9FB6003B8}" destId="{78CD73D2-3CFA-4E14-A7EF-948B5B7A4C33}" srcOrd="8" destOrd="0" presId="urn:microsoft.com/office/officeart/2005/8/layout/radial4"/>
    <dgm:cxn modelId="{8E0CC00A-6182-4494-935F-11C03A997A65}" type="presParOf" srcId="{C9668CC8-1BEE-4502-BD3B-D0D9FB6003B8}" destId="{CCB15A74-76A7-4659-BAD2-8F0F15A4D8B6}" srcOrd="9" destOrd="0" presId="urn:microsoft.com/office/officeart/2005/8/layout/radial4"/>
    <dgm:cxn modelId="{B859F566-54E6-4D45-A1EF-0AF42716438D}" type="presParOf" srcId="{C9668CC8-1BEE-4502-BD3B-D0D9FB6003B8}" destId="{BCB5D922-E6E3-4489-9ABB-0F3B5103CBD9}" srcOrd="10" destOrd="0" presId="urn:microsoft.com/office/officeart/2005/8/layout/radial4"/>
    <dgm:cxn modelId="{91AD79A6-F054-4AFE-9887-B76F0627E2A8}" type="presParOf" srcId="{C9668CC8-1BEE-4502-BD3B-D0D9FB6003B8}" destId="{07C6340B-C3B8-46C5-AD43-A1CC933CBB6A}" srcOrd="11" destOrd="0" presId="urn:microsoft.com/office/officeart/2005/8/layout/radial4"/>
    <dgm:cxn modelId="{928846DC-CA66-4AE4-9E26-367BF260F58B}" type="presParOf" srcId="{C9668CC8-1BEE-4502-BD3B-D0D9FB6003B8}" destId="{BEF566A9-3933-4F57-B8E9-F7DC5DCB3985}" srcOrd="12" destOrd="0" presId="urn:microsoft.com/office/officeart/2005/8/layout/radial4"/>
    <dgm:cxn modelId="{374C9DB7-7015-4C0A-9372-57CBBE9BF754}" type="presParOf" srcId="{C9668CC8-1BEE-4502-BD3B-D0D9FB6003B8}" destId="{9EB9F847-8DD7-4407-BB6D-24996282B43F}" srcOrd="13" destOrd="0" presId="urn:microsoft.com/office/officeart/2005/8/layout/radial4"/>
    <dgm:cxn modelId="{033B95B8-ED7C-48A2-BCCE-CF45E69D7812}" type="presParOf" srcId="{C9668CC8-1BEE-4502-BD3B-D0D9FB6003B8}" destId="{4A4E5596-88CB-4959-B106-CD530C026932}"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21F481-C6FA-4949-9584-1A4E433C8BA9}" type="doc">
      <dgm:prSet loTypeId="urn:microsoft.com/office/officeart/2005/8/layout/radial4" loCatId="relationship" qsTypeId="urn:microsoft.com/office/officeart/2005/8/quickstyle/simple1" qsCatId="simple" csTypeId="urn:microsoft.com/office/officeart/2005/8/colors/colorful1#4" csCatId="colorful" phldr="1"/>
      <dgm:spPr/>
      <dgm:t>
        <a:bodyPr/>
        <a:lstStyle/>
        <a:p>
          <a:endParaRPr lang="nb-NO"/>
        </a:p>
      </dgm:t>
    </dgm:pt>
    <dgm:pt modelId="{394FF9C4-822C-4158-B6CD-D5478E7C9749}">
      <dgm:prSet phldrT="[Tekst]" custT="1"/>
      <dgm:spPr>
        <a:noFill/>
        <a:ln>
          <a:solidFill>
            <a:schemeClr val="accent2"/>
          </a:solidFill>
        </a:ln>
      </dgm:spPr>
      <dgm:t>
        <a:bodyPr/>
        <a:lstStyle/>
        <a:p>
          <a:r>
            <a:rPr lang="nb-NO" sz="2000" dirty="0" smtClean="0">
              <a:solidFill>
                <a:schemeClr val="tx1"/>
              </a:solidFill>
            </a:rPr>
            <a:t>Reduserer opplevde kostnader   </a:t>
          </a:r>
          <a:r>
            <a:rPr lang="nb-NO" sz="2200" dirty="0" smtClean="0">
              <a:solidFill>
                <a:schemeClr val="tx1"/>
              </a:solidFill>
            </a:rPr>
            <a:t>  </a:t>
          </a:r>
          <a:endParaRPr lang="nb-NO" sz="4400" dirty="0">
            <a:solidFill>
              <a:schemeClr val="tx1"/>
            </a:solidFill>
          </a:endParaRPr>
        </a:p>
      </dgm:t>
    </dgm:pt>
    <dgm:pt modelId="{CFA55A3E-B419-4EA0-9A9E-9B245B83F5F0}" type="parTrans" cxnId="{6E049400-70CA-4D90-947C-E75CA246323B}">
      <dgm:prSet/>
      <dgm:spPr/>
      <dgm:t>
        <a:bodyPr/>
        <a:lstStyle/>
        <a:p>
          <a:endParaRPr lang="nb-NO"/>
        </a:p>
      </dgm:t>
    </dgm:pt>
    <dgm:pt modelId="{73DC06C3-D5CD-45D5-B8A2-DC777CC3FA48}" type="sibTrans" cxnId="{6E049400-70CA-4D90-947C-E75CA246323B}">
      <dgm:prSet/>
      <dgm:spPr/>
      <dgm:t>
        <a:bodyPr/>
        <a:lstStyle/>
        <a:p>
          <a:endParaRPr lang="nb-NO"/>
        </a:p>
      </dgm:t>
    </dgm:pt>
    <dgm:pt modelId="{217A0BBD-D632-40C5-AFC5-DDF8ECA1B5F1}">
      <dgm:prSet phldrT="[Tekst]" custT="1"/>
      <dgm:spPr/>
      <dgm:t>
        <a:bodyPr/>
        <a:lstStyle/>
        <a:p>
          <a:endParaRPr lang="nb-NO" sz="2000" dirty="0" smtClean="0"/>
        </a:p>
        <a:p>
          <a:r>
            <a:rPr lang="nb-NO" sz="1600" dirty="0" smtClean="0"/>
            <a:t>Reagerer ikke på straff   </a:t>
          </a:r>
        </a:p>
        <a:p>
          <a:r>
            <a:rPr lang="nb-NO" sz="2000" dirty="0" smtClean="0"/>
            <a:t> </a:t>
          </a:r>
          <a:endParaRPr lang="nb-NO" sz="2000" dirty="0"/>
        </a:p>
      </dgm:t>
    </dgm:pt>
    <dgm:pt modelId="{4C2AC8DA-7623-440A-B333-5B055F12EB3B}" type="parTrans" cxnId="{0FDE7BA2-65AA-4A4B-B481-DBD9C82FA1D3}">
      <dgm:prSet/>
      <dgm:spPr/>
      <dgm:t>
        <a:bodyPr/>
        <a:lstStyle/>
        <a:p>
          <a:endParaRPr lang="nb-NO"/>
        </a:p>
      </dgm:t>
    </dgm:pt>
    <dgm:pt modelId="{9F2A7255-1807-45FD-99AF-E0B6F933C381}" type="sibTrans" cxnId="{0FDE7BA2-65AA-4A4B-B481-DBD9C82FA1D3}">
      <dgm:prSet/>
      <dgm:spPr/>
      <dgm:t>
        <a:bodyPr/>
        <a:lstStyle/>
        <a:p>
          <a:endParaRPr lang="nb-NO"/>
        </a:p>
      </dgm:t>
    </dgm:pt>
    <dgm:pt modelId="{85B90B47-3773-4B92-B4DD-8B28B9218E0E}">
      <dgm:prSet phldrT="[Tekst]" custT="1"/>
      <dgm:spPr>
        <a:solidFill>
          <a:schemeClr val="accent2"/>
        </a:solidFill>
      </dgm:spPr>
      <dgm:t>
        <a:bodyPr/>
        <a:lstStyle/>
        <a:p>
          <a:r>
            <a:rPr lang="nb-NO" sz="1600" smtClean="0"/>
            <a:t>Negativt selv-bilde</a:t>
          </a:r>
        </a:p>
        <a:p>
          <a:r>
            <a:rPr lang="nb-NO" sz="1600" smtClean="0"/>
            <a:t>Fiendtliggjøring</a:t>
          </a:r>
          <a:r>
            <a:rPr lang="nb-NO" sz="1400" smtClean="0"/>
            <a:t> </a:t>
          </a:r>
          <a:endParaRPr lang="nb-NO" sz="1400" dirty="0"/>
        </a:p>
      </dgm:t>
    </dgm:pt>
    <dgm:pt modelId="{33941BAD-7B2F-44ED-9CAA-F81C407F5ACD}" type="parTrans" cxnId="{E84FF2ED-5A92-4DC8-87D2-A762E1E759F9}">
      <dgm:prSet/>
      <dgm:spPr>
        <a:solidFill>
          <a:schemeClr val="accent2"/>
        </a:solidFill>
      </dgm:spPr>
      <dgm:t>
        <a:bodyPr/>
        <a:lstStyle/>
        <a:p>
          <a:endParaRPr lang="nb-NO"/>
        </a:p>
      </dgm:t>
    </dgm:pt>
    <dgm:pt modelId="{1EDDF5ED-081B-4FC5-AEE4-F879AE98E21E}" type="sibTrans" cxnId="{E84FF2ED-5A92-4DC8-87D2-A762E1E759F9}">
      <dgm:prSet/>
      <dgm:spPr/>
      <dgm:t>
        <a:bodyPr/>
        <a:lstStyle/>
        <a:p>
          <a:endParaRPr lang="nb-NO"/>
        </a:p>
      </dgm:t>
    </dgm:pt>
    <dgm:pt modelId="{FE975A9C-8CAB-408C-B4E5-D117F27A1370}">
      <dgm:prSet phldrT="[Tekst]" custT="1"/>
      <dgm:spPr>
        <a:solidFill>
          <a:schemeClr val="accent2"/>
        </a:solidFill>
      </dgm:spPr>
      <dgm:t>
        <a:bodyPr/>
        <a:lstStyle/>
        <a:p>
          <a:r>
            <a:rPr lang="nb-NO" sz="1900" smtClean="0"/>
            <a:t> </a:t>
          </a:r>
          <a:r>
            <a:rPr lang="nb-NO" sz="1600" smtClean="0"/>
            <a:t>Mangel på fremtidshåp</a:t>
          </a:r>
          <a:endParaRPr lang="nb-NO" sz="1600" dirty="0"/>
        </a:p>
      </dgm:t>
    </dgm:pt>
    <dgm:pt modelId="{E9E39CA5-4A12-44F0-A69F-5D12D59F2548}" type="parTrans" cxnId="{DCA0DAA0-7B8F-44B4-9ECE-B55A5F5D3A2A}">
      <dgm:prSet/>
      <dgm:spPr>
        <a:solidFill>
          <a:schemeClr val="accent2"/>
        </a:solidFill>
      </dgm:spPr>
      <dgm:t>
        <a:bodyPr/>
        <a:lstStyle/>
        <a:p>
          <a:endParaRPr lang="nb-NO"/>
        </a:p>
      </dgm:t>
    </dgm:pt>
    <dgm:pt modelId="{8774F9F9-E8E6-48DE-87D5-6C9365779321}" type="sibTrans" cxnId="{DCA0DAA0-7B8F-44B4-9ECE-B55A5F5D3A2A}">
      <dgm:prSet/>
      <dgm:spPr/>
      <dgm:t>
        <a:bodyPr/>
        <a:lstStyle/>
        <a:p>
          <a:endParaRPr lang="nb-NO"/>
        </a:p>
      </dgm:t>
    </dgm:pt>
    <dgm:pt modelId="{F92A879C-B94C-4F94-9873-46E4BD47020D}">
      <dgm:prSet phldrT="[Tekst]" custT="1"/>
      <dgm:spPr>
        <a:solidFill>
          <a:schemeClr val="accent2"/>
        </a:solidFill>
      </dgm:spPr>
      <dgm:t>
        <a:bodyPr/>
        <a:lstStyle/>
        <a:p>
          <a:r>
            <a:rPr lang="nb-NO" sz="1600" smtClean="0"/>
            <a:t>Fryktløshet</a:t>
          </a:r>
          <a:endParaRPr lang="nb-NO" sz="1600" dirty="0"/>
        </a:p>
      </dgm:t>
    </dgm:pt>
    <dgm:pt modelId="{488A3C35-1F87-47DB-9DBC-B1F4A98D1497}" type="parTrans" cxnId="{8F56D340-2F34-49AC-A2B5-8EF51D547CB3}">
      <dgm:prSet/>
      <dgm:spPr>
        <a:solidFill>
          <a:schemeClr val="accent2"/>
        </a:solidFill>
      </dgm:spPr>
      <dgm:t>
        <a:bodyPr/>
        <a:lstStyle/>
        <a:p>
          <a:endParaRPr lang="nb-NO"/>
        </a:p>
      </dgm:t>
    </dgm:pt>
    <dgm:pt modelId="{71C245BE-AFA9-44C8-8608-63A7EE23FE02}" type="sibTrans" cxnId="{8F56D340-2F34-49AC-A2B5-8EF51D547CB3}">
      <dgm:prSet/>
      <dgm:spPr/>
      <dgm:t>
        <a:bodyPr/>
        <a:lstStyle/>
        <a:p>
          <a:endParaRPr lang="nb-NO"/>
        </a:p>
      </dgm:t>
    </dgm:pt>
    <dgm:pt modelId="{E47CDDCD-6FA7-40D3-A764-1464914514CA}">
      <dgm:prSet phldrT="[Tekst]" custT="1"/>
      <dgm:spPr>
        <a:solidFill>
          <a:schemeClr val="accent2"/>
        </a:solidFill>
      </dgm:spPr>
      <dgm:t>
        <a:bodyPr/>
        <a:lstStyle/>
        <a:p>
          <a:r>
            <a:rPr lang="nb-NO" sz="1600" dirty="0" smtClean="0"/>
            <a:t>Voldelige gruppe-normer    </a:t>
          </a:r>
          <a:endParaRPr lang="nb-NO" sz="1600" dirty="0"/>
        </a:p>
      </dgm:t>
    </dgm:pt>
    <dgm:pt modelId="{E02EC89A-1AE9-4447-8C56-41C73DAC3A22}" type="parTrans" cxnId="{DF487F8B-67A2-4D56-9EBC-5C8BDE8E4088}">
      <dgm:prSet/>
      <dgm:spPr>
        <a:solidFill>
          <a:schemeClr val="accent2"/>
        </a:solidFill>
      </dgm:spPr>
      <dgm:t>
        <a:bodyPr/>
        <a:lstStyle/>
        <a:p>
          <a:endParaRPr lang="nb-NO"/>
        </a:p>
      </dgm:t>
    </dgm:pt>
    <dgm:pt modelId="{FF8301B1-1278-49E0-813D-35769ABF4EED}" type="sibTrans" cxnId="{DF487F8B-67A2-4D56-9EBC-5C8BDE8E4088}">
      <dgm:prSet/>
      <dgm:spPr/>
      <dgm:t>
        <a:bodyPr/>
        <a:lstStyle/>
        <a:p>
          <a:endParaRPr lang="nb-NO"/>
        </a:p>
      </dgm:t>
    </dgm:pt>
    <dgm:pt modelId="{F30D7AA5-FED8-440D-8752-000FEF952DBD}">
      <dgm:prSet phldrT="[Tekst]" custT="1"/>
      <dgm:spPr>
        <a:solidFill>
          <a:schemeClr val="accent2"/>
        </a:solidFill>
      </dgm:spPr>
      <dgm:t>
        <a:bodyPr/>
        <a:lstStyle/>
        <a:p>
          <a:r>
            <a:rPr lang="nb-NO" sz="1600" smtClean="0"/>
            <a:t>Svekket Skyldfølelse og empati</a:t>
          </a:r>
          <a:endParaRPr lang="nb-NO" sz="1600" dirty="0" smtClean="0"/>
        </a:p>
      </dgm:t>
    </dgm:pt>
    <dgm:pt modelId="{844A3594-E0DA-439C-815D-DFA2B1059ED9}" type="sibTrans" cxnId="{0D3A3901-DF74-4478-B0F8-EA64634EDC72}">
      <dgm:prSet/>
      <dgm:spPr/>
      <dgm:t>
        <a:bodyPr/>
        <a:lstStyle/>
        <a:p>
          <a:endParaRPr lang="nb-NO"/>
        </a:p>
      </dgm:t>
    </dgm:pt>
    <dgm:pt modelId="{44EB147F-43B7-4934-A2EC-C27E46B2E4E1}" type="parTrans" cxnId="{0D3A3901-DF74-4478-B0F8-EA64634EDC72}">
      <dgm:prSet/>
      <dgm:spPr>
        <a:solidFill>
          <a:schemeClr val="accent2"/>
        </a:solidFill>
      </dgm:spPr>
      <dgm:t>
        <a:bodyPr/>
        <a:lstStyle/>
        <a:p>
          <a:endParaRPr lang="nb-NO"/>
        </a:p>
      </dgm:t>
    </dgm:pt>
    <dgm:pt modelId="{825AB087-88BF-4047-BCCA-326E5B0D9CC4}">
      <dgm:prSet phldrT="[Tekst]" custT="1"/>
      <dgm:spPr>
        <a:solidFill>
          <a:schemeClr val="accent2"/>
        </a:solidFill>
      </dgm:spPr>
      <dgm:t>
        <a:bodyPr/>
        <a:lstStyle/>
        <a:p>
          <a:r>
            <a:rPr lang="nb-NO" sz="1600" dirty="0" smtClean="0"/>
            <a:t>Mangel på innsikt i skadevirkninger</a:t>
          </a:r>
          <a:endParaRPr lang="nb-NO" sz="1600" dirty="0"/>
        </a:p>
      </dgm:t>
    </dgm:pt>
    <dgm:pt modelId="{CA5D2D42-A57C-4D89-8F6E-E771CA432215}" type="parTrans" cxnId="{50961A2D-D2A8-42FB-81A8-A2FCA0C5E8D9}">
      <dgm:prSet/>
      <dgm:spPr>
        <a:solidFill>
          <a:schemeClr val="accent2"/>
        </a:solidFill>
      </dgm:spPr>
      <dgm:t>
        <a:bodyPr/>
        <a:lstStyle/>
        <a:p>
          <a:endParaRPr lang="nb-NO"/>
        </a:p>
      </dgm:t>
    </dgm:pt>
    <dgm:pt modelId="{E57BEAAF-2363-46C1-9EDC-0D778DB4F6AA}" type="sibTrans" cxnId="{50961A2D-D2A8-42FB-81A8-A2FCA0C5E8D9}">
      <dgm:prSet/>
      <dgm:spPr/>
      <dgm:t>
        <a:bodyPr/>
        <a:lstStyle/>
        <a:p>
          <a:endParaRPr lang="nb-NO"/>
        </a:p>
      </dgm:t>
    </dgm:pt>
    <dgm:pt modelId="{C9668CC8-1BEE-4502-BD3B-D0D9FB6003B8}" type="pres">
      <dgm:prSet presAssocID="{1721F481-C6FA-4949-9584-1A4E433C8BA9}" presName="cycle" presStyleCnt="0">
        <dgm:presLayoutVars>
          <dgm:chMax val="1"/>
          <dgm:dir/>
          <dgm:animLvl val="ctr"/>
          <dgm:resizeHandles val="exact"/>
        </dgm:presLayoutVars>
      </dgm:prSet>
      <dgm:spPr/>
      <dgm:t>
        <a:bodyPr/>
        <a:lstStyle/>
        <a:p>
          <a:endParaRPr lang="nb-NO"/>
        </a:p>
      </dgm:t>
    </dgm:pt>
    <dgm:pt modelId="{CF2AFEA1-B5E1-4E42-AB78-3CD6E8AD30DA}" type="pres">
      <dgm:prSet presAssocID="{394FF9C4-822C-4158-B6CD-D5478E7C9749}" presName="centerShape" presStyleLbl="node0" presStyleIdx="0" presStyleCnt="1" custLinFactNeighborY="200"/>
      <dgm:spPr/>
      <dgm:t>
        <a:bodyPr/>
        <a:lstStyle/>
        <a:p>
          <a:endParaRPr lang="nb-NO"/>
        </a:p>
      </dgm:t>
    </dgm:pt>
    <dgm:pt modelId="{8C5F266C-622F-4A8B-96EF-2945AAB69ACA}" type="pres">
      <dgm:prSet presAssocID="{4C2AC8DA-7623-440A-B333-5B055F12EB3B}" presName="parTrans" presStyleLbl="bgSibTrans2D1" presStyleIdx="0" presStyleCnt="7"/>
      <dgm:spPr/>
      <dgm:t>
        <a:bodyPr/>
        <a:lstStyle/>
        <a:p>
          <a:endParaRPr lang="nb-NO"/>
        </a:p>
      </dgm:t>
    </dgm:pt>
    <dgm:pt modelId="{95013E8A-3F3C-471E-9551-D20884BE098B}" type="pres">
      <dgm:prSet presAssocID="{217A0BBD-D632-40C5-AFC5-DDF8ECA1B5F1}" presName="node" presStyleLbl="node1" presStyleIdx="0" presStyleCnt="7" custScaleX="110426">
        <dgm:presLayoutVars>
          <dgm:bulletEnabled val="1"/>
        </dgm:presLayoutVars>
      </dgm:prSet>
      <dgm:spPr/>
      <dgm:t>
        <a:bodyPr/>
        <a:lstStyle/>
        <a:p>
          <a:endParaRPr lang="nb-NO"/>
        </a:p>
      </dgm:t>
    </dgm:pt>
    <dgm:pt modelId="{2A11A340-5862-45BF-8DD1-5102BE085454}" type="pres">
      <dgm:prSet presAssocID="{44EB147F-43B7-4934-A2EC-C27E46B2E4E1}" presName="parTrans" presStyleLbl="bgSibTrans2D1" presStyleIdx="1" presStyleCnt="7"/>
      <dgm:spPr/>
      <dgm:t>
        <a:bodyPr/>
        <a:lstStyle/>
        <a:p>
          <a:endParaRPr lang="nb-NO"/>
        </a:p>
      </dgm:t>
    </dgm:pt>
    <dgm:pt modelId="{73952EC7-1027-4EA4-9CC9-7DCE3E89573D}" type="pres">
      <dgm:prSet presAssocID="{F30D7AA5-FED8-440D-8752-000FEF952DBD}" presName="node" presStyleLbl="node1" presStyleIdx="1" presStyleCnt="7" custScaleX="110426" custRadScaleRad="103749" custRadScaleInc="-7317">
        <dgm:presLayoutVars>
          <dgm:bulletEnabled val="1"/>
        </dgm:presLayoutVars>
      </dgm:prSet>
      <dgm:spPr/>
      <dgm:t>
        <a:bodyPr/>
        <a:lstStyle/>
        <a:p>
          <a:endParaRPr lang="nb-NO"/>
        </a:p>
      </dgm:t>
    </dgm:pt>
    <dgm:pt modelId="{8AAD4D42-5DFC-4038-A4CA-D1FFB7F03A0A}" type="pres">
      <dgm:prSet presAssocID="{33941BAD-7B2F-44ED-9CAA-F81C407F5ACD}" presName="parTrans" presStyleLbl="bgSibTrans2D1" presStyleIdx="2" presStyleCnt="7" custLinFactNeighborX="2085" custLinFactNeighborY="-8132"/>
      <dgm:spPr/>
      <dgm:t>
        <a:bodyPr/>
        <a:lstStyle/>
        <a:p>
          <a:endParaRPr lang="nb-NO"/>
        </a:p>
      </dgm:t>
    </dgm:pt>
    <dgm:pt modelId="{A9A8E1AA-510D-4930-A811-7D350F44CF26}" type="pres">
      <dgm:prSet presAssocID="{85B90B47-3773-4B92-B4DD-8B28B9218E0E}" presName="node" presStyleLbl="node1" presStyleIdx="2" presStyleCnt="7" custScaleX="110426" custRadScaleRad="102124" custRadScaleInc="-5606">
        <dgm:presLayoutVars>
          <dgm:bulletEnabled val="1"/>
        </dgm:presLayoutVars>
      </dgm:prSet>
      <dgm:spPr/>
      <dgm:t>
        <a:bodyPr/>
        <a:lstStyle/>
        <a:p>
          <a:endParaRPr lang="nb-NO"/>
        </a:p>
      </dgm:t>
    </dgm:pt>
    <dgm:pt modelId="{C72A53CC-F180-4202-BC0E-5DB19B91428E}" type="pres">
      <dgm:prSet presAssocID="{488A3C35-1F87-47DB-9DBC-B1F4A98D1497}" presName="parTrans" presStyleLbl="bgSibTrans2D1" presStyleIdx="3" presStyleCnt="7"/>
      <dgm:spPr/>
      <dgm:t>
        <a:bodyPr/>
        <a:lstStyle/>
        <a:p>
          <a:endParaRPr lang="nb-NO"/>
        </a:p>
      </dgm:t>
    </dgm:pt>
    <dgm:pt modelId="{78CD73D2-3CFA-4E14-A7EF-948B5B7A4C33}" type="pres">
      <dgm:prSet presAssocID="{F92A879C-B94C-4F94-9873-46E4BD47020D}" presName="node" presStyleLbl="node1" presStyleIdx="3" presStyleCnt="7" custScaleX="110426">
        <dgm:presLayoutVars>
          <dgm:bulletEnabled val="1"/>
        </dgm:presLayoutVars>
      </dgm:prSet>
      <dgm:spPr/>
      <dgm:t>
        <a:bodyPr/>
        <a:lstStyle/>
        <a:p>
          <a:endParaRPr lang="nb-NO"/>
        </a:p>
      </dgm:t>
    </dgm:pt>
    <dgm:pt modelId="{CCB15A74-76A7-4659-BAD2-8F0F15A4D8B6}" type="pres">
      <dgm:prSet presAssocID="{E02EC89A-1AE9-4447-8C56-41C73DAC3A22}" presName="parTrans" presStyleLbl="bgSibTrans2D1" presStyleIdx="4" presStyleCnt="7"/>
      <dgm:spPr/>
      <dgm:t>
        <a:bodyPr/>
        <a:lstStyle/>
        <a:p>
          <a:endParaRPr lang="nb-NO"/>
        </a:p>
      </dgm:t>
    </dgm:pt>
    <dgm:pt modelId="{BCB5D922-E6E3-4489-9ABB-0F3B5103CBD9}" type="pres">
      <dgm:prSet presAssocID="{E47CDDCD-6FA7-40D3-A764-1464914514CA}" presName="node" presStyleLbl="node1" presStyleIdx="4" presStyleCnt="7" custScaleX="110426" custRadScaleRad="103067" custRadScaleInc="8899">
        <dgm:presLayoutVars>
          <dgm:bulletEnabled val="1"/>
        </dgm:presLayoutVars>
      </dgm:prSet>
      <dgm:spPr/>
      <dgm:t>
        <a:bodyPr/>
        <a:lstStyle/>
        <a:p>
          <a:endParaRPr lang="nb-NO"/>
        </a:p>
      </dgm:t>
    </dgm:pt>
    <dgm:pt modelId="{07C6340B-C3B8-46C5-AD43-A1CC933CBB6A}" type="pres">
      <dgm:prSet presAssocID="{E9E39CA5-4A12-44F0-A69F-5D12D59F2548}" presName="parTrans" presStyleLbl="bgSibTrans2D1" presStyleIdx="5" presStyleCnt="7"/>
      <dgm:spPr/>
      <dgm:t>
        <a:bodyPr/>
        <a:lstStyle/>
        <a:p>
          <a:endParaRPr lang="nb-NO"/>
        </a:p>
      </dgm:t>
    </dgm:pt>
    <dgm:pt modelId="{BEF566A9-3933-4F57-B8E9-F7DC5DCB3985}" type="pres">
      <dgm:prSet presAssocID="{FE975A9C-8CAB-408C-B4E5-D117F27A1370}" presName="node" presStyleLbl="node1" presStyleIdx="5" presStyleCnt="7" custScaleX="110426" custRadScaleRad="103450" custRadScaleInc="6973">
        <dgm:presLayoutVars>
          <dgm:bulletEnabled val="1"/>
        </dgm:presLayoutVars>
      </dgm:prSet>
      <dgm:spPr/>
      <dgm:t>
        <a:bodyPr/>
        <a:lstStyle/>
        <a:p>
          <a:endParaRPr lang="nb-NO"/>
        </a:p>
      </dgm:t>
    </dgm:pt>
    <dgm:pt modelId="{9EB9F847-8DD7-4407-BB6D-24996282B43F}" type="pres">
      <dgm:prSet presAssocID="{CA5D2D42-A57C-4D89-8F6E-E771CA432215}" presName="parTrans" presStyleLbl="bgSibTrans2D1" presStyleIdx="6" presStyleCnt="7"/>
      <dgm:spPr/>
      <dgm:t>
        <a:bodyPr/>
        <a:lstStyle/>
        <a:p>
          <a:endParaRPr lang="nb-NO"/>
        </a:p>
      </dgm:t>
    </dgm:pt>
    <dgm:pt modelId="{4A4E5596-88CB-4959-B106-CD530C026932}" type="pres">
      <dgm:prSet presAssocID="{825AB087-88BF-4047-BCCA-326E5B0D9CC4}" presName="node" presStyleLbl="node1" presStyleIdx="6" presStyleCnt="7" custScaleX="110426">
        <dgm:presLayoutVars>
          <dgm:bulletEnabled val="1"/>
        </dgm:presLayoutVars>
      </dgm:prSet>
      <dgm:spPr/>
      <dgm:t>
        <a:bodyPr/>
        <a:lstStyle/>
        <a:p>
          <a:endParaRPr lang="nb-NO"/>
        </a:p>
      </dgm:t>
    </dgm:pt>
  </dgm:ptLst>
  <dgm:cxnLst>
    <dgm:cxn modelId="{CEC5308D-CE0A-47E6-8F54-E27908842089}" type="presOf" srcId="{4C2AC8DA-7623-440A-B333-5B055F12EB3B}" destId="{8C5F266C-622F-4A8B-96EF-2945AAB69ACA}" srcOrd="0" destOrd="0" presId="urn:microsoft.com/office/officeart/2005/8/layout/radial4"/>
    <dgm:cxn modelId="{342F2B0B-9F54-4887-8B0E-C8DB749496CB}" type="presOf" srcId="{F92A879C-B94C-4F94-9873-46E4BD47020D}" destId="{78CD73D2-3CFA-4E14-A7EF-948B5B7A4C33}" srcOrd="0" destOrd="0" presId="urn:microsoft.com/office/officeart/2005/8/layout/radial4"/>
    <dgm:cxn modelId="{E84FF2ED-5A92-4DC8-87D2-A762E1E759F9}" srcId="{394FF9C4-822C-4158-B6CD-D5478E7C9749}" destId="{85B90B47-3773-4B92-B4DD-8B28B9218E0E}" srcOrd="2" destOrd="0" parTransId="{33941BAD-7B2F-44ED-9CAA-F81C407F5ACD}" sibTransId="{1EDDF5ED-081B-4FC5-AEE4-F879AE98E21E}"/>
    <dgm:cxn modelId="{50961A2D-D2A8-42FB-81A8-A2FCA0C5E8D9}" srcId="{394FF9C4-822C-4158-B6CD-D5478E7C9749}" destId="{825AB087-88BF-4047-BCCA-326E5B0D9CC4}" srcOrd="6" destOrd="0" parTransId="{CA5D2D42-A57C-4D89-8F6E-E771CA432215}" sibTransId="{E57BEAAF-2363-46C1-9EDC-0D778DB4F6AA}"/>
    <dgm:cxn modelId="{9DC2E3DF-5D69-4748-A95F-120CAA4FEE9F}" type="presOf" srcId="{394FF9C4-822C-4158-B6CD-D5478E7C9749}" destId="{CF2AFEA1-B5E1-4E42-AB78-3CD6E8AD30DA}" srcOrd="0" destOrd="0" presId="urn:microsoft.com/office/officeart/2005/8/layout/radial4"/>
    <dgm:cxn modelId="{100E3EF2-3B19-4A2A-AE1A-CA2EF325EC8D}" type="presOf" srcId="{217A0BBD-D632-40C5-AFC5-DDF8ECA1B5F1}" destId="{95013E8A-3F3C-471E-9551-D20884BE098B}" srcOrd="0" destOrd="0" presId="urn:microsoft.com/office/officeart/2005/8/layout/radial4"/>
    <dgm:cxn modelId="{B15D4863-2AB0-48A6-AC17-1B73F6CFB43F}" type="presOf" srcId="{E47CDDCD-6FA7-40D3-A764-1464914514CA}" destId="{BCB5D922-E6E3-4489-9ABB-0F3B5103CBD9}" srcOrd="0" destOrd="0" presId="urn:microsoft.com/office/officeart/2005/8/layout/radial4"/>
    <dgm:cxn modelId="{8F56D340-2F34-49AC-A2B5-8EF51D547CB3}" srcId="{394FF9C4-822C-4158-B6CD-D5478E7C9749}" destId="{F92A879C-B94C-4F94-9873-46E4BD47020D}" srcOrd="3" destOrd="0" parTransId="{488A3C35-1F87-47DB-9DBC-B1F4A98D1497}" sibTransId="{71C245BE-AFA9-44C8-8608-63A7EE23FE02}"/>
    <dgm:cxn modelId="{599350A7-1794-453A-B39D-596ECA1029BA}" type="presOf" srcId="{33941BAD-7B2F-44ED-9CAA-F81C407F5ACD}" destId="{8AAD4D42-5DFC-4038-A4CA-D1FFB7F03A0A}" srcOrd="0" destOrd="0" presId="urn:microsoft.com/office/officeart/2005/8/layout/radial4"/>
    <dgm:cxn modelId="{7AF3C55A-DB8B-4D21-AC5A-F6D663289C71}" type="presOf" srcId="{1721F481-C6FA-4949-9584-1A4E433C8BA9}" destId="{C9668CC8-1BEE-4502-BD3B-D0D9FB6003B8}" srcOrd="0" destOrd="0" presId="urn:microsoft.com/office/officeart/2005/8/layout/radial4"/>
    <dgm:cxn modelId="{6E049400-70CA-4D90-947C-E75CA246323B}" srcId="{1721F481-C6FA-4949-9584-1A4E433C8BA9}" destId="{394FF9C4-822C-4158-B6CD-D5478E7C9749}" srcOrd="0" destOrd="0" parTransId="{CFA55A3E-B419-4EA0-9A9E-9B245B83F5F0}" sibTransId="{73DC06C3-D5CD-45D5-B8A2-DC777CC3FA48}"/>
    <dgm:cxn modelId="{6F6E6D11-C971-4444-A1C4-DD65595ED148}" type="presOf" srcId="{F30D7AA5-FED8-440D-8752-000FEF952DBD}" destId="{73952EC7-1027-4EA4-9CC9-7DCE3E89573D}" srcOrd="0" destOrd="0" presId="urn:microsoft.com/office/officeart/2005/8/layout/radial4"/>
    <dgm:cxn modelId="{0FDE7BA2-65AA-4A4B-B481-DBD9C82FA1D3}" srcId="{394FF9C4-822C-4158-B6CD-D5478E7C9749}" destId="{217A0BBD-D632-40C5-AFC5-DDF8ECA1B5F1}" srcOrd="0" destOrd="0" parTransId="{4C2AC8DA-7623-440A-B333-5B055F12EB3B}" sibTransId="{9F2A7255-1807-45FD-99AF-E0B6F933C381}"/>
    <dgm:cxn modelId="{0D3A3901-DF74-4478-B0F8-EA64634EDC72}" srcId="{394FF9C4-822C-4158-B6CD-D5478E7C9749}" destId="{F30D7AA5-FED8-440D-8752-000FEF952DBD}" srcOrd="1" destOrd="0" parTransId="{44EB147F-43B7-4934-A2EC-C27E46B2E4E1}" sibTransId="{844A3594-E0DA-439C-815D-DFA2B1059ED9}"/>
    <dgm:cxn modelId="{DCA0DAA0-7B8F-44B4-9ECE-B55A5F5D3A2A}" srcId="{394FF9C4-822C-4158-B6CD-D5478E7C9749}" destId="{FE975A9C-8CAB-408C-B4E5-D117F27A1370}" srcOrd="5" destOrd="0" parTransId="{E9E39CA5-4A12-44F0-A69F-5D12D59F2548}" sibTransId="{8774F9F9-E8E6-48DE-87D5-6C9365779321}"/>
    <dgm:cxn modelId="{7EB9A3BE-8A05-4CF3-BDBF-9150F16142A8}" type="presOf" srcId="{E02EC89A-1AE9-4447-8C56-41C73DAC3A22}" destId="{CCB15A74-76A7-4659-BAD2-8F0F15A4D8B6}" srcOrd="0" destOrd="0" presId="urn:microsoft.com/office/officeart/2005/8/layout/radial4"/>
    <dgm:cxn modelId="{0BC27E40-0F3F-4307-97D2-38D9057D1348}" type="presOf" srcId="{44EB147F-43B7-4934-A2EC-C27E46B2E4E1}" destId="{2A11A340-5862-45BF-8DD1-5102BE085454}" srcOrd="0" destOrd="0" presId="urn:microsoft.com/office/officeart/2005/8/layout/radial4"/>
    <dgm:cxn modelId="{23817651-78F1-4DDC-86F1-B216660C3EED}" type="presOf" srcId="{CA5D2D42-A57C-4D89-8F6E-E771CA432215}" destId="{9EB9F847-8DD7-4407-BB6D-24996282B43F}" srcOrd="0" destOrd="0" presId="urn:microsoft.com/office/officeart/2005/8/layout/radial4"/>
    <dgm:cxn modelId="{069F4A70-78AB-4483-AF39-08E537ED3C95}" type="presOf" srcId="{85B90B47-3773-4B92-B4DD-8B28B9218E0E}" destId="{A9A8E1AA-510D-4930-A811-7D350F44CF26}" srcOrd="0" destOrd="0" presId="urn:microsoft.com/office/officeart/2005/8/layout/radial4"/>
    <dgm:cxn modelId="{DF487F8B-67A2-4D56-9EBC-5C8BDE8E4088}" srcId="{394FF9C4-822C-4158-B6CD-D5478E7C9749}" destId="{E47CDDCD-6FA7-40D3-A764-1464914514CA}" srcOrd="4" destOrd="0" parTransId="{E02EC89A-1AE9-4447-8C56-41C73DAC3A22}" sibTransId="{FF8301B1-1278-49E0-813D-35769ABF4EED}"/>
    <dgm:cxn modelId="{00371436-4D18-43D2-89CF-57175B5B58CC}" type="presOf" srcId="{E9E39CA5-4A12-44F0-A69F-5D12D59F2548}" destId="{07C6340B-C3B8-46C5-AD43-A1CC933CBB6A}" srcOrd="0" destOrd="0" presId="urn:microsoft.com/office/officeart/2005/8/layout/radial4"/>
    <dgm:cxn modelId="{8BE19261-6509-47CF-9158-A1DB7359F31D}" type="presOf" srcId="{825AB087-88BF-4047-BCCA-326E5B0D9CC4}" destId="{4A4E5596-88CB-4959-B106-CD530C026932}" srcOrd="0" destOrd="0" presId="urn:microsoft.com/office/officeart/2005/8/layout/radial4"/>
    <dgm:cxn modelId="{B16F6990-5102-4966-A6C7-3B6DCB8CF3A2}" type="presOf" srcId="{FE975A9C-8CAB-408C-B4E5-D117F27A1370}" destId="{BEF566A9-3933-4F57-B8E9-F7DC5DCB3985}" srcOrd="0" destOrd="0" presId="urn:microsoft.com/office/officeart/2005/8/layout/radial4"/>
    <dgm:cxn modelId="{A09EACEA-423C-467A-8C42-7BC2B5ED7B6C}" type="presOf" srcId="{488A3C35-1F87-47DB-9DBC-B1F4A98D1497}" destId="{C72A53CC-F180-4202-BC0E-5DB19B91428E}" srcOrd="0" destOrd="0" presId="urn:microsoft.com/office/officeart/2005/8/layout/radial4"/>
    <dgm:cxn modelId="{FE61CB77-B87B-49AC-BC15-9FD0A187285A}" type="presParOf" srcId="{C9668CC8-1BEE-4502-BD3B-D0D9FB6003B8}" destId="{CF2AFEA1-B5E1-4E42-AB78-3CD6E8AD30DA}" srcOrd="0" destOrd="0" presId="urn:microsoft.com/office/officeart/2005/8/layout/radial4"/>
    <dgm:cxn modelId="{A612A9B5-AA31-4531-8336-47C3ABDACA38}" type="presParOf" srcId="{C9668CC8-1BEE-4502-BD3B-D0D9FB6003B8}" destId="{8C5F266C-622F-4A8B-96EF-2945AAB69ACA}" srcOrd="1" destOrd="0" presId="urn:microsoft.com/office/officeart/2005/8/layout/radial4"/>
    <dgm:cxn modelId="{83C45056-FB2F-4B04-AAE9-C77BA20F3A78}" type="presParOf" srcId="{C9668CC8-1BEE-4502-BD3B-D0D9FB6003B8}" destId="{95013E8A-3F3C-471E-9551-D20884BE098B}" srcOrd="2" destOrd="0" presId="urn:microsoft.com/office/officeart/2005/8/layout/radial4"/>
    <dgm:cxn modelId="{FA2EEF60-85C9-4441-8C79-CFEB99508B38}" type="presParOf" srcId="{C9668CC8-1BEE-4502-BD3B-D0D9FB6003B8}" destId="{2A11A340-5862-45BF-8DD1-5102BE085454}" srcOrd="3" destOrd="0" presId="urn:microsoft.com/office/officeart/2005/8/layout/radial4"/>
    <dgm:cxn modelId="{8908AAB8-F652-48B6-8D55-F7BA72E4AB7F}" type="presParOf" srcId="{C9668CC8-1BEE-4502-BD3B-D0D9FB6003B8}" destId="{73952EC7-1027-4EA4-9CC9-7DCE3E89573D}" srcOrd="4" destOrd="0" presId="urn:microsoft.com/office/officeart/2005/8/layout/radial4"/>
    <dgm:cxn modelId="{A75C772A-BCFD-47A0-BC70-479967CCA8B8}" type="presParOf" srcId="{C9668CC8-1BEE-4502-BD3B-D0D9FB6003B8}" destId="{8AAD4D42-5DFC-4038-A4CA-D1FFB7F03A0A}" srcOrd="5" destOrd="0" presId="urn:microsoft.com/office/officeart/2005/8/layout/radial4"/>
    <dgm:cxn modelId="{FB45FEF6-F3D9-415F-AE4E-3CD7022C9BD0}" type="presParOf" srcId="{C9668CC8-1BEE-4502-BD3B-D0D9FB6003B8}" destId="{A9A8E1AA-510D-4930-A811-7D350F44CF26}" srcOrd="6" destOrd="0" presId="urn:microsoft.com/office/officeart/2005/8/layout/radial4"/>
    <dgm:cxn modelId="{3310507C-92EA-45B7-AF9D-8A9B6ECBF544}" type="presParOf" srcId="{C9668CC8-1BEE-4502-BD3B-D0D9FB6003B8}" destId="{C72A53CC-F180-4202-BC0E-5DB19B91428E}" srcOrd="7" destOrd="0" presId="urn:microsoft.com/office/officeart/2005/8/layout/radial4"/>
    <dgm:cxn modelId="{65BBBA75-BA9A-4054-BC21-25324EA73574}" type="presParOf" srcId="{C9668CC8-1BEE-4502-BD3B-D0D9FB6003B8}" destId="{78CD73D2-3CFA-4E14-A7EF-948B5B7A4C33}" srcOrd="8" destOrd="0" presId="urn:microsoft.com/office/officeart/2005/8/layout/radial4"/>
    <dgm:cxn modelId="{34A60F02-C866-4C3F-B5CE-CD8C00AD3F4D}" type="presParOf" srcId="{C9668CC8-1BEE-4502-BD3B-D0D9FB6003B8}" destId="{CCB15A74-76A7-4659-BAD2-8F0F15A4D8B6}" srcOrd="9" destOrd="0" presId="urn:microsoft.com/office/officeart/2005/8/layout/radial4"/>
    <dgm:cxn modelId="{970FB3E2-9B61-42CE-8D76-795B549511BD}" type="presParOf" srcId="{C9668CC8-1BEE-4502-BD3B-D0D9FB6003B8}" destId="{BCB5D922-E6E3-4489-9ABB-0F3B5103CBD9}" srcOrd="10" destOrd="0" presId="urn:microsoft.com/office/officeart/2005/8/layout/radial4"/>
    <dgm:cxn modelId="{4BB1F1AC-E40A-4AA8-B436-33B1F586A427}" type="presParOf" srcId="{C9668CC8-1BEE-4502-BD3B-D0D9FB6003B8}" destId="{07C6340B-C3B8-46C5-AD43-A1CC933CBB6A}" srcOrd="11" destOrd="0" presId="urn:microsoft.com/office/officeart/2005/8/layout/radial4"/>
    <dgm:cxn modelId="{0983B6FE-46E4-448D-BCC2-4070C9CFD6D6}" type="presParOf" srcId="{C9668CC8-1BEE-4502-BD3B-D0D9FB6003B8}" destId="{BEF566A9-3933-4F57-B8E9-F7DC5DCB3985}" srcOrd="12" destOrd="0" presId="urn:microsoft.com/office/officeart/2005/8/layout/radial4"/>
    <dgm:cxn modelId="{C1965957-5F39-4D83-B527-923F583A27DA}" type="presParOf" srcId="{C9668CC8-1BEE-4502-BD3B-D0D9FB6003B8}" destId="{9EB9F847-8DD7-4407-BB6D-24996282B43F}" srcOrd="13" destOrd="0" presId="urn:microsoft.com/office/officeart/2005/8/layout/radial4"/>
    <dgm:cxn modelId="{FC3350EF-EDC3-4086-B6C3-13702822CE5D}" type="presParOf" srcId="{C9668CC8-1BEE-4502-BD3B-D0D9FB6003B8}" destId="{4A4E5596-88CB-4959-B106-CD530C026932}"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621E7E-FB8B-40E5-8FC1-5FC37B5AA4BA}" type="doc">
      <dgm:prSet loTypeId="urn:microsoft.com/office/officeart/2005/8/layout/arrow2" loCatId="process" qsTypeId="urn:microsoft.com/office/officeart/2005/8/quickstyle/simple1" qsCatId="simple" csTypeId="urn:microsoft.com/office/officeart/2005/8/colors/accent1_2" csCatId="accent1" phldr="1"/>
      <dgm:spPr/>
    </dgm:pt>
    <dgm:pt modelId="{D6F0CC13-B115-456B-A6FD-37F7E42F8F4C}">
      <dgm:prSet phldrT="[Tekst]" custT="1"/>
      <dgm:spPr/>
      <dgm:t>
        <a:bodyPr/>
        <a:lstStyle/>
        <a:p>
          <a:r>
            <a:rPr lang="nb-NO" sz="2400" dirty="0" smtClean="0"/>
            <a:t>Impuls</a:t>
          </a:r>
          <a:r>
            <a:rPr lang="nb-NO" sz="2700" dirty="0" smtClean="0"/>
            <a:t> </a:t>
          </a:r>
          <a:endParaRPr lang="nb-NO" sz="2700" dirty="0"/>
        </a:p>
      </dgm:t>
    </dgm:pt>
    <dgm:pt modelId="{DD5CF47A-1593-4CA3-B247-A8504F2A65E8}" type="parTrans" cxnId="{AB3B05F2-EF0D-40CD-A3CB-D0AEEA1065F9}">
      <dgm:prSet/>
      <dgm:spPr/>
      <dgm:t>
        <a:bodyPr/>
        <a:lstStyle/>
        <a:p>
          <a:endParaRPr lang="nb-NO"/>
        </a:p>
      </dgm:t>
    </dgm:pt>
    <dgm:pt modelId="{D6C850DD-EA8F-4296-A494-D400D5313CD6}" type="sibTrans" cxnId="{AB3B05F2-EF0D-40CD-A3CB-D0AEEA1065F9}">
      <dgm:prSet/>
      <dgm:spPr/>
      <dgm:t>
        <a:bodyPr/>
        <a:lstStyle/>
        <a:p>
          <a:endParaRPr lang="nb-NO"/>
        </a:p>
      </dgm:t>
    </dgm:pt>
    <dgm:pt modelId="{F06A576D-DF21-4F3C-ACE0-2007DD74BAA9}">
      <dgm:prSet phldrT="[Tekst]" custT="1"/>
      <dgm:spPr/>
      <dgm:t>
        <a:bodyPr/>
        <a:lstStyle/>
        <a:p>
          <a:r>
            <a:rPr lang="nb-NO" sz="2400" dirty="0" smtClean="0"/>
            <a:t>Hva kan jeg oppnå? </a:t>
          </a:r>
          <a:endParaRPr lang="nb-NO" sz="2400" dirty="0"/>
        </a:p>
      </dgm:t>
    </dgm:pt>
    <dgm:pt modelId="{495928CC-20F5-4EC9-A040-A3B769973161}" type="parTrans" cxnId="{585BC2B2-ADEB-471B-87AA-DDE539B9F5CF}">
      <dgm:prSet/>
      <dgm:spPr/>
      <dgm:t>
        <a:bodyPr/>
        <a:lstStyle/>
        <a:p>
          <a:endParaRPr lang="nb-NO"/>
        </a:p>
      </dgm:t>
    </dgm:pt>
    <dgm:pt modelId="{939F09C9-2F00-4067-819C-D0CBB6E8A559}" type="sibTrans" cxnId="{585BC2B2-ADEB-471B-87AA-DDE539B9F5CF}">
      <dgm:prSet/>
      <dgm:spPr/>
      <dgm:t>
        <a:bodyPr/>
        <a:lstStyle/>
        <a:p>
          <a:endParaRPr lang="nb-NO"/>
        </a:p>
      </dgm:t>
    </dgm:pt>
    <dgm:pt modelId="{7C6A9B5B-02E5-479F-AD71-B3AE3CE4F266}">
      <dgm:prSet phldrT="[Tekst]" custT="1"/>
      <dgm:spPr/>
      <dgm:t>
        <a:bodyPr/>
        <a:lstStyle/>
        <a:p>
          <a:r>
            <a:rPr lang="nb-NO" sz="2400" dirty="0" smtClean="0"/>
            <a:t>handling</a:t>
          </a:r>
          <a:endParaRPr lang="nb-NO" sz="2400" dirty="0"/>
        </a:p>
      </dgm:t>
    </dgm:pt>
    <dgm:pt modelId="{601D4222-1111-49D4-BB3D-D91FB82D06BE}" type="parTrans" cxnId="{5CDE5D12-6D37-4314-87AC-88EB48268711}">
      <dgm:prSet/>
      <dgm:spPr/>
      <dgm:t>
        <a:bodyPr/>
        <a:lstStyle/>
        <a:p>
          <a:endParaRPr lang="nb-NO"/>
        </a:p>
      </dgm:t>
    </dgm:pt>
    <dgm:pt modelId="{19180D3E-CB03-48B3-9314-C7FDAE20DCC1}" type="sibTrans" cxnId="{5CDE5D12-6D37-4314-87AC-88EB48268711}">
      <dgm:prSet/>
      <dgm:spPr/>
      <dgm:t>
        <a:bodyPr/>
        <a:lstStyle/>
        <a:p>
          <a:endParaRPr lang="nb-NO"/>
        </a:p>
      </dgm:t>
    </dgm:pt>
    <dgm:pt modelId="{A0D9BA9E-F969-4843-BCC5-C7775E73CCEE}">
      <dgm:prSet phldrT="[Tekst]" custT="1"/>
      <dgm:spPr/>
      <dgm:t>
        <a:bodyPr/>
        <a:lstStyle/>
        <a:p>
          <a:r>
            <a:rPr lang="nb-NO" sz="2400" dirty="0" smtClean="0"/>
            <a:t>Er det verdt det?</a:t>
          </a:r>
          <a:endParaRPr lang="nb-NO" sz="2400" dirty="0"/>
        </a:p>
      </dgm:t>
    </dgm:pt>
    <dgm:pt modelId="{1F8D0B50-EFB0-4D3F-AAEC-4AD83BBDD22F}" type="parTrans" cxnId="{88279758-3510-4B25-BAEA-123089A796B8}">
      <dgm:prSet/>
      <dgm:spPr/>
      <dgm:t>
        <a:bodyPr/>
        <a:lstStyle/>
        <a:p>
          <a:endParaRPr lang="nb-NO"/>
        </a:p>
      </dgm:t>
    </dgm:pt>
    <dgm:pt modelId="{22A15D83-E0E9-4527-A73D-F8599308F043}" type="sibTrans" cxnId="{88279758-3510-4B25-BAEA-123089A796B8}">
      <dgm:prSet/>
      <dgm:spPr/>
      <dgm:t>
        <a:bodyPr/>
        <a:lstStyle/>
        <a:p>
          <a:endParaRPr lang="nb-NO"/>
        </a:p>
      </dgm:t>
    </dgm:pt>
    <dgm:pt modelId="{5058EFF0-2AA2-4397-96DF-EFE0E410B889}">
      <dgm:prSet phldrT="[Tekst]" custT="1"/>
      <dgm:spPr/>
      <dgm:t>
        <a:bodyPr/>
        <a:lstStyle/>
        <a:p>
          <a:r>
            <a:rPr lang="nb-NO" sz="2400" dirty="0" smtClean="0"/>
            <a:t>Får jeg det til?</a:t>
          </a:r>
          <a:endParaRPr lang="nb-NO" sz="2400" dirty="0"/>
        </a:p>
      </dgm:t>
    </dgm:pt>
    <dgm:pt modelId="{CF47C66D-0D01-444F-80CC-92E4429DA62E}" type="parTrans" cxnId="{290C8AFE-DE9E-4357-A42E-D7D944E05805}">
      <dgm:prSet/>
      <dgm:spPr/>
      <dgm:t>
        <a:bodyPr/>
        <a:lstStyle/>
        <a:p>
          <a:endParaRPr lang="nb-NO"/>
        </a:p>
      </dgm:t>
    </dgm:pt>
    <dgm:pt modelId="{4B7505F9-AD32-4AD1-88C1-4D7C4091941C}" type="sibTrans" cxnId="{290C8AFE-DE9E-4357-A42E-D7D944E05805}">
      <dgm:prSet/>
      <dgm:spPr/>
      <dgm:t>
        <a:bodyPr/>
        <a:lstStyle/>
        <a:p>
          <a:endParaRPr lang="nb-NO"/>
        </a:p>
      </dgm:t>
    </dgm:pt>
    <dgm:pt modelId="{E33F8101-9856-4337-8F13-F31C50768CB4}" type="pres">
      <dgm:prSet presAssocID="{A8621E7E-FB8B-40E5-8FC1-5FC37B5AA4BA}" presName="arrowDiagram" presStyleCnt="0">
        <dgm:presLayoutVars>
          <dgm:chMax val="5"/>
          <dgm:dir/>
          <dgm:resizeHandles val="exact"/>
        </dgm:presLayoutVars>
      </dgm:prSet>
      <dgm:spPr/>
    </dgm:pt>
    <dgm:pt modelId="{13B3174F-742D-42F7-9174-FB552917ED4E}" type="pres">
      <dgm:prSet presAssocID="{A8621E7E-FB8B-40E5-8FC1-5FC37B5AA4BA}" presName="arrow" presStyleLbl="bgShp" presStyleIdx="0" presStyleCnt="1"/>
      <dgm:spPr/>
    </dgm:pt>
    <dgm:pt modelId="{285D0734-B820-4837-8396-8487880A9F6E}" type="pres">
      <dgm:prSet presAssocID="{A8621E7E-FB8B-40E5-8FC1-5FC37B5AA4BA}" presName="arrowDiagram5" presStyleCnt="0"/>
      <dgm:spPr/>
    </dgm:pt>
    <dgm:pt modelId="{8837801C-1F8E-4B2D-8488-5BD632BD1B4D}" type="pres">
      <dgm:prSet presAssocID="{D6F0CC13-B115-456B-A6FD-37F7E42F8F4C}" presName="bullet5a" presStyleLbl="node1" presStyleIdx="0" presStyleCnt="5"/>
      <dgm:spPr/>
    </dgm:pt>
    <dgm:pt modelId="{9CB4D745-A65D-461B-983B-92CC76C68E02}" type="pres">
      <dgm:prSet presAssocID="{D6F0CC13-B115-456B-A6FD-37F7E42F8F4C}" presName="textBox5a" presStyleLbl="revTx" presStyleIdx="0" presStyleCnt="5">
        <dgm:presLayoutVars>
          <dgm:bulletEnabled val="1"/>
        </dgm:presLayoutVars>
      </dgm:prSet>
      <dgm:spPr/>
    </dgm:pt>
    <dgm:pt modelId="{ADFCA9D8-0AF5-40C7-86D0-EFADB3D471E3}" type="pres">
      <dgm:prSet presAssocID="{F06A576D-DF21-4F3C-ACE0-2007DD74BAA9}" presName="bullet5b" presStyleLbl="node1" presStyleIdx="1" presStyleCnt="5"/>
      <dgm:spPr/>
    </dgm:pt>
    <dgm:pt modelId="{26698FB1-D2A9-4798-864C-7E30E6509273}" type="pres">
      <dgm:prSet presAssocID="{F06A576D-DF21-4F3C-ACE0-2007DD74BAA9}" presName="textBox5b" presStyleLbl="revTx" presStyleIdx="1" presStyleCnt="5" custScaleX="128681" custLinFactNeighborX="20283" custLinFactNeighborY="3215">
        <dgm:presLayoutVars>
          <dgm:bulletEnabled val="1"/>
        </dgm:presLayoutVars>
      </dgm:prSet>
      <dgm:spPr/>
    </dgm:pt>
    <dgm:pt modelId="{C76DCF0F-8EA5-4532-8185-DC45BD3193F7}" type="pres">
      <dgm:prSet presAssocID="{A0D9BA9E-F969-4843-BCC5-C7775E73CCEE}" presName="bullet5c" presStyleLbl="node1" presStyleIdx="2" presStyleCnt="5"/>
      <dgm:spPr/>
    </dgm:pt>
    <dgm:pt modelId="{1F2929E7-37C3-4F5E-878E-4C9F6931667D}" type="pres">
      <dgm:prSet presAssocID="{A0D9BA9E-F969-4843-BCC5-C7775E73CCEE}" presName="textBox5c" presStyleLbl="revTx" presStyleIdx="2" presStyleCnt="5">
        <dgm:presLayoutVars>
          <dgm:bulletEnabled val="1"/>
        </dgm:presLayoutVars>
      </dgm:prSet>
      <dgm:spPr/>
      <dgm:t>
        <a:bodyPr/>
        <a:lstStyle/>
        <a:p>
          <a:endParaRPr lang="nb-NO"/>
        </a:p>
      </dgm:t>
    </dgm:pt>
    <dgm:pt modelId="{F01EAFE1-A396-451A-8615-DB7ED40AFE1E}" type="pres">
      <dgm:prSet presAssocID="{5058EFF0-2AA2-4397-96DF-EFE0E410B889}" presName="bullet5d" presStyleLbl="node1" presStyleIdx="3" presStyleCnt="5"/>
      <dgm:spPr/>
    </dgm:pt>
    <dgm:pt modelId="{FA927A11-FEDD-4A37-8F2C-567F22F962B1}" type="pres">
      <dgm:prSet presAssocID="{5058EFF0-2AA2-4397-96DF-EFE0E410B889}" presName="textBox5d" presStyleLbl="revTx" presStyleIdx="3" presStyleCnt="5">
        <dgm:presLayoutVars>
          <dgm:bulletEnabled val="1"/>
        </dgm:presLayoutVars>
      </dgm:prSet>
      <dgm:spPr/>
    </dgm:pt>
    <dgm:pt modelId="{473E60C3-EB1F-4039-8A81-F98DA4C6A128}" type="pres">
      <dgm:prSet presAssocID="{7C6A9B5B-02E5-479F-AD71-B3AE3CE4F266}" presName="bullet5e" presStyleLbl="node1" presStyleIdx="4" presStyleCnt="5" custLinFactX="17207" custLinFactNeighborX="100000" custLinFactNeighborY="-33488"/>
      <dgm:spPr/>
    </dgm:pt>
    <dgm:pt modelId="{7B812A00-D7B3-4876-950B-A6584F9CAAF9}" type="pres">
      <dgm:prSet presAssocID="{7C6A9B5B-02E5-479F-AD71-B3AE3CE4F266}" presName="textBox5e" presStyleLbl="revTx" presStyleIdx="4" presStyleCnt="5" custScaleY="18050" custLinFactNeighborX="60726" custLinFactNeighborY="-45748">
        <dgm:presLayoutVars>
          <dgm:bulletEnabled val="1"/>
        </dgm:presLayoutVars>
      </dgm:prSet>
      <dgm:spPr/>
      <dgm:t>
        <a:bodyPr/>
        <a:lstStyle/>
        <a:p>
          <a:endParaRPr lang="nb-NO"/>
        </a:p>
      </dgm:t>
    </dgm:pt>
  </dgm:ptLst>
  <dgm:cxnLst>
    <dgm:cxn modelId="{AB3B05F2-EF0D-40CD-A3CB-D0AEEA1065F9}" srcId="{A8621E7E-FB8B-40E5-8FC1-5FC37B5AA4BA}" destId="{D6F0CC13-B115-456B-A6FD-37F7E42F8F4C}" srcOrd="0" destOrd="0" parTransId="{DD5CF47A-1593-4CA3-B247-A8504F2A65E8}" sibTransId="{D6C850DD-EA8F-4296-A494-D400D5313CD6}"/>
    <dgm:cxn modelId="{B828693F-3859-4290-8C76-E21097DDD851}" type="presOf" srcId="{5058EFF0-2AA2-4397-96DF-EFE0E410B889}" destId="{FA927A11-FEDD-4A37-8F2C-567F22F962B1}" srcOrd="0" destOrd="0" presId="urn:microsoft.com/office/officeart/2005/8/layout/arrow2"/>
    <dgm:cxn modelId="{585BC2B2-ADEB-471B-87AA-DDE539B9F5CF}" srcId="{A8621E7E-FB8B-40E5-8FC1-5FC37B5AA4BA}" destId="{F06A576D-DF21-4F3C-ACE0-2007DD74BAA9}" srcOrd="1" destOrd="0" parTransId="{495928CC-20F5-4EC9-A040-A3B769973161}" sibTransId="{939F09C9-2F00-4067-819C-D0CBB6E8A559}"/>
    <dgm:cxn modelId="{9C4700C9-059A-49A6-81C4-AC06C2198B3E}" type="presOf" srcId="{A8621E7E-FB8B-40E5-8FC1-5FC37B5AA4BA}" destId="{E33F8101-9856-4337-8F13-F31C50768CB4}" srcOrd="0" destOrd="0" presId="urn:microsoft.com/office/officeart/2005/8/layout/arrow2"/>
    <dgm:cxn modelId="{0D1A6B63-E4CA-4A1E-A240-EE12418B5B34}" type="presOf" srcId="{F06A576D-DF21-4F3C-ACE0-2007DD74BAA9}" destId="{26698FB1-D2A9-4798-864C-7E30E6509273}" srcOrd="0" destOrd="0" presId="urn:microsoft.com/office/officeart/2005/8/layout/arrow2"/>
    <dgm:cxn modelId="{88279758-3510-4B25-BAEA-123089A796B8}" srcId="{A8621E7E-FB8B-40E5-8FC1-5FC37B5AA4BA}" destId="{A0D9BA9E-F969-4843-BCC5-C7775E73CCEE}" srcOrd="2" destOrd="0" parTransId="{1F8D0B50-EFB0-4D3F-AAEC-4AD83BBDD22F}" sibTransId="{22A15D83-E0E9-4527-A73D-F8599308F043}"/>
    <dgm:cxn modelId="{1D4D6E4E-EB92-4DD9-BDD0-797CFBCB9519}" type="presOf" srcId="{A0D9BA9E-F969-4843-BCC5-C7775E73CCEE}" destId="{1F2929E7-37C3-4F5E-878E-4C9F6931667D}" srcOrd="0" destOrd="0" presId="urn:microsoft.com/office/officeart/2005/8/layout/arrow2"/>
    <dgm:cxn modelId="{136BFE81-87E9-4FA1-A5AB-A6502D18BB0B}" type="presOf" srcId="{7C6A9B5B-02E5-479F-AD71-B3AE3CE4F266}" destId="{7B812A00-D7B3-4876-950B-A6584F9CAAF9}" srcOrd="0" destOrd="0" presId="urn:microsoft.com/office/officeart/2005/8/layout/arrow2"/>
    <dgm:cxn modelId="{5CDE5D12-6D37-4314-87AC-88EB48268711}" srcId="{A8621E7E-FB8B-40E5-8FC1-5FC37B5AA4BA}" destId="{7C6A9B5B-02E5-479F-AD71-B3AE3CE4F266}" srcOrd="4" destOrd="0" parTransId="{601D4222-1111-49D4-BB3D-D91FB82D06BE}" sibTransId="{19180D3E-CB03-48B3-9314-C7FDAE20DCC1}"/>
    <dgm:cxn modelId="{290C8AFE-DE9E-4357-A42E-D7D944E05805}" srcId="{A8621E7E-FB8B-40E5-8FC1-5FC37B5AA4BA}" destId="{5058EFF0-2AA2-4397-96DF-EFE0E410B889}" srcOrd="3" destOrd="0" parTransId="{CF47C66D-0D01-444F-80CC-92E4429DA62E}" sibTransId="{4B7505F9-AD32-4AD1-88C1-4D7C4091941C}"/>
    <dgm:cxn modelId="{A4099E2B-A589-4D5B-B275-664E0DB4A37F}" type="presOf" srcId="{D6F0CC13-B115-456B-A6FD-37F7E42F8F4C}" destId="{9CB4D745-A65D-461B-983B-92CC76C68E02}" srcOrd="0" destOrd="0" presId="urn:microsoft.com/office/officeart/2005/8/layout/arrow2"/>
    <dgm:cxn modelId="{C79F4A84-A30A-42B5-82DA-8E4FC49F4ED0}" type="presParOf" srcId="{E33F8101-9856-4337-8F13-F31C50768CB4}" destId="{13B3174F-742D-42F7-9174-FB552917ED4E}" srcOrd="0" destOrd="0" presId="urn:microsoft.com/office/officeart/2005/8/layout/arrow2"/>
    <dgm:cxn modelId="{938047DE-ED69-4C18-B077-8D05C02E2BFA}" type="presParOf" srcId="{E33F8101-9856-4337-8F13-F31C50768CB4}" destId="{285D0734-B820-4837-8396-8487880A9F6E}" srcOrd="1" destOrd="0" presId="urn:microsoft.com/office/officeart/2005/8/layout/arrow2"/>
    <dgm:cxn modelId="{81A70984-7B1B-48AF-B882-2F01F78CE432}" type="presParOf" srcId="{285D0734-B820-4837-8396-8487880A9F6E}" destId="{8837801C-1F8E-4B2D-8488-5BD632BD1B4D}" srcOrd="0" destOrd="0" presId="urn:microsoft.com/office/officeart/2005/8/layout/arrow2"/>
    <dgm:cxn modelId="{35903AFB-2710-48ED-AC70-85D81101F642}" type="presParOf" srcId="{285D0734-B820-4837-8396-8487880A9F6E}" destId="{9CB4D745-A65D-461B-983B-92CC76C68E02}" srcOrd="1" destOrd="0" presId="urn:microsoft.com/office/officeart/2005/8/layout/arrow2"/>
    <dgm:cxn modelId="{60752529-9741-4C1A-8C1D-7E138533DFFA}" type="presParOf" srcId="{285D0734-B820-4837-8396-8487880A9F6E}" destId="{ADFCA9D8-0AF5-40C7-86D0-EFADB3D471E3}" srcOrd="2" destOrd="0" presId="urn:microsoft.com/office/officeart/2005/8/layout/arrow2"/>
    <dgm:cxn modelId="{793D817D-81D8-46D7-AAF4-07E1C9E7E65C}" type="presParOf" srcId="{285D0734-B820-4837-8396-8487880A9F6E}" destId="{26698FB1-D2A9-4798-864C-7E30E6509273}" srcOrd="3" destOrd="0" presId="urn:microsoft.com/office/officeart/2005/8/layout/arrow2"/>
    <dgm:cxn modelId="{A31DB289-4D6D-43F6-AD3E-224771012C49}" type="presParOf" srcId="{285D0734-B820-4837-8396-8487880A9F6E}" destId="{C76DCF0F-8EA5-4532-8185-DC45BD3193F7}" srcOrd="4" destOrd="0" presId="urn:microsoft.com/office/officeart/2005/8/layout/arrow2"/>
    <dgm:cxn modelId="{39B3276E-C7E5-4BE0-A3FB-04B27D516632}" type="presParOf" srcId="{285D0734-B820-4837-8396-8487880A9F6E}" destId="{1F2929E7-37C3-4F5E-878E-4C9F6931667D}" srcOrd="5" destOrd="0" presId="urn:microsoft.com/office/officeart/2005/8/layout/arrow2"/>
    <dgm:cxn modelId="{13629E02-EA6A-4507-BD42-C2C32026F2A7}" type="presParOf" srcId="{285D0734-B820-4837-8396-8487880A9F6E}" destId="{F01EAFE1-A396-451A-8615-DB7ED40AFE1E}" srcOrd="6" destOrd="0" presId="urn:microsoft.com/office/officeart/2005/8/layout/arrow2"/>
    <dgm:cxn modelId="{0A6F8F48-0238-4F8B-850B-91DD63C8CBD3}" type="presParOf" srcId="{285D0734-B820-4837-8396-8487880A9F6E}" destId="{FA927A11-FEDD-4A37-8F2C-567F22F962B1}" srcOrd="7" destOrd="0" presId="urn:microsoft.com/office/officeart/2005/8/layout/arrow2"/>
    <dgm:cxn modelId="{BA27B672-DA6D-4F5D-92A6-CD71D7DFA705}" type="presParOf" srcId="{285D0734-B820-4837-8396-8487880A9F6E}" destId="{473E60C3-EB1F-4039-8A81-F98DA4C6A128}" srcOrd="8" destOrd="0" presId="urn:microsoft.com/office/officeart/2005/8/layout/arrow2"/>
    <dgm:cxn modelId="{3492771D-D9A3-4EE1-B3E3-2629952DB0CE}" type="presParOf" srcId="{285D0734-B820-4837-8396-8487880A9F6E}" destId="{7B812A00-D7B3-4876-950B-A6584F9CAAF9}"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621E7E-FB8B-40E5-8FC1-5FC37B5AA4BA}" type="doc">
      <dgm:prSet loTypeId="urn:microsoft.com/office/officeart/2005/8/layout/arrow2" loCatId="process" qsTypeId="urn:microsoft.com/office/officeart/2005/8/quickstyle/simple1" qsCatId="simple" csTypeId="urn:microsoft.com/office/officeart/2005/8/colors/accent1_2" csCatId="accent1" phldr="1"/>
      <dgm:spPr/>
    </dgm:pt>
    <dgm:pt modelId="{D6F0CC13-B115-456B-A6FD-37F7E42F8F4C}">
      <dgm:prSet phldrT="[Tekst]" custT="1"/>
      <dgm:spPr/>
      <dgm:t>
        <a:bodyPr/>
        <a:lstStyle/>
        <a:p>
          <a:r>
            <a:rPr lang="nb-NO" sz="2400" dirty="0" smtClean="0"/>
            <a:t>Impuls</a:t>
          </a:r>
          <a:r>
            <a:rPr lang="nb-NO" sz="2700" dirty="0" smtClean="0"/>
            <a:t> </a:t>
          </a:r>
          <a:endParaRPr lang="nb-NO" sz="2700" dirty="0"/>
        </a:p>
      </dgm:t>
    </dgm:pt>
    <dgm:pt modelId="{DD5CF47A-1593-4CA3-B247-A8504F2A65E8}" type="parTrans" cxnId="{AB3B05F2-EF0D-40CD-A3CB-D0AEEA1065F9}">
      <dgm:prSet/>
      <dgm:spPr/>
      <dgm:t>
        <a:bodyPr/>
        <a:lstStyle/>
        <a:p>
          <a:endParaRPr lang="nb-NO"/>
        </a:p>
      </dgm:t>
    </dgm:pt>
    <dgm:pt modelId="{D6C850DD-EA8F-4296-A494-D400D5313CD6}" type="sibTrans" cxnId="{AB3B05F2-EF0D-40CD-A3CB-D0AEEA1065F9}">
      <dgm:prSet/>
      <dgm:spPr/>
      <dgm:t>
        <a:bodyPr/>
        <a:lstStyle/>
        <a:p>
          <a:endParaRPr lang="nb-NO"/>
        </a:p>
      </dgm:t>
    </dgm:pt>
    <dgm:pt modelId="{F06A576D-DF21-4F3C-ACE0-2007DD74BAA9}">
      <dgm:prSet phldrT="[Tekst]" custT="1"/>
      <dgm:spPr/>
      <dgm:t>
        <a:bodyPr/>
        <a:lstStyle/>
        <a:p>
          <a:r>
            <a:rPr lang="nb-NO" sz="2400" dirty="0" smtClean="0"/>
            <a:t>Hva kan jeg oppnå? </a:t>
          </a:r>
          <a:endParaRPr lang="nb-NO" sz="2400" dirty="0"/>
        </a:p>
      </dgm:t>
    </dgm:pt>
    <dgm:pt modelId="{495928CC-20F5-4EC9-A040-A3B769973161}" type="parTrans" cxnId="{585BC2B2-ADEB-471B-87AA-DDE539B9F5CF}">
      <dgm:prSet/>
      <dgm:spPr/>
      <dgm:t>
        <a:bodyPr/>
        <a:lstStyle/>
        <a:p>
          <a:endParaRPr lang="nb-NO"/>
        </a:p>
      </dgm:t>
    </dgm:pt>
    <dgm:pt modelId="{939F09C9-2F00-4067-819C-D0CBB6E8A559}" type="sibTrans" cxnId="{585BC2B2-ADEB-471B-87AA-DDE539B9F5CF}">
      <dgm:prSet/>
      <dgm:spPr/>
      <dgm:t>
        <a:bodyPr/>
        <a:lstStyle/>
        <a:p>
          <a:endParaRPr lang="nb-NO"/>
        </a:p>
      </dgm:t>
    </dgm:pt>
    <dgm:pt modelId="{7C6A9B5B-02E5-479F-AD71-B3AE3CE4F266}">
      <dgm:prSet phldrT="[Tekst]" custT="1"/>
      <dgm:spPr/>
      <dgm:t>
        <a:bodyPr/>
        <a:lstStyle/>
        <a:p>
          <a:r>
            <a:rPr lang="nb-NO" sz="2400" dirty="0" smtClean="0"/>
            <a:t>handling</a:t>
          </a:r>
          <a:endParaRPr lang="nb-NO" sz="2400" dirty="0"/>
        </a:p>
      </dgm:t>
    </dgm:pt>
    <dgm:pt modelId="{601D4222-1111-49D4-BB3D-D91FB82D06BE}" type="parTrans" cxnId="{5CDE5D12-6D37-4314-87AC-88EB48268711}">
      <dgm:prSet/>
      <dgm:spPr/>
      <dgm:t>
        <a:bodyPr/>
        <a:lstStyle/>
        <a:p>
          <a:endParaRPr lang="nb-NO"/>
        </a:p>
      </dgm:t>
    </dgm:pt>
    <dgm:pt modelId="{19180D3E-CB03-48B3-9314-C7FDAE20DCC1}" type="sibTrans" cxnId="{5CDE5D12-6D37-4314-87AC-88EB48268711}">
      <dgm:prSet/>
      <dgm:spPr/>
      <dgm:t>
        <a:bodyPr/>
        <a:lstStyle/>
        <a:p>
          <a:endParaRPr lang="nb-NO"/>
        </a:p>
      </dgm:t>
    </dgm:pt>
    <dgm:pt modelId="{A0D9BA9E-F969-4843-BCC5-C7775E73CCEE}">
      <dgm:prSet phldrT="[Tekst]" custT="1"/>
      <dgm:spPr/>
      <dgm:t>
        <a:bodyPr/>
        <a:lstStyle/>
        <a:p>
          <a:r>
            <a:rPr lang="nb-NO" sz="2400" dirty="0" smtClean="0"/>
            <a:t>Er det verdt det?</a:t>
          </a:r>
          <a:endParaRPr lang="nb-NO" sz="2400" dirty="0"/>
        </a:p>
      </dgm:t>
    </dgm:pt>
    <dgm:pt modelId="{1F8D0B50-EFB0-4D3F-AAEC-4AD83BBDD22F}" type="parTrans" cxnId="{88279758-3510-4B25-BAEA-123089A796B8}">
      <dgm:prSet/>
      <dgm:spPr/>
      <dgm:t>
        <a:bodyPr/>
        <a:lstStyle/>
        <a:p>
          <a:endParaRPr lang="nb-NO"/>
        </a:p>
      </dgm:t>
    </dgm:pt>
    <dgm:pt modelId="{22A15D83-E0E9-4527-A73D-F8599308F043}" type="sibTrans" cxnId="{88279758-3510-4B25-BAEA-123089A796B8}">
      <dgm:prSet/>
      <dgm:spPr/>
      <dgm:t>
        <a:bodyPr/>
        <a:lstStyle/>
        <a:p>
          <a:endParaRPr lang="nb-NO"/>
        </a:p>
      </dgm:t>
    </dgm:pt>
    <dgm:pt modelId="{5058EFF0-2AA2-4397-96DF-EFE0E410B889}">
      <dgm:prSet phldrT="[Tekst]" custT="1"/>
      <dgm:spPr/>
      <dgm:t>
        <a:bodyPr/>
        <a:lstStyle/>
        <a:p>
          <a:r>
            <a:rPr lang="nb-NO" sz="2400" dirty="0" smtClean="0"/>
            <a:t>Får jeg det til?</a:t>
          </a:r>
          <a:endParaRPr lang="nb-NO" sz="2400" dirty="0"/>
        </a:p>
      </dgm:t>
    </dgm:pt>
    <dgm:pt modelId="{CF47C66D-0D01-444F-80CC-92E4429DA62E}" type="parTrans" cxnId="{290C8AFE-DE9E-4357-A42E-D7D944E05805}">
      <dgm:prSet/>
      <dgm:spPr/>
      <dgm:t>
        <a:bodyPr/>
        <a:lstStyle/>
        <a:p>
          <a:endParaRPr lang="nb-NO"/>
        </a:p>
      </dgm:t>
    </dgm:pt>
    <dgm:pt modelId="{4B7505F9-AD32-4AD1-88C1-4D7C4091941C}" type="sibTrans" cxnId="{290C8AFE-DE9E-4357-A42E-D7D944E05805}">
      <dgm:prSet/>
      <dgm:spPr/>
      <dgm:t>
        <a:bodyPr/>
        <a:lstStyle/>
        <a:p>
          <a:endParaRPr lang="nb-NO"/>
        </a:p>
      </dgm:t>
    </dgm:pt>
    <dgm:pt modelId="{E33F8101-9856-4337-8F13-F31C50768CB4}" type="pres">
      <dgm:prSet presAssocID="{A8621E7E-FB8B-40E5-8FC1-5FC37B5AA4BA}" presName="arrowDiagram" presStyleCnt="0">
        <dgm:presLayoutVars>
          <dgm:chMax val="5"/>
          <dgm:dir/>
          <dgm:resizeHandles val="exact"/>
        </dgm:presLayoutVars>
      </dgm:prSet>
      <dgm:spPr/>
    </dgm:pt>
    <dgm:pt modelId="{13B3174F-742D-42F7-9174-FB552917ED4E}" type="pres">
      <dgm:prSet presAssocID="{A8621E7E-FB8B-40E5-8FC1-5FC37B5AA4BA}" presName="arrow" presStyleLbl="bgShp" presStyleIdx="0" presStyleCnt="1"/>
      <dgm:spPr/>
    </dgm:pt>
    <dgm:pt modelId="{285D0734-B820-4837-8396-8487880A9F6E}" type="pres">
      <dgm:prSet presAssocID="{A8621E7E-FB8B-40E5-8FC1-5FC37B5AA4BA}" presName="arrowDiagram5" presStyleCnt="0"/>
      <dgm:spPr/>
    </dgm:pt>
    <dgm:pt modelId="{8837801C-1F8E-4B2D-8488-5BD632BD1B4D}" type="pres">
      <dgm:prSet presAssocID="{D6F0CC13-B115-456B-A6FD-37F7E42F8F4C}" presName="bullet5a" presStyleLbl="node1" presStyleIdx="0" presStyleCnt="5"/>
      <dgm:spPr/>
    </dgm:pt>
    <dgm:pt modelId="{9CB4D745-A65D-461B-983B-92CC76C68E02}" type="pres">
      <dgm:prSet presAssocID="{D6F0CC13-B115-456B-A6FD-37F7E42F8F4C}" presName="textBox5a" presStyleLbl="revTx" presStyleIdx="0" presStyleCnt="5">
        <dgm:presLayoutVars>
          <dgm:bulletEnabled val="1"/>
        </dgm:presLayoutVars>
      </dgm:prSet>
      <dgm:spPr/>
    </dgm:pt>
    <dgm:pt modelId="{ADFCA9D8-0AF5-40C7-86D0-EFADB3D471E3}" type="pres">
      <dgm:prSet presAssocID="{F06A576D-DF21-4F3C-ACE0-2007DD74BAA9}" presName="bullet5b" presStyleLbl="node1" presStyleIdx="1" presStyleCnt="5"/>
      <dgm:spPr/>
    </dgm:pt>
    <dgm:pt modelId="{26698FB1-D2A9-4798-864C-7E30E6509273}" type="pres">
      <dgm:prSet presAssocID="{F06A576D-DF21-4F3C-ACE0-2007DD74BAA9}" presName="textBox5b" presStyleLbl="revTx" presStyleIdx="1" presStyleCnt="5" custScaleX="128681" custLinFactNeighborX="20283" custLinFactNeighborY="3215">
        <dgm:presLayoutVars>
          <dgm:bulletEnabled val="1"/>
        </dgm:presLayoutVars>
      </dgm:prSet>
      <dgm:spPr/>
    </dgm:pt>
    <dgm:pt modelId="{C76DCF0F-8EA5-4532-8185-DC45BD3193F7}" type="pres">
      <dgm:prSet presAssocID="{A0D9BA9E-F969-4843-BCC5-C7775E73CCEE}" presName="bullet5c" presStyleLbl="node1" presStyleIdx="2" presStyleCnt="5"/>
      <dgm:spPr/>
    </dgm:pt>
    <dgm:pt modelId="{1F2929E7-37C3-4F5E-878E-4C9F6931667D}" type="pres">
      <dgm:prSet presAssocID="{A0D9BA9E-F969-4843-BCC5-C7775E73CCEE}" presName="textBox5c" presStyleLbl="revTx" presStyleIdx="2" presStyleCnt="5">
        <dgm:presLayoutVars>
          <dgm:bulletEnabled val="1"/>
        </dgm:presLayoutVars>
      </dgm:prSet>
      <dgm:spPr/>
      <dgm:t>
        <a:bodyPr/>
        <a:lstStyle/>
        <a:p>
          <a:endParaRPr lang="nb-NO"/>
        </a:p>
      </dgm:t>
    </dgm:pt>
    <dgm:pt modelId="{F01EAFE1-A396-451A-8615-DB7ED40AFE1E}" type="pres">
      <dgm:prSet presAssocID="{5058EFF0-2AA2-4397-96DF-EFE0E410B889}" presName="bullet5d" presStyleLbl="node1" presStyleIdx="3" presStyleCnt="5"/>
      <dgm:spPr/>
    </dgm:pt>
    <dgm:pt modelId="{FA927A11-FEDD-4A37-8F2C-567F22F962B1}" type="pres">
      <dgm:prSet presAssocID="{5058EFF0-2AA2-4397-96DF-EFE0E410B889}" presName="textBox5d" presStyleLbl="revTx" presStyleIdx="3" presStyleCnt="5">
        <dgm:presLayoutVars>
          <dgm:bulletEnabled val="1"/>
        </dgm:presLayoutVars>
      </dgm:prSet>
      <dgm:spPr/>
    </dgm:pt>
    <dgm:pt modelId="{473E60C3-EB1F-4039-8A81-F98DA4C6A128}" type="pres">
      <dgm:prSet presAssocID="{7C6A9B5B-02E5-479F-AD71-B3AE3CE4F266}" presName="bullet5e" presStyleLbl="node1" presStyleIdx="4" presStyleCnt="5" custLinFactX="17207" custLinFactNeighborX="100000" custLinFactNeighborY="-33488"/>
      <dgm:spPr/>
    </dgm:pt>
    <dgm:pt modelId="{7B812A00-D7B3-4876-950B-A6584F9CAAF9}" type="pres">
      <dgm:prSet presAssocID="{7C6A9B5B-02E5-479F-AD71-B3AE3CE4F266}" presName="textBox5e" presStyleLbl="revTx" presStyleIdx="4" presStyleCnt="5" custScaleY="18050" custLinFactNeighborX="60726" custLinFactNeighborY="-45748">
        <dgm:presLayoutVars>
          <dgm:bulletEnabled val="1"/>
        </dgm:presLayoutVars>
      </dgm:prSet>
      <dgm:spPr/>
      <dgm:t>
        <a:bodyPr/>
        <a:lstStyle/>
        <a:p>
          <a:endParaRPr lang="nb-NO"/>
        </a:p>
      </dgm:t>
    </dgm:pt>
  </dgm:ptLst>
  <dgm:cxnLst>
    <dgm:cxn modelId="{B828693F-3859-4290-8C76-E21097DDD851}" type="presOf" srcId="{5058EFF0-2AA2-4397-96DF-EFE0E410B889}" destId="{FA927A11-FEDD-4A37-8F2C-567F22F962B1}" srcOrd="0" destOrd="0" presId="urn:microsoft.com/office/officeart/2005/8/layout/arrow2"/>
    <dgm:cxn modelId="{AB3B05F2-EF0D-40CD-A3CB-D0AEEA1065F9}" srcId="{A8621E7E-FB8B-40E5-8FC1-5FC37B5AA4BA}" destId="{D6F0CC13-B115-456B-A6FD-37F7E42F8F4C}" srcOrd="0" destOrd="0" parTransId="{DD5CF47A-1593-4CA3-B247-A8504F2A65E8}" sibTransId="{D6C850DD-EA8F-4296-A494-D400D5313CD6}"/>
    <dgm:cxn modelId="{585BC2B2-ADEB-471B-87AA-DDE539B9F5CF}" srcId="{A8621E7E-FB8B-40E5-8FC1-5FC37B5AA4BA}" destId="{F06A576D-DF21-4F3C-ACE0-2007DD74BAA9}" srcOrd="1" destOrd="0" parTransId="{495928CC-20F5-4EC9-A040-A3B769973161}" sibTransId="{939F09C9-2F00-4067-819C-D0CBB6E8A559}"/>
    <dgm:cxn modelId="{9C4700C9-059A-49A6-81C4-AC06C2198B3E}" type="presOf" srcId="{A8621E7E-FB8B-40E5-8FC1-5FC37B5AA4BA}" destId="{E33F8101-9856-4337-8F13-F31C50768CB4}" srcOrd="0" destOrd="0" presId="urn:microsoft.com/office/officeart/2005/8/layout/arrow2"/>
    <dgm:cxn modelId="{0D1A6B63-E4CA-4A1E-A240-EE12418B5B34}" type="presOf" srcId="{F06A576D-DF21-4F3C-ACE0-2007DD74BAA9}" destId="{26698FB1-D2A9-4798-864C-7E30E6509273}" srcOrd="0" destOrd="0" presId="urn:microsoft.com/office/officeart/2005/8/layout/arrow2"/>
    <dgm:cxn modelId="{88279758-3510-4B25-BAEA-123089A796B8}" srcId="{A8621E7E-FB8B-40E5-8FC1-5FC37B5AA4BA}" destId="{A0D9BA9E-F969-4843-BCC5-C7775E73CCEE}" srcOrd="2" destOrd="0" parTransId="{1F8D0B50-EFB0-4D3F-AAEC-4AD83BBDD22F}" sibTransId="{22A15D83-E0E9-4527-A73D-F8599308F043}"/>
    <dgm:cxn modelId="{1D4D6E4E-EB92-4DD9-BDD0-797CFBCB9519}" type="presOf" srcId="{A0D9BA9E-F969-4843-BCC5-C7775E73CCEE}" destId="{1F2929E7-37C3-4F5E-878E-4C9F6931667D}" srcOrd="0" destOrd="0" presId="urn:microsoft.com/office/officeart/2005/8/layout/arrow2"/>
    <dgm:cxn modelId="{136BFE81-87E9-4FA1-A5AB-A6502D18BB0B}" type="presOf" srcId="{7C6A9B5B-02E5-479F-AD71-B3AE3CE4F266}" destId="{7B812A00-D7B3-4876-950B-A6584F9CAAF9}" srcOrd="0" destOrd="0" presId="urn:microsoft.com/office/officeart/2005/8/layout/arrow2"/>
    <dgm:cxn modelId="{5CDE5D12-6D37-4314-87AC-88EB48268711}" srcId="{A8621E7E-FB8B-40E5-8FC1-5FC37B5AA4BA}" destId="{7C6A9B5B-02E5-479F-AD71-B3AE3CE4F266}" srcOrd="4" destOrd="0" parTransId="{601D4222-1111-49D4-BB3D-D91FB82D06BE}" sibTransId="{19180D3E-CB03-48B3-9314-C7FDAE20DCC1}"/>
    <dgm:cxn modelId="{290C8AFE-DE9E-4357-A42E-D7D944E05805}" srcId="{A8621E7E-FB8B-40E5-8FC1-5FC37B5AA4BA}" destId="{5058EFF0-2AA2-4397-96DF-EFE0E410B889}" srcOrd="3" destOrd="0" parTransId="{CF47C66D-0D01-444F-80CC-92E4429DA62E}" sibTransId="{4B7505F9-AD32-4AD1-88C1-4D7C4091941C}"/>
    <dgm:cxn modelId="{A4099E2B-A589-4D5B-B275-664E0DB4A37F}" type="presOf" srcId="{D6F0CC13-B115-456B-A6FD-37F7E42F8F4C}" destId="{9CB4D745-A65D-461B-983B-92CC76C68E02}" srcOrd="0" destOrd="0" presId="urn:microsoft.com/office/officeart/2005/8/layout/arrow2"/>
    <dgm:cxn modelId="{C79F4A84-A30A-42B5-82DA-8E4FC49F4ED0}" type="presParOf" srcId="{E33F8101-9856-4337-8F13-F31C50768CB4}" destId="{13B3174F-742D-42F7-9174-FB552917ED4E}" srcOrd="0" destOrd="0" presId="urn:microsoft.com/office/officeart/2005/8/layout/arrow2"/>
    <dgm:cxn modelId="{938047DE-ED69-4C18-B077-8D05C02E2BFA}" type="presParOf" srcId="{E33F8101-9856-4337-8F13-F31C50768CB4}" destId="{285D0734-B820-4837-8396-8487880A9F6E}" srcOrd="1" destOrd="0" presId="urn:microsoft.com/office/officeart/2005/8/layout/arrow2"/>
    <dgm:cxn modelId="{81A70984-7B1B-48AF-B882-2F01F78CE432}" type="presParOf" srcId="{285D0734-B820-4837-8396-8487880A9F6E}" destId="{8837801C-1F8E-4B2D-8488-5BD632BD1B4D}" srcOrd="0" destOrd="0" presId="urn:microsoft.com/office/officeart/2005/8/layout/arrow2"/>
    <dgm:cxn modelId="{35903AFB-2710-48ED-AC70-85D81101F642}" type="presParOf" srcId="{285D0734-B820-4837-8396-8487880A9F6E}" destId="{9CB4D745-A65D-461B-983B-92CC76C68E02}" srcOrd="1" destOrd="0" presId="urn:microsoft.com/office/officeart/2005/8/layout/arrow2"/>
    <dgm:cxn modelId="{60752529-9741-4C1A-8C1D-7E138533DFFA}" type="presParOf" srcId="{285D0734-B820-4837-8396-8487880A9F6E}" destId="{ADFCA9D8-0AF5-40C7-86D0-EFADB3D471E3}" srcOrd="2" destOrd="0" presId="urn:microsoft.com/office/officeart/2005/8/layout/arrow2"/>
    <dgm:cxn modelId="{793D817D-81D8-46D7-AAF4-07E1C9E7E65C}" type="presParOf" srcId="{285D0734-B820-4837-8396-8487880A9F6E}" destId="{26698FB1-D2A9-4798-864C-7E30E6509273}" srcOrd="3" destOrd="0" presId="urn:microsoft.com/office/officeart/2005/8/layout/arrow2"/>
    <dgm:cxn modelId="{A31DB289-4D6D-43F6-AD3E-224771012C49}" type="presParOf" srcId="{285D0734-B820-4837-8396-8487880A9F6E}" destId="{C76DCF0F-8EA5-4532-8185-DC45BD3193F7}" srcOrd="4" destOrd="0" presId="urn:microsoft.com/office/officeart/2005/8/layout/arrow2"/>
    <dgm:cxn modelId="{39B3276E-C7E5-4BE0-A3FB-04B27D516632}" type="presParOf" srcId="{285D0734-B820-4837-8396-8487880A9F6E}" destId="{1F2929E7-37C3-4F5E-878E-4C9F6931667D}" srcOrd="5" destOrd="0" presId="urn:microsoft.com/office/officeart/2005/8/layout/arrow2"/>
    <dgm:cxn modelId="{13629E02-EA6A-4507-BD42-C2C32026F2A7}" type="presParOf" srcId="{285D0734-B820-4837-8396-8487880A9F6E}" destId="{F01EAFE1-A396-451A-8615-DB7ED40AFE1E}" srcOrd="6" destOrd="0" presId="urn:microsoft.com/office/officeart/2005/8/layout/arrow2"/>
    <dgm:cxn modelId="{0A6F8F48-0238-4F8B-850B-91DD63C8CBD3}" type="presParOf" srcId="{285D0734-B820-4837-8396-8487880A9F6E}" destId="{FA927A11-FEDD-4A37-8F2C-567F22F962B1}" srcOrd="7" destOrd="0" presId="urn:microsoft.com/office/officeart/2005/8/layout/arrow2"/>
    <dgm:cxn modelId="{BA27B672-DA6D-4F5D-92A6-CD71D7DFA705}" type="presParOf" srcId="{285D0734-B820-4837-8396-8487880A9F6E}" destId="{473E60C3-EB1F-4039-8A81-F98DA4C6A128}" srcOrd="8" destOrd="0" presId="urn:microsoft.com/office/officeart/2005/8/layout/arrow2"/>
    <dgm:cxn modelId="{3492771D-D9A3-4EE1-B3E3-2629952DB0CE}" type="presParOf" srcId="{285D0734-B820-4837-8396-8487880A9F6E}" destId="{7B812A00-D7B3-4876-950B-A6584F9CAAF9}"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770F3-FD16-4861-AFBD-56F44584CB94}">
      <dsp:nvSpPr>
        <dsp:cNvPr id="0" name=""/>
        <dsp:cNvSpPr/>
      </dsp:nvSpPr>
      <dsp:spPr>
        <a:xfrm>
          <a:off x="0" y="0"/>
          <a:ext cx="3292533" cy="118914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nb-NO" sz="2800" kern="1200" dirty="0" smtClean="0"/>
            <a:t>Beslutninger er:</a:t>
          </a:r>
          <a:endParaRPr lang="nb-NO" sz="2800" kern="1200" dirty="0"/>
        </a:p>
      </dsp:txBody>
      <dsp:txXfrm>
        <a:off x="0" y="0"/>
        <a:ext cx="3292533" cy="1189144"/>
      </dsp:txXfrm>
    </dsp:sp>
    <dsp:sp modelId="{C45A3BE9-DA55-4AB5-9FCE-186C9B53B127}">
      <dsp:nvSpPr>
        <dsp:cNvPr id="0" name=""/>
        <dsp:cNvSpPr/>
      </dsp:nvSpPr>
      <dsp:spPr>
        <a:xfrm>
          <a:off x="0" y="1211062"/>
          <a:ext cx="3292533" cy="14874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nb-NO" sz="2400" kern="1200" dirty="0" smtClean="0"/>
            <a:t>Målrettet  </a:t>
          </a:r>
          <a:endParaRPr lang="nb-NO" sz="2400" kern="1200" dirty="0"/>
        </a:p>
        <a:p>
          <a:pPr marL="228600" lvl="1" indent="-228600" algn="l" defTabSz="1066800">
            <a:lnSpc>
              <a:spcPct val="90000"/>
            </a:lnSpc>
            <a:spcBef>
              <a:spcPct val="0"/>
            </a:spcBef>
            <a:spcAft>
              <a:spcPct val="15000"/>
            </a:spcAft>
            <a:buChar char="••"/>
          </a:pPr>
          <a:r>
            <a:rPr lang="nb-NO" sz="2400" kern="1200" dirty="0" smtClean="0">
              <a:solidFill>
                <a:schemeClr val="tx1"/>
              </a:solidFill>
            </a:rPr>
            <a:t>Preget av en avveining – et valg </a:t>
          </a:r>
          <a:endParaRPr lang="nb-NO" sz="2400" kern="1200" dirty="0">
            <a:solidFill>
              <a:schemeClr val="tx1"/>
            </a:solidFill>
          </a:endParaRPr>
        </a:p>
      </dsp:txBody>
      <dsp:txXfrm>
        <a:off x="0" y="1211062"/>
        <a:ext cx="3292533" cy="1487489"/>
      </dsp:txXfrm>
    </dsp:sp>
    <dsp:sp modelId="{5E041958-2890-44CB-BB9F-514BA568B4B6}">
      <dsp:nvSpPr>
        <dsp:cNvPr id="0" name=""/>
        <dsp:cNvSpPr/>
      </dsp:nvSpPr>
      <dsp:spPr>
        <a:xfrm>
          <a:off x="3690681" y="17388"/>
          <a:ext cx="3774047" cy="118914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nb-NO" sz="2800" kern="1200" dirty="0" smtClean="0"/>
            <a:t>Beslutninger er </a:t>
          </a:r>
          <a:r>
            <a:rPr lang="nb-NO" sz="2800" u="sng" kern="1200" dirty="0" smtClean="0"/>
            <a:t>ikke</a:t>
          </a:r>
          <a:r>
            <a:rPr lang="nb-NO" sz="2800" kern="1200" dirty="0" smtClean="0"/>
            <a:t>:</a:t>
          </a:r>
          <a:endParaRPr lang="nb-NO" sz="2800" kern="1200" dirty="0"/>
        </a:p>
      </dsp:txBody>
      <dsp:txXfrm>
        <a:off x="3690681" y="17388"/>
        <a:ext cx="3774047" cy="1189144"/>
      </dsp:txXfrm>
    </dsp:sp>
    <dsp:sp modelId="{AFD37F13-AF27-4824-8078-1F39AED501DE}">
      <dsp:nvSpPr>
        <dsp:cNvPr id="0" name=""/>
        <dsp:cNvSpPr/>
      </dsp:nvSpPr>
      <dsp:spPr>
        <a:xfrm>
          <a:off x="3708726" y="1211062"/>
          <a:ext cx="3774047" cy="14874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nb-NO" sz="2400" kern="1200" dirty="0" smtClean="0"/>
            <a:t>alltid </a:t>
          </a:r>
          <a:r>
            <a:rPr lang="nb-NO" sz="2400" kern="1200" dirty="0" smtClean="0"/>
            <a:t>bevisste </a:t>
          </a:r>
          <a:endParaRPr lang="nb-NO" sz="2400" kern="1200" dirty="0"/>
        </a:p>
        <a:p>
          <a:pPr marL="228600" lvl="1" indent="-228600" algn="l" defTabSz="1066800">
            <a:lnSpc>
              <a:spcPct val="90000"/>
            </a:lnSpc>
            <a:spcBef>
              <a:spcPct val="0"/>
            </a:spcBef>
            <a:spcAft>
              <a:spcPct val="15000"/>
            </a:spcAft>
            <a:buChar char="••"/>
          </a:pPr>
          <a:r>
            <a:rPr lang="nb-NO" sz="2400" kern="1200" dirty="0" smtClean="0"/>
            <a:t>alltid </a:t>
          </a:r>
          <a:r>
            <a:rPr lang="nb-NO" sz="2400" kern="1200" dirty="0" smtClean="0"/>
            <a:t>«rasjonelle</a:t>
          </a:r>
          <a:r>
            <a:rPr lang="nb-NO" sz="2400" kern="1200" dirty="0" smtClean="0"/>
            <a:t>»  </a:t>
          </a:r>
          <a:endParaRPr lang="nb-NO" sz="2400" kern="1200" dirty="0"/>
        </a:p>
      </dsp:txBody>
      <dsp:txXfrm>
        <a:off x="3708726" y="1211062"/>
        <a:ext cx="3774047" cy="14874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FEA1-B5E1-4E42-AB78-3CD6E8AD30DA}">
      <dsp:nvSpPr>
        <dsp:cNvPr id="0" name=""/>
        <dsp:cNvSpPr/>
      </dsp:nvSpPr>
      <dsp:spPr>
        <a:xfrm>
          <a:off x="3096346" y="3023799"/>
          <a:ext cx="2016219" cy="2034591"/>
        </a:xfrm>
        <a:prstGeom prst="ellipse">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b="1" kern="1200" dirty="0" smtClean="0">
              <a:solidFill>
                <a:schemeClr val="tx1"/>
              </a:solidFill>
            </a:rPr>
            <a:t>Svekker  </a:t>
          </a:r>
          <a:r>
            <a:rPr lang="nb-NO" sz="1600" b="1" kern="1200" dirty="0" smtClean="0">
              <a:solidFill>
                <a:schemeClr val="tx1"/>
              </a:solidFill>
            </a:rPr>
            <a:t>beslutningsevne  </a:t>
          </a:r>
          <a:endParaRPr lang="nb-NO" sz="1600" b="1" kern="1200" dirty="0">
            <a:solidFill>
              <a:schemeClr val="tx1"/>
            </a:solidFill>
          </a:endParaRPr>
        </a:p>
      </dsp:txBody>
      <dsp:txXfrm>
        <a:off x="3391614" y="3321758"/>
        <a:ext cx="1425683" cy="1438673"/>
      </dsp:txXfrm>
    </dsp:sp>
    <dsp:sp modelId="{8C5F266C-622F-4A8B-96EF-2945AAB69ACA}">
      <dsp:nvSpPr>
        <dsp:cNvPr id="0" name=""/>
        <dsp:cNvSpPr/>
      </dsp:nvSpPr>
      <dsp:spPr>
        <a:xfrm rot="10813751">
          <a:off x="714334" y="3742108"/>
          <a:ext cx="2251018" cy="579858"/>
        </a:xfrm>
        <a:prstGeom prst="lef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5013E8A-3F3C-471E-9551-D20884BE098B}">
      <dsp:nvSpPr>
        <dsp:cNvPr id="0" name=""/>
        <dsp:cNvSpPr/>
      </dsp:nvSpPr>
      <dsp:spPr>
        <a:xfrm>
          <a:off x="-105078" y="3457849"/>
          <a:ext cx="1638843" cy="113937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b="0" kern="1200" smtClean="0"/>
            <a:t>Konsentrasjons / oppmerksomhetsproblemer   </a:t>
          </a:r>
          <a:endParaRPr lang="nb-NO" sz="1600" b="0" kern="1200" dirty="0"/>
        </a:p>
      </dsp:txBody>
      <dsp:txXfrm>
        <a:off x="-71707" y="3491220"/>
        <a:ext cx="1572101" cy="1072629"/>
      </dsp:txXfrm>
    </dsp:sp>
    <dsp:sp modelId="{2A11A340-5862-45BF-8DD1-5102BE085454}">
      <dsp:nvSpPr>
        <dsp:cNvPr id="0" name=""/>
        <dsp:cNvSpPr/>
      </dsp:nvSpPr>
      <dsp:spPr>
        <a:xfrm rot="12433477">
          <a:off x="741257" y="2657312"/>
          <a:ext cx="2474073" cy="579858"/>
        </a:xfrm>
        <a:prstGeom prst="lef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3952EC7-1027-4EA4-9CC9-7DCE3E89573D}">
      <dsp:nvSpPr>
        <dsp:cNvPr id="0" name=""/>
        <dsp:cNvSpPr/>
      </dsp:nvSpPr>
      <dsp:spPr>
        <a:xfrm>
          <a:off x="58874" y="1811637"/>
          <a:ext cx="1638843" cy="113937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b="0" kern="1200" dirty="0" smtClean="0"/>
            <a:t>Persepsjons-forstyrrelse </a:t>
          </a:r>
        </a:p>
      </dsp:txBody>
      <dsp:txXfrm>
        <a:off x="92245" y="1845008"/>
        <a:ext cx="1572101" cy="1072629"/>
      </dsp:txXfrm>
    </dsp:sp>
    <dsp:sp modelId="{3151F942-1049-4BCA-A42D-FA395FCCFAB8}">
      <dsp:nvSpPr>
        <dsp:cNvPr id="0" name=""/>
        <dsp:cNvSpPr/>
      </dsp:nvSpPr>
      <dsp:spPr>
        <a:xfrm rot="14295521">
          <a:off x="1651226" y="1740162"/>
          <a:ext cx="2418407" cy="579858"/>
        </a:xfrm>
        <a:prstGeom prst="lef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FF18C4C8-6024-4705-B11C-41D5F425E99E}">
      <dsp:nvSpPr>
        <dsp:cNvPr id="0" name=""/>
        <dsp:cNvSpPr/>
      </dsp:nvSpPr>
      <dsp:spPr>
        <a:xfrm>
          <a:off x="1512179" y="432060"/>
          <a:ext cx="1424214" cy="113937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b="0" kern="1200" dirty="0" smtClean="0"/>
            <a:t>Reduserte  kognitive evner </a:t>
          </a:r>
        </a:p>
      </dsp:txBody>
      <dsp:txXfrm>
        <a:off x="1545550" y="465431"/>
        <a:ext cx="1357472" cy="1072629"/>
      </dsp:txXfrm>
    </dsp:sp>
    <dsp:sp modelId="{8AAD4D42-5DFC-4038-A4CA-D1FFB7F03A0A}">
      <dsp:nvSpPr>
        <dsp:cNvPr id="0" name=""/>
        <dsp:cNvSpPr/>
      </dsp:nvSpPr>
      <dsp:spPr>
        <a:xfrm rot="16200000">
          <a:off x="3023912" y="1427902"/>
          <a:ext cx="2255126" cy="579858"/>
        </a:xfrm>
        <a:prstGeom prst="lef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9A8E1AA-510D-4930-A811-7D350F44CF26}">
      <dsp:nvSpPr>
        <dsp:cNvPr id="0" name=""/>
        <dsp:cNvSpPr/>
      </dsp:nvSpPr>
      <dsp:spPr>
        <a:xfrm>
          <a:off x="3285034" y="67736"/>
          <a:ext cx="1638843" cy="113937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b="0" kern="1200" dirty="0" smtClean="0"/>
            <a:t>Hukommelses-vansker  </a:t>
          </a:r>
          <a:endParaRPr lang="nb-NO" sz="1600" b="0" kern="1200" dirty="0"/>
        </a:p>
      </dsp:txBody>
      <dsp:txXfrm>
        <a:off x="3318405" y="101107"/>
        <a:ext cx="1572101" cy="1072629"/>
      </dsp:txXfrm>
    </dsp:sp>
    <dsp:sp modelId="{B0968281-7728-4C3C-8A6A-F6D1A908063C}">
      <dsp:nvSpPr>
        <dsp:cNvPr id="0" name=""/>
        <dsp:cNvSpPr/>
      </dsp:nvSpPr>
      <dsp:spPr>
        <a:xfrm rot="18290404">
          <a:off x="4223704" y="1754562"/>
          <a:ext cx="2540998" cy="579858"/>
        </a:xfrm>
        <a:prstGeom prst="lef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7EF4DB5-4A6F-4F11-9988-F4F9FC783DD8}">
      <dsp:nvSpPr>
        <dsp:cNvPr id="0" name=""/>
        <dsp:cNvSpPr/>
      </dsp:nvSpPr>
      <dsp:spPr>
        <a:xfrm>
          <a:off x="5400602" y="432043"/>
          <a:ext cx="1638843" cy="113937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b="0" kern="1200" dirty="0" smtClean="0"/>
            <a:t>Rigid </a:t>
          </a:r>
        </a:p>
        <a:p>
          <a:pPr lvl="0" algn="ctr" defTabSz="711200">
            <a:lnSpc>
              <a:spcPct val="90000"/>
            </a:lnSpc>
            <a:spcBef>
              <a:spcPct val="0"/>
            </a:spcBef>
            <a:spcAft>
              <a:spcPct val="35000"/>
            </a:spcAft>
          </a:pPr>
          <a:r>
            <a:rPr lang="nb-NO" sz="1600" b="0" kern="1200" dirty="0" smtClean="0"/>
            <a:t> tenkning  </a:t>
          </a:r>
          <a:endParaRPr lang="nb-NO" sz="1600" b="0" kern="1200" dirty="0"/>
        </a:p>
      </dsp:txBody>
      <dsp:txXfrm>
        <a:off x="5433973" y="465414"/>
        <a:ext cx="1572101" cy="1072629"/>
      </dsp:txXfrm>
    </dsp:sp>
    <dsp:sp modelId="{C72A53CC-F180-4202-BC0E-5DB19B91428E}">
      <dsp:nvSpPr>
        <dsp:cNvPr id="0" name=""/>
        <dsp:cNvSpPr/>
      </dsp:nvSpPr>
      <dsp:spPr>
        <a:xfrm rot="19971641">
          <a:off x="4995585" y="2690766"/>
          <a:ext cx="2355146" cy="579858"/>
        </a:xfrm>
        <a:prstGeom prst="lef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8CD73D2-3CFA-4E14-A7EF-948B5B7A4C33}">
      <dsp:nvSpPr>
        <dsp:cNvPr id="0" name=""/>
        <dsp:cNvSpPr/>
      </dsp:nvSpPr>
      <dsp:spPr>
        <a:xfrm>
          <a:off x="6401658" y="1873853"/>
          <a:ext cx="1638843" cy="113937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b="0" kern="1200" dirty="0" smtClean="0"/>
            <a:t>Manglende konsekvens-tenkning </a:t>
          </a:r>
          <a:endParaRPr lang="nb-NO" sz="1600" b="0" kern="1200" dirty="0"/>
        </a:p>
      </dsp:txBody>
      <dsp:txXfrm>
        <a:off x="6435029" y="1907224"/>
        <a:ext cx="1572101" cy="1072629"/>
      </dsp:txXfrm>
    </dsp:sp>
    <dsp:sp modelId="{CCB15A74-76A7-4659-BAD2-8F0F15A4D8B6}">
      <dsp:nvSpPr>
        <dsp:cNvPr id="0" name=""/>
        <dsp:cNvSpPr/>
      </dsp:nvSpPr>
      <dsp:spPr>
        <a:xfrm rot="21586249">
          <a:off x="5243559" y="3742108"/>
          <a:ext cx="2251018" cy="579858"/>
        </a:xfrm>
        <a:prstGeom prst="lef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BCB5D922-E6E3-4489-9ABB-0F3B5103CBD9}">
      <dsp:nvSpPr>
        <dsp:cNvPr id="0" name=""/>
        <dsp:cNvSpPr/>
      </dsp:nvSpPr>
      <dsp:spPr>
        <a:xfrm>
          <a:off x="6675147" y="3457849"/>
          <a:ext cx="1638843" cy="113937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b="1" kern="1200" smtClean="0"/>
            <a:t> </a:t>
          </a:r>
          <a:r>
            <a:rPr lang="nb-NO" sz="1600" b="0" kern="1200" smtClean="0"/>
            <a:t>Sterke affekter </a:t>
          </a:r>
          <a:endParaRPr lang="nb-NO" sz="1600" b="0" kern="1200" dirty="0"/>
        </a:p>
      </dsp:txBody>
      <dsp:txXfrm>
        <a:off x="6708518" y="3491220"/>
        <a:ext cx="1572101" cy="10726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AC44-16F5-4540-8568-9C5AB48DECEF}">
      <dsp:nvSpPr>
        <dsp:cNvPr id="0" name=""/>
        <dsp:cNvSpPr/>
      </dsp:nvSpPr>
      <dsp:spPr>
        <a:xfrm>
          <a:off x="2805764" y="61361"/>
          <a:ext cx="2945330" cy="2945330"/>
        </a:xfrm>
        <a:prstGeom prst="ellipse">
          <a:avLst/>
        </a:prstGeom>
        <a:solidFill>
          <a:schemeClr val="accent3">
            <a:lumMod val="5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nb-NO" sz="1900" kern="1200" dirty="0" smtClean="0">
              <a:solidFill>
                <a:schemeClr val="bg1"/>
              </a:solidFill>
            </a:rPr>
            <a:t>Motivere til vold </a:t>
          </a:r>
          <a:endParaRPr lang="nb-NO" sz="1900" kern="1200" dirty="0">
            <a:solidFill>
              <a:schemeClr val="bg1"/>
            </a:solidFill>
          </a:endParaRPr>
        </a:p>
      </dsp:txBody>
      <dsp:txXfrm>
        <a:off x="3198475" y="576793"/>
        <a:ext cx="2159908" cy="1325398"/>
      </dsp:txXfrm>
    </dsp:sp>
    <dsp:sp modelId="{21AD11CD-2B35-43C7-ACA7-26F8207A6A57}">
      <dsp:nvSpPr>
        <dsp:cNvPr id="0" name=""/>
        <dsp:cNvSpPr/>
      </dsp:nvSpPr>
      <dsp:spPr>
        <a:xfrm>
          <a:off x="3860585" y="1949847"/>
          <a:ext cx="2945330" cy="2945330"/>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nb-NO" sz="1900" kern="1200" dirty="0" smtClean="0">
              <a:solidFill>
                <a:schemeClr val="bg1"/>
              </a:solidFill>
            </a:rPr>
            <a:t>Redusere hemninger mot vold</a:t>
          </a:r>
          <a:endParaRPr lang="nb-NO" sz="1900" kern="1200" dirty="0">
            <a:solidFill>
              <a:schemeClr val="bg1"/>
            </a:solidFill>
          </a:endParaRPr>
        </a:p>
      </dsp:txBody>
      <dsp:txXfrm>
        <a:off x="4761365" y="2710725"/>
        <a:ext cx="1767198" cy="1619931"/>
      </dsp:txXfrm>
    </dsp:sp>
    <dsp:sp modelId="{942CAA7F-B82C-4818-B776-762D450DEE55}">
      <dsp:nvSpPr>
        <dsp:cNvPr id="0" name=""/>
        <dsp:cNvSpPr/>
      </dsp:nvSpPr>
      <dsp:spPr>
        <a:xfrm>
          <a:off x="1742990" y="1902192"/>
          <a:ext cx="2945330" cy="2945330"/>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nb-NO" sz="1900" kern="1200" dirty="0" smtClean="0">
              <a:solidFill>
                <a:schemeClr val="bg1"/>
              </a:solidFill>
            </a:rPr>
            <a:t>Destabilisere beslutningsevnen</a:t>
          </a:r>
          <a:endParaRPr lang="nb-NO" sz="1900" kern="1200" dirty="0">
            <a:solidFill>
              <a:schemeClr val="bg1"/>
            </a:solidFill>
          </a:endParaRPr>
        </a:p>
      </dsp:txBody>
      <dsp:txXfrm>
        <a:off x="2020342" y="2663069"/>
        <a:ext cx="1767198" cy="16199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AC44-16F5-4540-8568-9C5AB48DECEF}">
      <dsp:nvSpPr>
        <dsp:cNvPr id="0" name=""/>
        <dsp:cNvSpPr/>
      </dsp:nvSpPr>
      <dsp:spPr>
        <a:xfrm>
          <a:off x="2805764" y="61361"/>
          <a:ext cx="2945330" cy="2945330"/>
        </a:xfrm>
        <a:prstGeom prst="ellipse">
          <a:avLst/>
        </a:prstGeom>
        <a:solidFill>
          <a:schemeClr val="accent3">
            <a:lumMod val="5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nb-NO" sz="1900" kern="1200" dirty="0" smtClean="0">
              <a:solidFill>
                <a:schemeClr val="bg1"/>
              </a:solidFill>
            </a:rPr>
            <a:t>Motivere til vold </a:t>
          </a:r>
          <a:endParaRPr lang="nb-NO" sz="1900" kern="1200" dirty="0">
            <a:solidFill>
              <a:schemeClr val="bg1"/>
            </a:solidFill>
          </a:endParaRPr>
        </a:p>
      </dsp:txBody>
      <dsp:txXfrm>
        <a:off x="3198475" y="576793"/>
        <a:ext cx="2159908" cy="1325398"/>
      </dsp:txXfrm>
    </dsp:sp>
    <dsp:sp modelId="{21AD11CD-2B35-43C7-ACA7-26F8207A6A57}">
      <dsp:nvSpPr>
        <dsp:cNvPr id="0" name=""/>
        <dsp:cNvSpPr/>
      </dsp:nvSpPr>
      <dsp:spPr>
        <a:xfrm>
          <a:off x="3860585" y="1949847"/>
          <a:ext cx="2945330" cy="2945330"/>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nb-NO" sz="1900" kern="1200" dirty="0" smtClean="0">
              <a:solidFill>
                <a:schemeClr val="bg1"/>
              </a:solidFill>
            </a:rPr>
            <a:t>Redusere hemninger mot vold</a:t>
          </a:r>
          <a:endParaRPr lang="nb-NO" sz="1900" kern="1200" dirty="0">
            <a:solidFill>
              <a:schemeClr val="bg1"/>
            </a:solidFill>
          </a:endParaRPr>
        </a:p>
      </dsp:txBody>
      <dsp:txXfrm>
        <a:off x="4761365" y="2710725"/>
        <a:ext cx="1767198" cy="1619931"/>
      </dsp:txXfrm>
    </dsp:sp>
    <dsp:sp modelId="{942CAA7F-B82C-4818-B776-762D450DEE55}">
      <dsp:nvSpPr>
        <dsp:cNvPr id="0" name=""/>
        <dsp:cNvSpPr/>
      </dsp:nvSpPr>
      <dsp:spPr>
        <a:xfrm>
          <a:off x="1742990" y="1902192"/>
          <a:ext cx="2945330" cy="2945330"/>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nb-NO" sz="1900" kern="1200" dirty="0" smtClean="0">
              <a:solidFill>
                <a:schemeClr val="bg1"/>
              </a:solidFill>
            </a:rPr>
            <a:t>Destabilisere beslutningsevnen</a:t>
          </a:r>
          <a:endParaRPr lang="nb-NO" sz="1900" kern="1200" dirty="0">
            <a:solidFill>
              <a:schemeClr val="bg1"/>
            </a:solidFill>
          </a:endParaRPr>
        </a:p>
      </dsp:txBody>
      <dsp:txXfrm>
        <a:off x="2020342" y="2663069"/>
        <a:ext cx="1767198" cy="16199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451AB-5327-4064-A852-0BF09611FCF5}">
      <dsp:nvSpPr>
        <dsp:cNvPr id="0" name=""/>
        <dsp:cNvSpPr/>
      </dsp:nvSpPr>
      <dsp:spPr>
        <a:xfrm>
          <a:off x="0" y="3557909"/>
          <a:ext cx="9557886" cy="11675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nb-NO" sz="2800" kern="1200" dirty="0" smtClean="0"/>
            <a:t>Bruk scenariene til planlegging</a:t>
          </a:r>
          <a:endParaRPr lang="nb-NO" sz="2800" kern="1200" dirty="0"/>
        </a:p>
      </dsp:txBody>
      <dsp:txXfrm>
        <a:off x="0" y="3557909"/>
        <a:ext cx="9557886" cy="630455"/>
      </dsp:txXfrm>
    </dsp:sp>
    <dsp:sp modelId="{D249A78C-E091-4648-B58C-3E3E2158AA87}">
      <dsp:nvSpPr>
        <dsp:cNvPr id="0" name=""/>
        <dsp:cNvSpPr/>
      </dsp:nvSpPr>
      <dsp:spPr>
        <a:xfrm>
          <a:off x="0" y="4164179"/>
          <a:ext cx="9557886" cy="5370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nb-NO" sz="2400" kern="1200" dirty="0" smtClean="0"/>
            <a:t>Hvilke </a:t>
          </a:r>
          <a:r>
            <a:rPr lang="nb-NO" sz="2400" kern="1200" dirty="0" smtClean="0"/>
            <a:t>tiltak kan trolig forebygge scenariene effektivt?   </a:t>
          </a:r>
          <a:endParaRPr lang="nb-NO" sz="2400" kern="1200" dirty="0"/>
        </a:p>
      </dsp:txBody>
      <dsp:txXfrm>
        <a:off x="0" y="4164179"/>
        <a:ext cx="9557886" cy="537055"/>
      </dsp:txXfrm>
    </dsp:sp>
    <dsp:sp modelId="{48CCEFB3-252B-49D2-8955-7BA006F793B6}">
      <dsp:nvSpPr>
        <dsp:cNvPr id="0" name=""/>
        <dsp:cNvSpPr/>
      </dsp:nvSpPr>
      <dsp:spPr>
        <a:xfrm rot="10800000">
          <a:off x="0" y="1778954"/>
          <a:ext cx="9557886" cy="179563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nb-NO" sz="2800" kern="1200" dirty="0" smtClean="0"/>
            <a:t>Evaluere scenariene</a:t>
          </a:r>
          <a:endParaRPr lang="nb-NO" sz="2800" kern="1200" dirty="0"/>
        </a:p>
      </dsp:txBody>
      <dsp:txXfrm rot="-10800000">
        <a:off x="0" y="1778954"/>
        <a:ext cx="9557886" cy="630266"/>
      </dsp:txXfrm>
    </dsp:sp>
    <dsp:sp modelId="{A5CD8C62-7245-4B52-B8E5-752FFB9D140E}">
      <dsp:nvSpPr>
        <dsp:cNvPr id="0" name=""/>
        <dsp:cNvSpPr/>
      </dsp:nvSpPr>
      <dsp:spPr>
        <a:xfrm>
          <a:off x="0" y="2409221"/>
          <a:ext cx="9557886" cy="5368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nb-NO" sz="2400" kern="1200" dirty="0" smtClean="0"/>
            <a:t>Hvilke av de </a:t>
          </a:r>
          <a:r>
            <a:rPr lang="nb-NO" sz="2400" kern="1200" dirty="0" smtClean="0"/>
            <a:t>«mulige framtidene</a:t>
          </a:r>
          <a:r>
            <a:rPr lang="nb-NO" sz="2400" kern="1200" dirty="0" smtClean="0">
              <a:solidFill>
                <a:schemeClr val="tx1"/>
              </a:solidFill>
            </a:rPr>
            <a:t>» krever mest </a:t>
          </a:r>
          <a:r>
            <a:rPr lang="nb-NO" sz="2400" kern="1200" dirty="0" smtClean="0"/>
            <a:t>oppmerksomhet?</a:t>
          </a:r>
          <a:endParaRPr lang="nb-NO" sz="2400" kern="1200" dirty="0"/>
        </a:p>
      </dsp:txBody>
      <dsp:txXfrm>
        <a:off x="0" y="2409221"/>
        <a:ext cx="9557886" cy="536893"/>
      </dsp:txXfrm>
    </dsp:sp>
    <dsp:sp modelId="{8EBF8361-5867-4240-8F7C-57645FC9B1A5}">
      <dsp:nvSpPr>
        <dsp:cNvPr id="0" name=""/>
        <dsp:cNvSpPr/>
      </dsp:nvSpPr>
      <dsp:spPr>
        <a:xfrm rot="10800000">
          <a:off x="0" y="0"/>
          <a:ext cx="9557886" cy="179563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nb-NO" sz="2800" kern="1200" dirty="0" smtClean="0"/>
            <a:t>Utvikle scenarier</a:t>
          </a:r>
          <a:endParaRPr lang="nb-NO" sz="2800" kern="1200" dirty="0"/>
        </a:p>
      </dsp:txBody>
      <dsp:txXfrm rot="-10800000">
        <a:off x="0" y="0"/>
        <a:ext cx="9557886" cy="630266"/>
      </dsp:txXfrm>
    </dsp:sp>
    <dsp:sp modelId="{CED6FB55-9946-4233-850A-C2A450F6A11B}">
      <dsp:nvSpPr>
        <dsp:cNvPr id="0" name=""/>
        <dsp:cNvSpPr/>
      </dsp:nvSpPr>
      <dsp:spPr>
        <a:xfrm>
          <a:off x="0" y="631102"/>
          <a:ext cx="9557886" cy="5368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nb-NO" sz="2400" kern="1200" dirty="0" smtClean="0"/>
            <a:t>Hva er </a:t>
          </a:r>
          <a:r>
            <a:rPr lang="nb-NO" sz="2400" kern="1200" dirty="0" smtClean="0"/>
            <a:t>det rimelig å tro kan skje ut fra det vi vet om personen – konteksten</a:t>
          </a:r>
          <a:endParaRPr lang="nb-NO" sz="2400" kern="1200" dirty="0"/>
        </a:p>
      </dsp:txBody>
      <dsp:txXfrm>
        <a:off x="0" y="631102"/>
        <a:ext cx="9557886" cy="5368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46CE4-65AE-45DD-8DB3-DA5BCB938232}">
      <dsp:nvSpPr>
        <dsp:cNvPr id="0" name=""/>
        <dsp:cNvSpPr/>
      </dsp:nvSpPr>
      <dsp:spPr>
        <a:xfrm>
          <a:off x="2958062" y="1158115"/>
          <a:ext cx="3443663" cy="3443663"/>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nb-NO" sz="6500" kern="1200" dirty="0" smtClean="0">
              <a:solidFill>
                <a:schemeClr val="tx1">
                  <a:lumMod val="50000"/>
                  <a:lumOff val="50000"/>
                </a:schemeClr>
              </a:solidFill>
            </a:rPr>
            <a:t>Risiko</a:t>
          </a:r>
          <a:endParaRPr lang="nb-NO" sz="6500" kern="1200" dirty="0">
            <a:solidFill>
              <a:schemeClr val="tx1">
                <a:lumMod val="50000"/>
                <a:lumOff val="50000"/>
              </a:schemeClr>
            </a:solidFill>
          </a:endParaRPr>
        </a:p>
      </dsp:txBody>
      <dsp:txXfrm>
        <a:off x="3462375" y="1662428"/>
        <a:ext cx="2435037" cy="2435037"/>
      </dsp:txXfrm>
    </dsp:sp>
    <dsp:sp modelId="{35249E72-9DF9-4EBD-9B29-3A6F20445CD2}">
      <dsp:nvSpPr>
        <dsp:cNvPr id="0" name=""/>
        <dsp:cNvSpPr/>
      </dsp:nvSpPr>
      <dsp:spPr>
        <a:xfrm>
          <a:off x="3055111" y="712409"/>
          <a:ext cx="3085849" cy="17600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nb-NO" sz="2200" kern="1200" dirty="0" err="1" smtClean="0"/>
            <a:t>Monitorering</a:t>
          </a:r>
          <a:endParaRPr lang="nb-NO" sz="2200" kern="1200" dirty="0"/>
        </a:p>
      </dsp:txBody>
      <dsp:txXfrm>
        <a:off x="3507023" y="970163"/>
        <a:ext cx="2182025" cy="1244548"/>
      </dsp:txXfrm>
    </dsp:sp>
    <dsp:sp modelId="{6F84AA13-D85A-476F-AB25-4E50746DFF06}">
      <dsp:nvSpPr>
        <dsp:cNvPr id="0" name=""/>
        <dsp:cNvSpPr/>
      </dsp:nvSpPr>
      <dsp:spPr>
        <a:xfrm>
          <a:off x="4866632" y="1782890"/>
          <a:ext cx="3116859" cy="19831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nb-NO" sz="2200" kern="1200" dirty="0" smtClean="0"/>
            <a:t>Restriksjoner</a:t>
          </a:r>
          <a:endParaRPr lang="nb-NO" sz="2200" kern="1200" dirty="0"/>
        </a:p>
      </dsp:txBody>
      <dsp:txXfrm>
        <a:off x="5323085" y="2073316"/>
        <a:ext cx="2203953" cy="1402302"/>
      </dsp:txXfrm>
    </dsp:sp>
    <dsp:sp modelId="{58136C07-9164-43E3-A8EA-20D96632FE53}">
      <dsp:nvSpPr>
        <dsp:cNvPr id="0" name=""/>
        <dsp:cNvSpPr/>
      </dsp:nvSpPr>
      <dsp:spPr>
        <a:xfrm>
          <a:off x="3123404" y="3130974"/>
          <a:ext cx="3036106" cy="171244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nb-NO" sz="2200" kern="1200" dirty="0" smtClean="0"/>
            <a:t>Offerbeskyttelse</a:t>
          </a:r>
        </a:p>
        <a:p>
          <a:pPr lvl="0" algn="ctr" defTabSz="977900">
            <a:lnSpc>
              <a:spcPct val="90000"/>
            </a:lnSpc>
            <a:spcBef>
              <a:spcPct val="0"/>
            </a:spcBef>
            <a:spcAft>
              <a:spcPct val="35000"/>
            </a:spcAft>
          </a:pPr>
          <a:r>
            <a:rPr lang="nb-NO" sz="2200" kern="1200" dirty="0" smtClean="0"/>
            <a:t>Tiltak mot voldsutsatte</a:t>
          </a:r>
          <a:endParaRPr lang="nb-NO" sz="2200" kern="1200" dirty="0"/>
        </a:p>
      </dsp:txBody>
      <dsp:txXfrm>
        <a:off x="3568031" y="3381756"/>
        <a:ext cx="2146852" cy="1210883"/>
      </dsp:txXfrm>
    </dsp:sp>
    <dsp:sp modelId="{036315CF-0DC6-45F2-AC29-039B67DE0C0A}">
      <dsp:nvSpPr>
        <dsp:cNvPr id="0" name=""/>
        <dsp:cNvSpPr/>
      </dsp:nvSpPr>
      <dsp:spPr>
        <a:xfrm>
          <a:off x="1421417" y="1766667"/>
          <a:ext cx="2913167" cy="19594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nb-NO" sz="2200" kern="1200" dirty="0" smtClean="0"/>
            <a:t>Behandling/ utredning  </a:t>
          </a:r>
          <a:endParaRPr lang="nb-NO" sz="2200" kern="1200" dirty="0"/>
        </a:p>
      </dsp:txBody>
      <dsp:txXfrm>
        <a:off x="1848040" y="2053626"/>
        <a:ext cx="2059921" cy="13855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3174F-742D-42F7-9174-FB552917ED4E}">
      <dsp:nvSpPr>
        <dsp:cNvPr id="0" name=""/>
        <dsp:cNvSpPr/>
      </dsp:nvSpPr>
      <dsp:spPr>
        <a:xfrm>
          <a:off x="1199908" y="0"/>
          <a:ext cx="8004289" cy="500268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7801C-1F8E-4B2D-8488-5BD632BD1B4D}">
      <dsp:nvSpPr>
        <dsp:cNvPr id="0" name=""/>
        <dsp:cNvSpPr/>
      </dsp:nvSpPr>
      <dsp:spPr>
        <a:xfrm>
          <a:off x="1988331" y="3719993"/>
          <a:ext cx="184098" cy="184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4D745-A65D-461B-983B-92CC76C68E02}">
      <dsp:nvSpPr>
        <dsp:cNvPr id="0" name=""/>
        <dsp:cNvSpPr/>
      </dsp:nvSpPr>
      <dsp:spPr>
        <a:xfrm>
          <a:off x="2080380" y="3812042"/>
          <a:ext cx="1048561" cy="1190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550" tIns="0" rIns="0" bIns="0" numCol="1" spcCol="1270" anchor="t" anchorCtr="0">
          <a:noAutofit/>
        </a:bodyPr>
        <a:lstStyle/>
        <a:p>
          <a:pPr lvl="0" algn="l" defTabSz="1066800">
            <a:lnSpc>
              <a:spcPct val="90000"/>
            </a:lnSpc>
            <a:spcBef>
              <a:spcPct val="0"/>
            </a:spcBef>
            <a:spcAft>
              <a:spcPct val="35000"/>
            </a:spcAft>
          </a:pPr>
          <a:r>
            <a:rPr lang="nb-NO" sz="2400" kern="1200" dirty="0" smtClean="0"/>
            <a:t>Impuls</a:t>
          </a:r>
          <a:r>
            <a:rPr lang="nb-NO" sz="2700" kern="1200" dirty="0" smtClean="0"/>
            <a:t> </a:t>
          </a:r>
          <a:endParaRPr lang="nb-NO" sz="2700" kern="1200" dirty="0"/>
        </a:p>
      </dsp:txBody>
      <dsp:txXfrm>
        <a:off x="2080380" y="3812042"/>
        <a:ext cx="1048561" cy="1190638"/>
      </dsp:txXfrm>
    </dsp:sp>
    <dsp:sp modelId="{ADFCA9D8-0AF5-40C7-86D0-EFADB3D471E3}">
      <dsp:nvSpPr>
        <dsp:cNvPr id="0" name=""/>
        <dsp:cNvSpPr/>
      </dsp:nvSpPr>
      <dsp:spPr>
        <a:xfrm>
          <a:off x="2984865" y="2762480"/>
          <a:ext cx="288154" cy="2881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98FB1-D2A9-4798-864C-7E30E6509273}">
      <dsp:nvSpPr>
        <dsp:cNvPr id="0" name=""/>
        <dsp:cNvSpPr/>
      </dsp:nvSpPr>
      <dsp:spPr>
        <a:xfrm>
          <a:off x="3207901" y="2906557"/>
          <a:ext cx="1709799" cy="209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7" tIns="0" rIns="0" bIns="0" numCol="1" spcCol="1270" anchor="t" anchorCtr="0">
          <a:noAutofit/>
        </a:bodyPr>
        <a:lstStyle/>
        <a:p>
          <a:pPr lvl="0" algn="l" defTabSz="1066800">
            <a:lnSpc>
              <a:spcPct val="90000"/>
            </a:lnSpc>
            <a:spcBef>
              <a:spcPct val="0"/>
            </a:spcBef>
            <a:spcAft>
              <a:spcPct val="35000"/>
            </a:spcAft>
          </a:pPr>
          <a:r>
            <a:rPr lang="nb-NO" sz="2400" kern="1200" dirty="0" smtClean="0"/>
            <a:t>Hva kan jeg oppnå? </a:t>
          </a:r>
          <a:endParaRPr lang="nb-NO" sz="2400" kern="1200" dirty="0"/>
        </a:p>
      </dsp:txBody>
      <dsp:txXfrm>
        <a:off x="3207901" y="2906557"/>
        <a:ext cx="1709799" cy="2096123"/>
      </dsp:txXfrm>
    </dsp:sp>
    <dsp:sp modelId="{C76DCF0F-8EA5-4532-8185-DC45BD3193F7}">
      <dsp:nvSpPr>
        <dsp:cNvPr id="0" name=""/>
        <dsp:cNvSpPr/>
      </dsp:nvSpPr>
      <dsp:spPr>
        <a:xfrm>
          <a:off x="4265551" y="1999071"/>
          <a:ext cx="384205" cy="3842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929E7-37C3-4F5E-878E-4C9F6931667D}">
      <dsp:nvSpPr>
        <dsp:cNvPr id="0" name=""/>
        <dsp:cNvSpPr/>
      </dsp:nvSpPr>
      <dsp:spPr>
        <a:xfrm>
          <a:off x="4457654" y="2191174"/>
          <a:ext cx="1544827" cy="281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83" tIns="0" rIns="0" bIns="0" numCol="1" spcCol="1270" anchor="t" anchorCtr="0">
          <a:noAutofit/>
        </a:bodyPr>
        <a:lstStyle/>
        <a:p>
          <a:pPr lvl="0" algn="l" defTabSz="1066800">
            <a:lnSpc>
              <a:spcPct val="90000"/>
            </a:lnSpc>
            <a:spcBef>
              <a:spcPct val="0"/>
            </a:spcBef>
            <a:spcAft>
              <a:spcPct val="35000"/>
            </a:spcAft>
          </a:pPr>
          <a:r>
            <a:rPr lang="nb-NO" sz="2400" kern="1200" dirty="0" smtClean="0"/>
            <a:t>Er det verdt det?</a:t>
          </a:r>
          <a:endParaRPr lang="nb-NO" sz="2400" kern="1200" dirty="0"/>
        </a:p>
      </dsp:txBody>
      <dsp:txXfrm>
        <a:off x="4457654" y="2191174"/>
        <a:ext cx="1544827" cy="2811506"/>
      </dsp:txXfrm>
    </dsp:sp>
    <dsp:sp modelId="{F01EAFE1-A396-451A-8615-DB7ED40AFE1E}">
      <dsp:nvSpPr>
        <dsp:cNvPr id="0" name=""/>
        <dsp:cNvSpPr/>
      </dsp:nvSpPr>
      <dsp:spPr>
        <a:xfrm>
          <a:off x="5754349" y="1402751"/>
          <a:ext cx="496265" cy="4962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27A11-FEDD-4A37-8F2C-567F22F962B1}">
      <dsp:nvSpPr>
        <dsp:cNvPr id="0" name=""/>
        <dsp:cNvSpPr/>
      </dsp:nvSpPr>
      <dsp:spPr>
        <a:xfrm>
          <a:off x="6002482" y="1650884"/>
          <a:ext cx="1600857" cy="33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61" tIns="0" rIns="0" bIns="0" numCol="1" spcCol="1270" anchor="t" anchorCtr="0">
          <a:noAutofit/>
        </a:bodyPr>
        <a:lstStyle/>
        <a:p>
          <a:pPr lvl="0" algn="l" defTabSz="1066800">
            <a:lnSpc>
              <a:spcPct val="90000"/>
            </a:lnSpc>
            <a:spcBef>
              <a:spcPct val="0"/>
            </a:spcBef>
            <a:spcAft>
              <a:spcPct val="35000"/>
            </a:spcAft>
          </a:pPr>
          <a:r>
            <a:rPr lang="nb-NO" sz="2400" kern="1200" dirty="0" smtClean="0"/>
            <a:t>Får jeg det til?</a:t>
          </a:r>
          <a:endParaRPr lang="nb-NO" sz="2400" kern="1200" dirty="0"/>
        </a:p>
      </dsp:txBody>
      <dsp:txXfrm>
        <a:off x="6002482" y="1650884"/>
        <a:ext cx="1600857" cy="3351796"/>
      </dsp:txXfrm>
    </dsp:sp>
    <dsp:sp modelId="{473E60C3-EB1F-4039-8A81-F98DA4C6A128}">
      <dsp:nvSpPr>
        <dsp:cNvPr id="0" name=""/>
        <dsp:cNvSpPr/>
      </dsp:nvSpPr>
      <dsp:spPr>
        <a:xfrm>
          <a:off x="8028316" y="792780"/>
          <a:ext cx="632338" cy="6323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12A00-D7B3-4876-950B-A6584F9CAAF9}">
      <dsp:nvSpPr>
        <dsp:cNvPr id="0" name=""/>
        <dsp:cNvSpPr/>
      </dsp:nvSpPr>
      <dsp:spPr>
        <a:xfrm>
          <a:off x="8575477" y="1144967"/>
          <a:ext cx="1600857" cy="6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063" tIns="0" rIns="0" bIns="0" numCol="1" spcCol="1270" anchor="t" anchorCtr="0">
          <a:noAutofit/>
        </a:bodyPr>
        <a:lstStyle/>
        <a:p>
          <a:pPr lvl="0" algn="l" defTabSz="1066800">
            <a:lnSpc>
              <a:spcPct val="90000"/>
            </a:lnSpc>
            <a:spcBef>
              <a:spcPct val="0"/>
            </a:spcBef>
            <a:spcAft>
              <a:spcPct val="35000"/>
            </a:spcAft>
          </a:pPr>
          <a:r>
            <a:rPr lang="nb-NO" sz="2400" kern="1200" dirty="0" smtClean="0"/>
            <a:t>handling</a:t>
          </a:r>
          <a:endParaRPr lang="nb-NO" sz="2400" kern="1200" dirty="0"/>
        </a:p>
      </dsp:txBody>
      <dsp:txXfrm>
        <a:off x="8575477" y="1144967"/>
        <a:ext cx="1600857" cy="6645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3174F-742D-42F7-9174-FB552917ED4E}">
      <dsp:nvSpPr>
        <dsp:cNvPr id="0" name=""/>
        <dsp:cNvSpPr/>
      </dsp:nvSpPr>
      <dsp:spPr>
        <a:xfrm>
          <a:off x="1199908" y="0"/>
          <a:ext cx="8004289" cy="500268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7801C-1F8E-4B2D-8488-5BD632BD1B4D}">
      <dsp:nvSpPr>
        <dsp:cNvPr id="0" name=""/>
        <dsp:cNvSpPr/>
      </dsp:nvSpPr>
      <dsp:spPr>
        <a:xfrm>
          <a:off x="1988331" y="3719993"/>
          <a:ext cx="184098" cy="184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4D745-A65D-461B-983B-92CC76C68E02}">
      <dsp:nvSpPr>
        <dsp:cNvPr id="0" name=""/>
        <dsp:cNvSpPr/>
      </dsp:nvSpPr>
      <dsp:spPr>
        <a:xfrm>
          <a:off x="2080380" y="3812042"/>
          <a:ext cx="1048561" cy="1190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550" tIns="0" rIns="0" bIns="0" numCol="1" spcCol="1270" anchor="t" anchorCtr="0">
          <a:noAutofit/>
        </a:bodyPr>
        <a:lstStyle/>
        <a:p>
          <a:pPr lvl="0" algn="l" defTabSz="1066800">
            <a:lnSpc>
              <a:spcPct val="90000"/>
            </a:lnSpc>
            <a:spcBef>
              <a:spcPct val="0"/>
            </a:spcBef>
            <a:spcAft>
              <a:spcPct val="35000"/>
            </a:spcAft>
          </a:pPr>
          <a:r>
            <a:rPr lang="nb-NO" sz="2400" kern="1200" dirty="0" smtClean="0"/>
            <a:t>Impuls</a:t>
          </a:r>
          <a:r>
            <a:rPr lang="nb-NO" sz="2700" kern="1200" dirty="0" smtClean="0"/>
            <a:t> </a:t>
          </a:r>
          <a:endParaRPr lang="nb-NO" sz="2700" kern="1200" dirty="0"/>
        </a:p>
      </dsp:txBody>
      <dsp:txXfrm>
        <a:off x="2080380" y="3812042"/>
        <a:ext cx="1048561" cy="1190638"/>
      </dsp:txXfrm>
    </dsp:sp>
    <dsp:sp modelId="{ADFCA9D8-0AF5-40C7-86D0-EFADB3D471E3}">
      <dsp:nvSpPr>
        <dsp:cNvPr id="0" name=""/>
        <dsp:cNvSpPr/>
      </dsp:nvSpPr>
      <dsp:spPr>
        <a:xfrm>
          <a:off x="2984865" y="2762480"/>
          <a:ext cx="288154" cy="2881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98FB1-D2A9-4798-864C-7E30E6509273}">
      <dsp:nvSpPr>
        <dsp:cNvPr id="0" name=""/>
        <dsp:cNvSpPr/>
      </dsp:nvSpPr>
      <dsp:spPr>
        <a:xfrm>
          <a:off x="3207901" y="2906557"/>
          <a:ext cx="1709799" cy="209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7" tIns="0" rIns="0" bIns="0" numCol="1" spcCol="1270" anchor="t" anchorCtr="0">
          <a:noAutofit/>
        </a:bodyPr>
        <a:lstStyle/>
        <a:p>
          <a:pPr lvl="0" algn="l" defTabSz="1066800">
            <a:lnSpc>
              <a:spcPct val="90000"/>
            </a:lnSpc>
            <a:spcBef>
              <a:spcPct val="0"/>
            </a:spcBef>
            <a:spcAft>
              <a:spcPct val="35000"/>
            </a:spcAft>
          </a:pPr>
          <a:r>
            <a:rPr lang="nb-NO" sz="2400" kern="1200" dirty="0" smtClean="0"/>
            <a:t>Hva kan jeg oppnå? </a:t>
          </a:r>
          <a:endParaRPr lang="nb-NO" sz="2400" kern="1200" dirty="0"/>
        </a:p>
      </dsp:txBody>
      <dsp:txXfrm>
        <a:off x="3207901" y="2906557"/>
        <a:ext cx="1709799" cy="2096123"/>
      </dsp:txXfrm>
    </dsp:sp>
    <dsp:sp modelId="{C76DCF0F-8EA5-4532-8185-DC45BD3193F7}">
      <dsp:nvSpPr>
        <dsp:cNvPr id="0" name=""/>
        <dsp:cNvSpPr/>
      </dsp:nvSpPr>
      <dsp:spPr>
        <a:xfrm>
          <a:off x="4265551" y="1999071"/>
          <a:ext cx="384205" cy="3842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929E7-37C3-4F5E-878E-4C9F6931667D}">
      <dsp:nvSpPr>
        <dsp:cNvPr id="0" name=""/>
        <dsp:cNvSpPr/>
      </dsp:nvSpPr>
      <dsp:spPr>
        <a:xfrm>
          <a:off x="4457654" y="2191174"/>
          <a:ext cx="1544827" cy="281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83" tIns="0" rIns="0" bIns="0" numCol="1" spcCol="1270" anchor="t" anchorCtr="0">
          <a:noAutofit/>
        </a:bodyPr>
        <a:lstStyle/>
        <a:p>
          <a:pPr lvl="0" algn="l" defTabSz="1066800">
            <a:lnSpc>
              <a:spcPct val="90000"/>
            </a:lnSpc>
            <a:spcBef>
              <a:spcPct val="0"/>
            </a:spcBef>
            <a:spcAft>
              <a:spcPct val="35000"/>
            </a:spcAft>
          </a:pPr>
          <a:r>
            <a:rPr lang="nb-NO" sz="2400" kern="1200" dirty="0" smtClean="0"/>
            <a:t>Er det verdt det?</a:t>
          </a:r>
          <a:endParaRPr lang="nb-NO" sz="2400" kern="1200" dirty="0"/>
        </a:p>
      </dsp:txBody>
      <dsp:txXfrm>
        <a:off x="4457654" y="2191174"/>
        <a:ext cx="1544827" cy="2811506"/>
      </dsp:txXfrm>
    </dsp:sp>
    <dsp:sp modelId="{F01EAFE1-A396-451A-8615-DB7ED40AFE1E}">
      <dsp:nvSpPr>
        <dsp:cNvPr id="0" name=""/>
        <dsp:cNvSpPr/>
      </dsp:nvSpPr>
      <dsp:spPr>
        <a:xfrm>
          <a:off x="5754349" y="1402751"/>
          <a:ext cx="496265" cy="4962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27A11-FEDD-4A37-8F2C-567F22F962B1}">
      <dsp:nvSpPr>
        <dsp:cNvPr id="0" name=""/>
        <dsp:cNvSpPr/>
      </dsp:nvSpPr>
      <dsp:spPr>
        <a:xfrm>
          <a:off x="6002482" y="1650884"/>
          <a:ext cx="1600857" cy="33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61" tIns="0" rIns="0" bIns="0" numCol="1" spcCol="1270" anchor="t" anchorCtr="0">
          <a:noAutofit/>
        </a:bodyPr>
        <a:lstStyle/>
        <a:p>
          <a:pPr lvl="0" algn="l" defTabSz="1066800">
            <a:lnSpc>
              <a:spcPct val="90000"/>
            </a:lnSpc>
            <a:spcBef>
              <a:spcPct val="0"/>
            </a:spcBef>
            <a:spcAft>
              <a:spcPct val="35000"/>
            </a:spcAft>
          </a:pPr>
          <a:r>
            <a:rPr lang="nb-NO" sz="2400" kern="1200" dirty="0" smtClean="0"/>
            <a:t>Får jeg det til?</a:t>
          </a:r>
          <a:endParaRPr lang="nb-NO" sz="2400" kern="1200" dirty="0"/>
        </a:p>
      </dsp:txBody>
      <dsp:txXfrm>
        <a:off x="6002482" y="1650884"/>
        <a:ext cx="1600857" cy="3351796"/>
      </dsp:txXfrm>
    </dsp:sp>
    <dsp:sp modelId="{473E60C3-EB1F-4039-8A81-F98DA4C6A128}">
      <dsp:nvSpPr>
        <dsp:cNvPr id="0" name=""/>
        <dsp:cNvSpPr/>
      </dsp:nvSpPr>
      <dsp:spPr>
        <a:xfrm>
          <a:off x="8028316" y="792780"/>
          <a:ext cx="632338" cy="6323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12A00-D7B3-4876-950B-A6584F9CAAF9}">
      <dsp:nvSpPr>
        <dsp:cNvPr id="0" name=""/>
        <dsp:cNvSpPr/>
      </dsp:nvSpPr>
      <dsp:spPr>
        <a:xfrm>
          <a:off x="8575477" y="1144967"/>
          <a:ext cx="1600857" cy="6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063" tIns="0" rIns="0" bIns="0" numCol="1" spcCol="1270" anchor="t" anchorCtr="0">
          <a:noAutofit/>
        </a:bodyPr>
        <a:lstStyle/>
        <a:p>
          <a:pPr lvl="0" algn="l" defTabSz="1066800">
            <a:lnSpc>
              <a:spcPct val="90000"/>
            </a:lnSpc>
            <a:spcBef>
              <a:spcPct val="0"/>
            </a:spcBef>
            <a:spcAft>
              <a:spcPct val="35000"/>
            </a:spcAft>
          </a:pPr>
          <a:r>
            <a:rPr lang="nb-NO" sz="2400" kern="1200" dirty="0" smtClean="0"/>
            <a:t>handling</a:t>
          </a:r>
          <a:endParaRPr lang="nb-NO" sz="2400" kern="1200" dirty="0"/>
        </a:p>
      </dsp:txBody>
      <dsp:txXfrm>
        <a:off x="8575477" y="1144967"/>
        <a:ext cx="1600857" cy="6645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451F0-21CD-4F5D-B79E-681C7B9AE156}">
      <dsp:nvSpPr>
        <dsp:cNvPr id="0" name=""/>
        <dsp:cNvSpPr/>
      </dsp:nvSpPr>
      <dsp:spPr>
        <a:xfrm>
          <a:off x="3819262" y="1644"/>
          <a:ext cx="2041982" cy="1327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Kompetanse på tvers- roller </a:t>
          </a:r>
          <a:r>
            <a:rPr lang="nb-NO" sz="1200" kern="1200" dirty="0" smtClean="0"/>
            <a:t> </a:t>
          </a:r>
          <a:endParaRPr lang="nb-NO" sz="2000" kern="1200" dirty="0"/>
        </a:p>
      </dsp:txBody>
      <dsp:txXfrm>
        <a:off x="3884055" y="66437"/>
        <a:ext cx="1912396" cy="1197702"/>
      </dsp:txXfrm>
    </dsp:sp>
    <dsp:sp modelId="{8431E2CB-FE7C-4A28-912D-AF806387B6E7}">
      <dsp:nvSpPr>
        <dsp:cNvPr id="0" name=""/>
        <dsp:cNvSpPr/>
      </dsp:nvSpPr>
      <dsp:spPr>
        <a:xfrm>
          <a:off x="2187279" y="665289"/>
          <a:ext cx="5305948" cy="5305948"/>
        </a:xfrm>
        <a:custGeom>
          <a:avLst/>
          <a:gdLst/>
          <a:ahLst/>
          <a:cxnLst/>
          <a:rect l="0" t="0" r="0" b="0"/>
          <a:pathLst>
            <a:path>
              <a:moveTo>
                <a:pt x="3688007" y="210234"/>
              </a:moveTo>
              <a:arcTo wR="2652974" hR="2652974" stAng="17577796" swAng="196256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26E4BF-EB95-45F9-91A0-A99CD843F7BB}">
      <dsp:nvSpPr>
        <dsp:cNvPr id="0" name=""/>
        <dsp:cNvSpPr/>
      </dsp:nvSpPr>
      <dsp:spPr>
        <a:xfrm>
          <a:off x="6342391" y="1834804"/>
          <a:ext cx="2041982" cy="1327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Informasjon deling </a:t>
          </a:r>
          <a:endParaRPr lang="nb-NO" sz="1200" kern="1200" dirty="0"/>
        </a:p>
      </dsp:txBody>
      <dsp:txXfrm>
        <a:off x="6407184" y="1899597"/>
        <a:ext cx="1912396" cy="1197702"/>
      </dsp:txXfrm>
    </dsp:sp>
    <dsp:sp modelId="{FDF72E80-0FE7-4D1E-AAD1-9EC03893F500}">
      <dsp:nvSpPr>
        <dsp:cNvPr id="0" name=""/>
        <dsp:cNvSpPr/>
      </dsp:nvSpPr>
      <dsp:spPr>
        <a:xfrm>
          <a:off x="2187279" y="665289"/>
          <a:ext cx="5305948" cy="5305948"/>
        </a:xfrm>
        <a:custGeom>
          <a:avLst/>
          <a:gdLst/>
          <a:ahLst/>
          <a:cxnLst/>
          <a:rect l="0" t="0" r="0" b="0"/>
          <a:pathLst>
            <a:path>
              <a:moveTo>
                <a:pt x="5302293" y="2513768"/>
              </a:moveTo>
              <a:arcTo wR="2652974" hR="2652974" stAng="21419533" swAng="219709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4D123D7-D8EC-47C1-B2A6-C73332146B1D}">
      <dsp:nvSpPr>
        <dsp:cNvPr id="0" name=""/>
        <dsp:cNvSpPr/>
      </dsp:nvSpPr>
      <dsp:spPr>
        <a:xfrm>
          <a:off x="5378641" y="4800920"/>
          <a:ext cx="2041982" cy="1327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Samarbeid på tvers</a:t>
          </a:r>
          <a:endParaRPr lang="nb-NO" sz="2000" kern="1200" dirty="0"/>
        </a:p>
      </dsp:txBody>
      <dsp:txXfrm>
        <a:off x="5443434" y="4865713"/>
        <a:ext cx="1912396" cy="1197702"/>
      </dsp:txXfrm>
    </dsp:sp>
    <dsp:sp modelId="{5FB9736A-FDA3-4228-9D1B-93F663B11854}">
      <dsp:nvSpPr>
        <dsp:cNvPr id="0" name=""/>
        <dsp:cNvSpPr/>
      </dsp:nvSpPr>
      <dsp:spPr>
        <a:xfrm>
          <a:off x="2187279" y="665289"/>
          <a:ext cx="5305948" cy="5305948"/>
        </a:xfrm>
        <a:custGeom>
          <a:avLst/>
          <a:gdLst/>
          <a:ahLst/>
          <a:cxnLst/>
          <a:rect l="0" t="0" r="0" b="0"/>
          <a:pathLst>
            <a:path>
              <a:moveTo>
                <a:pt x="3180813" y="5252907"/>
              </a:moveTo>
              <a:arcTo wR="2652974" hR="2652974" stAng="4711426" swAng="13771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AE1AD59-9EE7-44AE-9FA1-5F3BA76EA654}">
      <dsp:nvSpPr>
        <dsp:cNvPr id="0" name=""/>
        <dsp:cNvSpPr/>
      </dsp:nvSpPr>
      <dsp:spPr>
        <a:xfrm>
          <a:off x="2259883" y="4800920"/>
          <a:ext cx="2041982" cy="1327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b-NO" sz="1800" kern="1200" dirty="0" smtClean="0"/>
            <a:t>Kommunisere på tvers</a:t>
          </a:r>
          <a:endParaRPr lang="nb-NO" sz="1800" kern="1200" dirty="0"/>
        </a:p>
      </dsp:txBody>
      <dsp:txXfrm>
        <a:off x="2324676" y="4865713"/>
        <a:ext cx="1912396" cy="1197702"/>
      </dsp:txXfrm>
    </dsp:sp>
    <dsp:sp modelId="{882DEE3F-9155-425F-9835-CC0E17094BDA}">
      <dsp:nvSpPr>
        <dsp:cNvPr id="0" name=""/>
        <dsp:cNvSpPr/>
      </dsp:nvSpPr>
      <dsp:spPr>
        <a:xfrm>
          <a:off x="2187279" y="665289"/>
          <a:ext cx="5305948" cy="5305948"/>
        </a:xfrm>
        <a:custGeom>
          <a:avLst/>
          <a:gdLst/>
          <a:ahLst/>
          <a:cxnLst/>
          <a:rect l="0" t="0" r="0" b="0"/>
          <a:pathLst>
            <a:path>
              <a:moveTo>
                <a:pt x="443523" y="4121511"/>
              </a:moveTo>
              <a:arcTo wR="2652974" hR="2652974" stAng="8783372" swAng="219709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0E7D41-5CA0-49FF-978C-11109116A083}">
      <dsp:nvSpPr>
        <dsp:cNvPr id="0" name=""/>
        <dsp:cNvSpPr/>
      </dsp:nvSpPr>
      <dsp:spPr>
        <a:xfrm>
          <a:off x="1296134" y="1834804"/>
          <a:ext cx="2041982" cy="1327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b-NO" sz="2000" kern="1200" dirty="0" smtClean="0"/>
            <a:t>Lære på tvers</a:t>
          </a:r>
          <a:endParaRPr lang="nb-NO" sz="2000" kern="1200" dirty="0" smtClean="0"/>
        </a:p>
      </dsp:txBody>
      <dsp:txXfrm>
        <a:off x="1360927" y="1899597"/>
        <a:ext cx="1912396" cy="1197702"/>
      </dsp:txXfrm>
    </dsp:sp>
    <dsp:sp modelId="{81F3B725-62C1-41C8-8DC7-F68187711843}">
      <dsp:nvSpPr>
        <dsp:cNvPr id="0" name=""/>
        <dsp:cNvSpPr/>
      </dsp:nvSpPr>
      <dsp:spPr>
        <a:xfrm>
          <a:off x="2187279" y="665289"/>
          <a:ext cx="5305948" cy="5305948"/>
        </a:xfrm>
        <a:custGeom>
          <a:avLst/>
          <a:gdLst/>
          <a:ahLst/>
          <a:cxnLst/>
          <a:rect l="0" t="0" r="0" b="0"/>
          <a:pathLst>
            <a:path>
              <a:moveTo>
                <a:pt x="462068" y="1156911"/>
              </a:moveTo>
              <a:arcTo wR="2652974" hR="2652974" stAng="12859636" swAng="196256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C75-903B-2D43-B7E6-FF977B8914AD}">
      <dsp:nvSpPr>
        <dsp:cNvPr id="0" name=""/>
        <dsp:cNvSpPr/>
      </dsp:nvSpPr>
      <dsp:spPr>
        <a:xfrm>
          <a:off x="0" y="370522"/>
          <a:ext cx="7788498" cy="1107225"/>
        </a:xfrm>
        <a:prstGeom prst="rect">
          <a:avLst/>
        </a:prstGeom>
        <a:solidFill>
          <a:schemeClr val="lt1">
            <a:alpha val="90000"/>
            <a:hueOff val="0"/>
            <a:satOff val="0"/>
            <a:lumOff val="0"/>
            <a:alphaOff val="0"/>
          </a:schemeClr>
        </a:solidFill>
        <a:ln>
          <a:solidFill>
            <a:schemeClr val="tx1"/>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4474" tIns="395732" rIns="604474"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err="1" smtClean="0"/>
            <a:t>Interesse</a:t>
          </a:r>
          <a:r>
            <a:rPr lang="en-US" sz="1900" kern="1200" dirty="0" smtClean="0"/>
            <a:t> for </a:t>
          </a:r>
          <a:r>
            <a:rPr lang="en-US" sz="1900" kern="1200" dirty="0" err="1" smtClean="0"/>
            <a:t>eller</a:t>
          </a:r>
          <a:r>
            <a:rPr lang="en-US" sz="1900" kern="1200" dirty="0" smtClean="0"/>
            <a:t> (over)</a:t>
          </a:r>
          <a:r>
            <a:rPr lang="en-US" sz="1900" kern="1200" dirty="0" err="1" smtClean="0"/>
            <a:t>opptatthet</a:t>
          </a:r>
          <a:r>
            <a:rPr lang="en-US" sz="1900" kern="1200" dirty="0" smtClean="0"/>
            <a:t> </a:t>
          </a:r>
          <a:r>
            <a:rPr lang="en-US" sz="1900" kern="1200" dirty="0" err="1" smtClean="0"/>
            <a:t>av</a:t>
          </a:r>
          <a:r>
            <a:rPr lang="en-US" sz="1900" kern="1200" dirty="0" smtClean="0"/>
            <a:t> </a:t>
          </a:r>
          <a:r>
            <a:rPr lang="en-US" sz="1900" kern="1200" dirty="0" err="1" smtClean="0"/>
            <a:t>vold</a:t>
          </a:r>
          <a:endParaRPr lang="en-US" sz="1900" kern="1200" dirty="0"/>
        </a:p>
        <a:p>
          <a:pPr marL="171450" lvl="1" indent="-171450" algn="l" defTabSz="844550" rtl="0">
            <a:lnSpc>
              <a:spcPct val="90000"/>
            </a:lnSpc>
            <a:spcBef>
              <a:spcPct val="0"/>
            </a:spcBef>
            <a:spcAft>
              <a:spcPct val="15000"/>
            </a:spcAft>
            <a:buChar char="••"/>
          </a:pPr>
          <a:r>
            <a:rPr lang="en-US" sz="1900" kern="1200" dirty="0" err="1" smtClean="0"/>
            <a:t>Ønske</a:t>
          </a:r>
          <a:r>
            <a:rPr lang="en-US" sz="1900" kern="1200" dirty="0" smtClean="0"/>
            <a:t>/</a:t>
          </a:r>
          <a:r>
            <a:rPr lang="en-US" sz="1900" kern="1200" dirty="0" err="1" smtClean="0"/>
            <a:t>trang</a:t>
          </a:r>
          <a:r>
            <a:rPr lang="en-US" sz="1900" kern="1200" dirty="0" smtClean="0"/>
            <a:t> </a:t>
          </a:r>
          <a:r>
            <a:rPr lang="en-US" sz="1900" kern="1200" dirty="0" err="1" smtClean="0"/>
            <a:t>eller</a:t>
          </a:r>
          <a:r>
            <a:rPr lang="en-US" sz="1900" kern="1200" dirty="0" smtClean="0"/>
            <a:t> </a:t>
          </a:r>
          <a:r>
            <a:rPr lang="en-US" sz="1900" kern="1200" dirty="0" err="1" smtClean="0"/>
            <a:t>vilje</a:t>
          </a:r>
          <a:r>
            <a:rPr lang="en-US" sz="1900" kern="1200" dirty="0" smtClean="0"/>
            <a:t> </a:t>
          </a:r>
          <a:r>
            <a:rPr lang="en-US" sz="1900" kern="1200" dirty="0" err="1" smtClean="0"/>
            <a:t>til</a:t>
          </a:r>
          <a:r>
            <a:rPr lang="en-US" sz="1900" kern="1200" dirty="0" smtClean="0"/>
            <a:t> å </a:t>
          </a:r>
          <a:r>
            <a:rPr lang="en-US" sz="1900" kern="1200" dirty="0" err="1" smtClean="0"/>
            <a:t>utøve</a:t>
          </a:r>
          <a:r>
            <a:rPr lang="en-US" sz="1900" kern="1200" dirty="0" smtClean="0"/>
            <a:t> </a:t>
          </a:r>
          <a:r>
            <a:rPr lang="en-US" sz="1900" kern="1200" err="1" smtClean="0"/>
            <a:t>vold</a:t>
          </a:r>
          <a:r>
            <a:rPr lang="en-US" sz="1900" kern="1200" smtClean="0"/>
            <a:t>    </a:t>
          </a:r>
          <a:endParaRPr lang="en-US" sz="1900" kern="1200" dirty="0"/>
        </a:p>
      </dsp:txBody>
      <dsp:txXfrm>
        <a:off x="0" y="370522"/>
        <a:ext cx="7788498" cy="1107225"/>
      </dsp:txXfrm>
    </dsp:sp>
    <dsp:sp modelId="{46A374A5-05EE-A34A-8854-B4C393C9E1AE}">
      <dsp:nvSpPr>
        <dsp:cNvPr id="0" name=""/>
        <dsp:cNvSpPr/>
      </dsp:nvSpPr>
      <dsp:spPr>
        <a:xfrm>
          <a:off x="360580" y="123970"/>
          <a:ext cx="5451948" cy="560880"/>
        </a:xfrm>
        <a:prstGeom prst="roundRect">
          <a:avLst/>
        </a:prstGeom>
        <a:solidFill>
          <a:schemeClr val="accent1"/>
        </a:solidFill>
        <a:ln>
          <a:solidFill>
            <a:srgbClr val="3494BA"/>
          </a:solid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6071" tIns="0" rIns="206071" bIns="0" numCol="1" spcCol="1270" anchor="ctr" anchorCtr="0">
          <a:noAutofit/>
        </a:bodyPr>
        <a:lstStyle/>
        <a:p>
          <a:pPr lvl="0" algn="l" defTabSz="1066800" rtl="0">
            <a:lnSpc>
              <a:spcPct val="90000"/>
            </a:lnSpc>
            <a:spcBef>
              <a:spcPct val="0"/>
            </a:spcBef>
            <a:spcAft>
              <a:spcPct val="35000"/>
            </a:spcAft>
          </a:pPr>
          <a:r>
            <a:rPr lang="en-US" sz="2400" kern="1200" dirty="0" err="1" smtClean="0"/>
            <a:t>Voldstanker</a:t>
          </a:r>
          <a:r>
            <a:rPr lang="en-US" sz="2400" kern="1200" dirty="0" smtClean="0"/>
            <a:t>  </a:t>
          </a:r>
          <a:endParaRPr lang="en-US" sz="2400" kern="1200" dirty="0"/>
        </a:p>
      </dsp:txBody>
      <dsp:txXfrm>
        <a:off x="387960" y="151350"/>
        <a:ext cx="5397188" cy="506120"/>
      </dsp:txXfrm>
    </dsp:sp>
    <dsp:sp modelId="{44553C05-814C-7846-A98A-C4AEF8D4B346}">
      <dsp:nvSpPr>
        <dsp:cNvPr id="0" name=""/>
        <dsp:cNvSpPr/>
      </dsp:nvSpPr>
      <dsp:spPr>
        <a:xfrm>
          <a:off x="0" y="1886190"/>
          <a:ext cx="7788498" cy="1107225"/>
        </a:xfrm>
        <a:prstGeom prst="rect">
          <a:avLst/>
        </a:prstGeom>
        <a:solidFill>
          <a:schemeClr val="lt1">
            <a:alpha val="90000"/>
            <a:hueOff val="0"/>
            <a:satOff val="0"/>
            <a:lumOff val="0"/>
            <a:alphaOff val="0"/>
          </a:schemeClr>
        </a:solidFill>
        <a:ln>
          <a:solidFill>
            <a:schemeClr val="tx1"/>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4474" tIns="395732" rIns="604474"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err="1" smtClean="0"/>
            <a:t>Truende</a:t>
          </a:r>
          <a:r>
            <a:rPr lang="en-US" sz="1900" kern="1200" dirty="0" smtClean="0"/>
            <a:t> </a:t>
          </a:r>
          <a:r>
            <a:rPr lang="en-US" sz="1900" kern="1200" dirty="0" err="1" smtClean="0"/>
            <a:t>handlinger</a:t>
          </a:r>
          <a:r>
            <a:rPr lang="en-US" sz="1900" kern="1200" dirty="0" smtClean="0"/>
            <a:t> </a:t>
          </a:r>
          <a:endParaRPr lang="en-US" sz="1900" kern="1200" dirty="0"/>
        </a:p>
        <a:p>
          <a:pPr marL="171450" lvl="1" indent="-171450" algn="l" defTabSz="844550" rtl="0">
            <a:lnSpc>
              <a:spcPct val="90000"/>
            </a:lnSpc>
            <a:spcBef>
              <a:spcPct val="0"/>
            </a:spcBef>
            <a:spcAft>
              <a:spcPct val="15000"/>
            </a:spcAft>
            <a:buChar char="••"/>
          </a:pPr>
          <a:r>
            <a:rPr lang="en-US" sz="1900" kern="1200" smtClean="0"/>
            <a:t>Truende utsagn (eller kommunikasjon) </a:t>
          </a:r>
          <a:endParaRPr lang="en-US" sz="1900" kern="1200" dirty="0"/>
        </a:p>
      </dsp:txBody>
      <dsp:txXfrm>
        <a:off x="0" y="1886190"/>
        <a:ext cx="7788498" cy="1107225"/>
      </dsp:txXfrm>
    </dsp:sp>
    <dsp:sp modelId="{6E7127FF-1EAF-264D-86C9-61CEFADD806D}">
      <dsp:nvSpPr>
        <dsp:cNvPr id="0" name=""/>
        <dsp:cNvSpPr/>
      </dsp:nvSpPr>
      <dsp:spPr>
        <a:xfrm>
          <a:off x="414827" y="1605749"/>
          <a:ext cx="5451948" cy="560880"/>
        </a:xfrm>
        <a:prstGeom prst="roundRect">
          <a:avLst/>
        </a:prstGeom>
        <a:solidFill>
          <a:schemeClr val="accent1"/>
        </a:solidFill>
        <a:ln>
          <a:solidFill>
            <a:schemeClr val="accent6"/>
          </a:solid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6071" tIns="0" rIns="206071" bIns="0" numCol="1" spcCol="1270" anchor="ctr" anchorCtr="0">
          <a:noAutofit/>
        </a:bodyPr>
        <a:lstStyle/>
        <a:p>
          <a:pPr lvl="0" algn="l" defTabSz="1066800" rtl="0">
            <a:lnSpc>
              <a:spcPct val="90000"/>
            </a:lnSpc>
            <a:spcBef>
              <a:spcPct val="0"/>
            </a:spcBef>
            <a:spcAft>
              <a:spcPct val="35000"/>
            </a:spcAft>
          </a:pPr>
          <a:r>
            <a:rPr lang="en-US" sz="2400" kern="1200" dirty="0" err="1" smtClean="0"/>
            <a:t>Trusler</a:t>
          </a:r>
          <a:r>
            <a:rPr lang="en-US" sz="2400" kern="1200" dirty="0" smtClean="0"/>
            <a:t> om </a:t>
          </a:r>
          <a:r>
            <a:rPr lang="en-US" sz="2400" kern="1200" dirty="0" err="1" smtClean="0"/>
            <a:t>vold</a:t>
          </a:r>
          <a:r>
            <a:rPr lang="en-US" sz="2400" kern="1200" dirty="0" smtClean="0"/>
            <a:t> </a:t>
          </a:r>
          <a:r>
            <a:rPr lang="en-US" sz="1900" kern="1200" dirty="0" smtClean="0"/>
            <a:t> </a:t>
          </a:r>
          <a:endParaRPr lang="en-US" sz="1900" kern="1200" dirty="0"/>
        </a:p>
      </dsp:txBody>
      <dsp:txXfrm>
        <a:off x="442207" y="1633129"/>
        <a:ext cx="5397188" cy="506120"/>
      </dsp:txXfrm>
    </dsp:sp>
    <dsp:sp modelId="{67E687A3-273A-044F-AEE7-FF2C759B7E5E}">
      <dsp:nvSpPr>
        <dsp:cNvPr id="0" name=""/>
        <dsp:cNvSpPr/>
      </dsp:nvSpPr>
      <dsp:spPr>
        <a:xfrm>
          <a:off x="0" y="3427252"/>
          <a:ext cx="7788498" cy="1107225"/>
        </a:xfrm>
        <a:prstGeom prst="rect">
          <a:avLst/>
        </a:prstGeom>
        <a:solidFill>
          <a:schemeClr val="lt1">
            <a:alpha val="90000"/>
            <a:hueOff val="0"/>
            <a:satOff val="0"/>
            <a:lumOff val="0"/>
            <a:alphaOff val="0"/>
          </a:schemeClr>
        </a:solidFill>
        <a:ln>
          <a:solidFill>
            <a:schemeClr val="tx1"/>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4474" tIns="395732" rIns="604474"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err="1" smtClean="0"/>
            <a:t>Voldelig</a:t>
          </a:r>
          <a:r>
            <a:rPr lang="en-US" sz="1900" kern="1200" dirty="0" smtClean="0"/>
            <a:t> </a:t>
          </a:r>
          <a:r>
            <a:rPr lang="en-US" sz="1900" kern="1200" dirty="0" err="1" smtClean="0"/>
            <a:t>fysisk</a:t>
          </a:r>
          <a:r>
            <a:rPr lang="en-US" sz="1900" kern="1200" dirty="0" smtClean="0"/>
            <a:t> </a:t>
          </a:r>
          <a:r>
            <a:rPr lang="en-US" sz="1900" kern="1200" dirty="0" err="1" smtClean="0"/>
            <a:t>kontakt</a:t>
          </a:r>
          <a:r>
            <a:rPr lang="en-US" sz="1900" kern="1200" dirty="0" smtClean="0"/>
            <a:t> </a:t>
          </a:r>
          <a:endParaRPr lang="en-US" sz="1900" kern="1200" dirty="0"/>
        </a:p>
        <a:p>
          <a:pPr marL="171450" lvl="1" indent="-171450" algn="l" defTabSz="844550" rtl="0">
            <a:lnSpc>
              <a:spcPct val="90000"/>
            </a:lnSpc>
            <a:spcBef>
              <a:spcPct val="0"/>
            </a:spcBef>
            <a:spcAft>
              <a:spcPct val="15000"/>
            </a:spcAft>
            <a:buChar char="••"/>
          </a:pPr>
          <a:r>
            <a:rPr lang="en-US" sz="1900" kern="1200" dirty="0" err="1" smtClean="0"/>
            <a:t>Annen</a:t>
          </a:r>
          <a:r>
            <a:rPr lang="en-US" sz="1900" kern="1200" dirty="0" smtClean="0"/>
            <a:t> </a:t>
          </a:r>
          <a:r>
            <a:rPr lang="en-US" sz="1900" kern="1200" dirty="0" err="1" smtClean="0"/>
            <a:t>uønsket</a:t>
          </a:r>
          <a:r>
            <a:rPr lang="en-US" sz="1900" kern="1200" dirty="0" smtClean="0"/>
            <a:t> </a:t>
          </a:r>
          <a:r>
            <a:rPr lang="en-US" sz="1900" kern="1200" dirty="0" err="1" smtClean="0"/>
            <a:t>fysisk</a:t>
          </a:r>
          <a:r>
            <a:rPr lang="en-US" sz="1900" kern="1200" dirty="0" smtClean="0"/>
            <a:t> </a:t>
          </a:r>
          <a:r>
            <a:rPr lang="en-US" sz="1900" kern="1200" dirty="0" err="1" smtClean="0"/>
            <a:t>kontakt</a:t>
          </a:r>
          <a:r>
            <a:rPr lang="en-US" sz="1900" kern="1200" dirty="0" smtClean="0"/>
            <a:t> </a:t>
          </a:r>
          <a:endParaRPr lang="en-US" sz="1900" kern="1200" dirty="0"/>
        </a:p>
      </dsp:txBody>
      <dsp:txXfrm>
        <a:off x="0" y="3427252"/>
        <a:ext cx="7788498" cy="1107225"/>
      </dsp:txXfrm>
    </dsp:sp>
    <dsp:sp modelId="{D07CE7CF-8FBD-9145-9EA1-385A2EFB39DA}">
      <dsp:nvSpPr>
        <dsp:cNvPr id="0" name=""/>
        <dsp:cNvSpPr/>
      </dsp:nvSpPr>
      <dsp:spPr>
        <a:xfrm>
          <a:off x="389424" y="3146813"/>
          <a:ext cx="5451948" cy="560880"/>
        </a:xfrm>
        <a:prstGeom prst="roundRect">
          <a:avLst/>
        </a:prstGeom>
        <a:solidFill>
          <a:schemeClr val="accent1"/>
        </a:solidFill>
        <a:ln>
          <a:solidFill>
            <a:schemeClr val="accent6"/>
          </a:solid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6071" tIns="0" rIns="206071" bIns="0" numCol="1" spcCol="1270" anchor="ctr" anchorCtr="0">
          <a:noAutofit/>
        </a:bodyPr>
        <a:lstStyle/>
        <a:p>
          <a:pPr lvl="0" algn="l" defTabSz="1066800" rtl="0">
            <a:lnSpc>
              <a:spcPct val="90000"/>
            </a:lnSpc>
            <a:spcBef>
              <a:spcPct val="0"/>
            </a:spcBef>
            <a:spcAft>
              <a:spcPct val="35000"/>
            </a:spcAft>
          </a:pPr>
          <a:r>
            <a:rPr lang="en-US" sz="2400" kern="1200" dirty="0" err="1" smtClean="0"/>
            <a:t>Voldshandlinger</a:t>
          </a:r>
          <a:r>
            <a:rPr lang="en-US" sz="2400" kern="1200" dirty="0" smtClean="0"/>
            <a:t>  </a:t>
          </a:r>
          <a:endParaRPr lang="en-US" sz="2400" kern="1200" dirty="0"/>
        </a:p>
      </dsp:txBody>
      <dsp:txXfrm>
        <a:off x="416804" y="3174193"/>
        <a:ext cx="5397188" cy="506120"/>
      </dsp:txXfrm>
    </dsp:sp>
    <dsp:sp modelId="{C59F4746-89CB-497F-8353-0BCB70FE9AC9}">
      <dsp:nvSpPr>
        <dsp:cNvPr id="0" name=""/>
        <dsp:cNvSpPr/>
      </dsp:nvSpPr>
      <dsp:spPr>
        <a:xfrm>
          <a:off x="0" y="4841317"/>
          <a:ext cx="7788498" cy="478800"/>
        </a:xfrm>
        <a:prstGeom prst="rect">
          <a:avLst/>
        </a:prstGeom>
        <a:solidFill>
          <a:schemeClr val="bg1"/>
        </a:solidFill>
        <a:ln>
          <a:solidFill>
            <a:schemeClr val="tx1"/>
          </a:solidFill>
        </a:ln>
        <a:effectLst/>
        <a:scene3d>
          <a:camera prst="orthographicFront">
            <a:rot lat="0" lon="0" rev="0"/>
          </a:camera>
          <a:lightRig rig="contrasting" dir="t">
            <a:rot lat="0" lon="0" rev="1200000"/>
          </a:lightRig>
        </a:scene3d>
        <a:sp3d z="300000"/>
      </dsp:spPr>
      <dsp:style>
        <a:lnRef idx="0">
          <a:schemeClr val="accent1"/>
        </a:lnRef>
        <a:fillRef idx="3">
          <a:schemeClr val="accent1"/>
        </a:fillRef>
        <a:effectRef idx="3">
          <a:schemeClr val="accent1"/>
        </a:effectRef>
        <a:fontRef idx="minor">
          <a:schemeClr val="lt1"/>
        </a:fontRef>
      </dsp:style>
      <dsp:txBody>
        <a:bodyPr spcFirstLastPara="0" vert="horz" wrap="square" lIns="604474" tIns="395732" rIns="604474" bIns="113792" numCol="1" spcCol="1270" anchor="t" anchorCtr="0">
          <a:noAutofit/>
        </a:bodyPr>
        <a:lstStyle/>
        <a:p>
          <a:pPr marL="171450" lvl="1" indent="-171450" algn="l" defTabSz="711200" rtl="0">
            <a:lnSpc>
              <a:spcPct val="90000"/>
            </a:lnSpc>
            <a:spcBef>
              <a:spcPct val="0"/>
            </a:spcBef>
            <a:spcAft>
              <a:spcPct val="15000"/>
            </a:spcAft>
            <a:buChar char="••"/>
          </a:pPr>
          <a:endParaRPr lang="en-US" sz="1600" kern="1200" dirty="0"/>
        </a:p>
      </dsp:txBody>
      <dsp:txXfrm>
        <a:off x="0" y="4841317"/>
        <a:ext cx="7788498" cy="478800"/>
      </dsp:txXfrm>
    </dsp:sp>
    <dsp:sp modelId="{1B4FC143-2730-431F-A684-40C17BF428C1}">
      <dsp:nvSpPr>
        <dsp:cNvPr id="0" name=""/>
        <dsp:cNvSpPr/>
      </dsp:nvSpPr>
      <dsp:spPr>
        <a:xfrm>
          <a:off x="457200" y="4675717"/>
          <a:ext cx="5451948" cy="560880"/>
        </a:xfrm>
        <a:prstGeom prst="roundRect">
          <a:avLst/>
        </a:prstGeom>
        <a:solidFill>
          <a:schemeClr val="accent1"/>
        </a:solidFill>
        <a:ln>
          <a:solidFill>
            <a:schemeClr val="accent6"/>
          </a:solid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6071" tIns="0" rIns="206071" bIns="0" numCol="1" spcCol="1270" anchor="ctr" anchorCtr="0">
          <a:noAutofit/>
        </a:bodyPr>
        <a:lstStyle/>
        <a:p>
          <a:pPr lvl="0" algn="l" defTabSz="1066800" rtl="0">
            <a:lnSpc>
              <a:spcPct val="90000"/>
            </a:lnSpc>
            <a:spcBef>
              <a:spcPct val="0"/>
            </a:spcBef>
            <a:spcAft>
              <a:spcPct val="35000"/>
            </a:spcAft>
          </a:pPr>
          <a:r>
            <a:rPr lang="en-US" sz="2400" kern="1200" dirty="0" err="1" smtClean="0"/>
            <a:t>Annet</a:t>
          </a:r>
          <a:r>
            <a:rPr lang="en-US" sz="2400" kern="1200" dirty="0" smtClean="0"/>
            <a:t> (</a:t>
          </a:r>
          <a:r>
            <a:rPr lang="en-US" sz="2400" kern="1200" dirty="0" err="1" smtClean="0"/>
            <a:t>andre</a:t>
          </a:r>
          <a:r>
            <a:rPr lang="en-US" sz="2400" kern="1200" dirty="0" smtClean="0"/>
            <a:t> </a:t>
          </a:r>
          <a:r>
            <a:rPr lang="en-US" sz="2400" kern="1200" dirty="0" err="1" smtClean="0"/>
            <a:t>primære</a:t>
          </a:r>
          <a:r>
            <a:rPr lang="en-US" sz="2400" kern="1200" dirty="0" smtClean="0"/>
            <a:t> </a:t>
          </a:r>
          <a:r>
            <a:rPr lang="en-US" sz="2400" kern="1200" dirty="0" err="1" smtClean="0"/>
            <a:t>varslignaler</a:t>
          </a:r>
          <a:r>
            <a:rPr lang="en-US" sz="2400" kern="1200" dirty="0" smtClean="0"/>
            <a:t>)</a:t>
          </a:r>
          <a:endParaRPr lang="en-US" sz="2400" kern="1200" dirty="0"/>
        </a:p>
      </dsp:txBody>
      <dsp:txXfrm>
        <a:off x="484580" y="4703097"/>
        <a:ext cx="5397188" cy="5061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C75-903B-2D43-B7E6-FF977B8914AD}">
      <dsp:nvSpPr>
        <dsp:cNvPr id="0" name=""/>
        <dsp:cNvSpPr/>
      </dsp:nvSpPr>
      <dsp:spPr>
        <a:xfrm>
          <a:off x="0" y="313371"/>
          <a:ext cx="7899400" cy="110722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13081" tIns="395732" rIns="613081"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err="1" smtClean="0"/>
            <a:t>Krise</a:t>
          </a:r>
          <a:r>
            <a:rPr lang="en-US" sz="1900" kern="1200" dirty="0" smtClean="0"/>
            <a:t> </a:t>
          </a:r>
          <a:r>
            <a:rPr lang="en-US" sz="1900" kern="1200" dirty="0" err="1" smtClean="0"/>
            <a:t>i</a:t>
          </a:r>
          <a:r>
            <a:rPr lang="en-US" sz="1900" kern="1200" dirty="0" smtClean="0"/>
            <a:t> </a:t>
          </a:r>
          <a:r>
            <a:rPr lang="en-US" sz="1900" kern="1200" dirty="0" err="1" smtClean="0"/>
            <a:t>personlig</a:t>
          </a:r>
          <a:r>
            <a:rPr lang="en-US" sz="1900" kern="1200" dirty="0" smtClean="0"/>
            <a:t> </a:t>
          </a:r>
          <a:r>
            <a:rPr lang="en-US" sz="1900" kern="1200" dirty="0" err="1" smtClean="0"/>
            <a:t>relasjon</a:t>
          </a:r>
          <a:r>
            <a:rPr lang="en-US" sz="1900" kern="1200" dirty="0" smtClean="0"/>
            <a:t> </a:t>
          </a:r>
          <a:endParaRPr lang="en-US" sz="1900" kern="1200" dirty="0"/>
        </a:p>
        <a:p>
          <a:pPr marL="171450" lvl="1" indent="-171450" algn="l" defTabSz="844550" rtl="0">
            <a:lnSpc>
              <a:spcPct val="90000"/>
            </a:lnSpc>
            <a:spcBef>
              <a:spcPct val="0"/>
            </a:spcBef>
            <a:spcAft>
              <a:spcPct val="15000"/>
            </a:spcAft>
            <a:buChar char="••"/>
          </a:pPr>
          <a:r>
            <a:rPr lang="en-US" sz="1900" kern="1200" dirty="0" err="1" smtClean="0"/>
            <a:t>Krise</a:t>
          </a:r>
          <a:r>
            <a:rPr lang="en-US" sz="1900" kern="1200" dirty="0" smtClean="0"/>
            <a:t> I </a:t>
          </a:r>
          <a:r>
            <a:rPr lang="en-US" sz="1900" kern="1200" dirty="0" err="1" smtClean="0"/>
            <a:t>livssituasjon</a:t>
          </a:r>
          <a:r>
            <a:rPr lang="en-US" sz="1900" kern="1200" dirty="0" smtClean="0"/>
            <a:t>  </a:t>
          </a:r>
          <a:endParaRPr lang="en-US" sz="1900" kern="1200" dirty="0"/>
        </a:p>
      </dsp:txBody>
      <dsp:txXfrm>
        <a:off x="0" y="313371"/>
        <a:ext cx="7899400" cy="1107225"/>
      </dsp:txXfrm>
    </dsp:sp>
    <dsp:sp modelId="{46A374A5-05EE-A34A-8854-B4C393C9E1AE}">
      <dsp:nvSpPr>
        <dsp:cNvPr id="0" name=""/>
        <dsp:cNvSpPr/>
      </dsp:nvSpPr>
      <dsp:spPr>
        <a:xfrm>
          <a:off x="365714" y="66820"/>
          <a:ext cx="5529580" cy="560880"/>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9005" tIns="0" rIns="209005" bIns="0" numCol="1" spcCol="1270" anchor="ctr" anchorCtr="0">
          <a:noAutofit/>
        </a:bodyPr>
        <a:lstStyle/>
        <a:p>
          <a:pPr lvl="0" algn="l" defTabSz="1066800" rtl="0">
            <a:lnSpc>
              <a:spcPct val="90000"/>
            </a:lnSpc>
            <a:spcBef>
              <a:spcPct val="0"/>
            </a:spcBef>
            <a:spcAft>
              <a:spcPct val="35000"/>
            </a:spcAft>
          </a:pPr>
          <a:r>
            <a:rPr lang="en-US" sz="2400" kern="1200" dirty="0" err="1" smtClean="0"/>
            <a:t>Tilpasningsproblemer</a:t>
          </a:r>
          <a:r>
            <a:rPr lang="en-US" sz="1900" kern="1200" dirty="0" smtClean="0"/>
            <a:t> </a:t>
          </a:r>
          <a:endParaRPr lang="en-US" sz="1900" kern="1200" dirty="0"/>
        </a:p>
      </dsp:txBody>
      <dsp:txXfrm>
        <a:off x="393094" y="94200"/>
        <a:ext cx="5474820" cy="506120"/>
      </dsp:txXfrm>
    </dsp:sp>
    <dsp:sp modelId="{3D68DD9C-5DB1-4A96-A10E-C7461A6680BE}">
      <dsp:nvSpPr>
        <dsp:cNvPr id="0" name=""/>
        <dsp:cNvSpPr/>
      </dsp:nvSpPr>
      <dsp:spPr>
        <a:xfrm>
          <a:off x="0" y="1803636"/>
          <a:ext cx="7899400" cy="1107225"/>
        </a:xfrm>
        <a:prstGeom prst="rect">
          <a:avLst/>
        </a:prstGeom>
        <a:solidFill>
          <a:schemeClr val="bg1">
            <a:lumMod val="85000"/>
          </a:schemeClr>
        </a:soli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z="300000"/>
      </dsp:spPr>
      <dsp:style>
        <a:lnRef idx="0">
          <a:schemeClr val="accent1"/>
        </a:lnRef>
        <a:fillRef idx="3">
          <a:schemeClr val="accent1"/>
        </a:fillRef>
        <a:effectRef idx="3">
          <a:schemeClr val="accent1"/>
        </a:effectRef>
        <a:fontRef idx="minor">
          <a:schemeClr val="lt1"/>
        </a:fontRef>
      </dsp:style>
      <dsp:txBody>
        <a:bodyPr spcFirstLastPara="0" vert="horz" wrap="square" lIns="613081" tIns="395732" rIns="613081"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err="1" smtClean="0"/>
            <a:t>Forstyrrende</a:t>
          </a:r>
          <a:r>
            <a:rPr lang="en-US" sz="1900" kern="1200" dirty="0" smtClean="0"/>
            <a:t>/</a:t>
          </a:r>
          <a:r>
            <a:rPr lang="en-US" sz="1900" kern="1200" dirty="0" err="1" smtClean="0"/>
            <a:t>plagsom</a:t>
          </a:r>
          <a:r>
            <a:rPr lang="en-US" sz="1900" kern="1200" dirty="0" smtClean="0"/>
            <a:t> </a:t>
          </a:r>
          <a:r>
            <a:rPr lang="en-US" sz="1900" kern="1200" dirty="0" err="1" smtClean="0"/>
            <a:t>atferd</a:t>
          </a:r>
          <a:endParaRPr lang="en-US" sz="1900" kern="1200" dirty="0"/>
        </a:p>
        <a:p>
          <a:pPr marL="171450" lvl="1" indent="-171450" algn="l" defTabSz="844550" rtl="0">
            <a:lnSpc>
              <a:spcPct val="90000"/>
            </a:lnSpc>
            <a:spcBef>
              <a:spcPct val="0"/>
            </a:spcBef>
            <a:spcAft>
              <a:spcPct val="15000"/>
            </a:spcAft>
            <a:buChar char="••"/>
          </a:pPr>
          <a:r>
            <a:rPr lang="en-US" sz="1900" kern="1200" dirty="0" err="1" smtClean="0"/>
            <a:t>Antisosial</a:t>
          </a:r>
          <a:r>
            <a:rPr lang="en-US" sz="1900" kern="1200" dirty="0" smtClean="0"/>
            <a:t> </a:t>
          </a:r>
          <a:r>
            <a:rPr lang="en-US" sz="1900" kern="1200" dirty="0" err="1" smtClean="0"/>
            <a:t>atferd</a:t>
          </a:r>
          <a:endParaRPr lang="en-US" sz="1900" kern="1200" dirty="0"/>
        </a:p>
      </dsp:txBody>
      <dsp:txXfrm>
        <a:off x="0" y="1803636"/>
        <a:ext cx="7899400" cy="1107225"/>
      </dsp:txXfrm>
    </dsp:sp>
    <dsp:sp modelId="{88DF7723-B684-4421-AF21-6FFE3F4B94E5}">
      <dsp:nvSpPr>
        <dsp:cNvPr id="0" name=""/>
        <dsp:cNvSpPr/>
      </dsp:nvSpPr>
      <dsp:spPr>
        <a:xfrm>
          <a:off x="394970" y="1523196"/>
          <a:ext cx="5529580" cy="560880"/>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9005" tIns="0" rIns="209005" bIns="0" numCol="1" spcCol="1270" anchor="ctr" anchorCtr="0">
          <a:noAutofit/>
        </a:bodyPr>
        <a:lstStyle/>
        <a:p>
          <a:pPr lvl="0" algn="l" defTabSz="1066800" rtl="0">
            <a:lnSpc>
              <a:spcPct val="90000"/>
            </a:lnSpc>
            <a:spcBef>
              <a:spcPct val="0"/>
            </a:spcBef>
            <a:spcAft>
              <a:spcPct val="35000"/>
            </a:spcAft>
          </a:pPr>
          <a:r>
            <a:rPr lang="en-US" sz="2400" kern="1200" dirty="0" err="1" smtClean="0"/>
            <a:t>Oppførselproblemer</a:t>
          </a:r>
          <a:endParaRPr lang="en-US" sz="1900" kern="1200" dirty="0"/>
        </a:p>
      </dsp:txBody>
      <dsp:txXfrm>
        <a:off x="422350" y="1550576"/>
        <a:ext cx="5474820" cy="506120"/>
      </dsp:txXfrm>
    </dsp:sp>
    <dsp:sp modelId="{44553C05-814C-7846-A98A-C4AEF8D4B346}">
      <dsp:nvSpPr>
        <dsp:cNvPr id="0" name=""/>
        <dsp:cNvSpPr/>
      </dsp:nvSpPr>
      <dsp:spPr>
        <a:xfrm>
          <a:off x="0" y="3293901"/>
          <a:ext cx="7899400" cy="110722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13081" tIns="395732" rIns="613081"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err="1" smtClean="0"/>
            <a:t>Fysiske</a:t>
          </a:r>
          <a:r>
            <a:rPr lang="en-US" sz="1900" kern="1200" dirty="0" smtClean="0"/>
            <a:t> helseproblemer</a:t>
          </a:r>
          <a:endParaRPr lang="en-US" sz="1900" kern="1200" dirty="0"/>
        </a:p>
        <a:p>
          <a:pPr marL="171450" lvl="1" indent="-171450" algn="l" defTabSz="844550" rtl="0">
            <a:lnSpc>
              <a:spcPct val="90000"/>
            </a:lnSpc>
            <a:spcBef>
              <a:spcPct val="0"/>
            </a:spcBef>
            <a:spcAft>
              <a:spcPct val="15000"/>
            </a:spcAft>
            <a:buChar char="••"/>
          </a:pPr>
          <a:r>
            <a:rPr lang="en-US" sz="1900" kern="1200" dirty="0" err="1" smtClean="0"/>
            <a:t>Psykiske</a:t>
          </a:r>
          <a:r>
            <a:rPr lang="en-US" sz="1900" kern="1200" dirty="0" smtClean="0"/>
            <a:t> helseproblemer – </a:t>
          </a:r>
          <a:r>
            <a:rPr lang="en-US" sz="1900" kern="1200" dirty="0" err="1" smtClean="0"/>
            <a:t>inkludert</a:t>
          </a:r>
          <a:r>
            <a:rPr lang="en-US" sz="1900" kern="1200" dirty="0" smtClean="0"/>
            <a:t> </a:t>
          </a:r>
          <a:r>
            <a:rPr lang="en-US" sz="1900" kern="1200" dirty="0" err="1" smtClean="0"/>
            <a:t>rus</a:t>
          </a:r>
          <a:r>
            <a:rPr lang="en-US" sz="1900" kern="1200" dirty="0" smtClean="0"/>
            <a:t> </a:t>
          </a:r>
          <a:endParaRPr lang="en-US" sz="1900" kern="1200" dirty="0"/>
        </a:p>
      </dsp:txBody>
      <dsp:txXfrm>
        <a:off x="0" y="3293901"/>
        <a:ext cx="7899400" cy="1107225"/>
      </dsp:txXfrm>
    </dsp:sp>
    <dsp:sp modelId="{6E7127FF-1EAF-264D-86C9-61CEFADD806D}">
      <dsp:nvSpPr>
        <dsp:cNvPr id="0" name=""/>
        <dsp:cNvSpPr/>
      </dsp:nvSpPr>
      <dsp:spPr>
        <a:xfrm>
          <a:off x="394970" y="3013462"/>
          <a:ext cx="5529580" cy="560880"/>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9005" tIns="0" rIns="209005" bIns="0" numCol="1" spcCol="1270" anchor="ctr" anchorCtr="0">
          <a:noAutofit/>
        </a:bodyPr>
        <a:lstStyle/>
        <a:p>
          <a:pPr lvl="0" algn="l" defTabSz="1066800" rtl="0">
            <a:lnSpc>
              <a:spcPct val="90000"/>
            </a:lnSpc>
            <a:spcBef>
              <a:spcPct val="0"/>
            </a:spcBef>
            <a:spcAft>
              <a:spcPct val="35000"/>
            </a:spcAft>
          </a:pPr>
          <a:r>
            <a:rPr lang="en-US" sz="2400" kern="1200" dirty="0" smtClean="0"/>
            <a:t>Helseproblemer</a:t>
          </a:r>
          <a:r>
            <a:rPr lang="en-US" sz="1900" kern="1200" dirty="0" smtClean="0"/>
            <a:t> </a:t>
          </a:r>
          <a:endParaRPr lang="en-US" sz="1900" kern="1200" dirty="0"/>
        </a:p>
      </dsp:txBody>
      <dsp:txXfrm>
        <a:off x="422350" y="3040842"/>
        <a:ext cx="5474820" cy="506120"/>
      </dsp:txXfrm>
    </dsp:sp>
    <dsp:sp modelId="{C59F4746-89CB-497F-8353-0BCB70FE9AC9}">
      <dsp:nvSpPr>
        <dsp:cNvPr id="0" name=""/>
        <dsp:cNvSpPr/>
      </dsp:nvSpPr>
      <dsp:spPr>
        <a:xfrm>
          <a:off x="0" y="4784166"/>
          <a:ext cx="7899400" cy="478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B4FC143-2730-431F-A684-40C17BF428C1}">
      <dsp:nvSpPr>
        <dsp:cNvPr id="0" name=""/>
        <dsp:cNvSpPr/>
      </dsp:nvSpPr>
      <dsp:spPr>
        <a:xfrm>
          <a:off x="394970" y="4503726"/>
          <a:ext cx="5529580" cy="560880"/>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209005" tIns="0" rIns="209005" bIns="0" numCol="1" spcCol="1270" anchor="ctr" anchorCtr="0">
          <a:noAutofit/>
        </a:bodyPr>
        <a:lstStyle/>
        <a:p>
          <a:pPr lvl="0" algn="l" defTabSz="1066800" rtl="0">
            <a:lnSpc>
              <a:spcPct val="90000"/>
            </a:lnSpc>
            <a:spcBef>
              <a:spcPct val="0"/>
            </a:spcBef>
            <a:spcAft>
              <a:spcPct val="35000"/>
            </a:spcAft>
          </a:pPr>
          <a:r>
            <a:rPr lang="en-US" sz="2400" kern="1200" dirty="0" err="1" smtClean="0"/>
            <a:t>Annet</a:t>
          </a:r>
          <a:r>
            <a:rPr lang="en-US" sz="2400" kern="1200" dirty="0" smtClean="0"/>
            <a:t> </a:t>
          </a:r>
          <a:endParaRPr lang="en-US" sz="2400" kern="1200" dirty="0"/>
        </a:p>
      </dsp:txBody>
      <dsp:txXfrm>
        <a:off x="422350" y="4531106"/>
        <a:ext cx="547482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3174F-742D-42F7-9174-FB552917ED4E}">
      <dsp:nvSpPr>
        <dsp:cNvPr id="0" name=""/>
        <dsp:cNvSpPr/>
      </dsp:nvSpPr>
      <dsp:spPr>
        <a:xfrm>
          <a:off x="1199908" y="0"/>
          <a:ext cx="8004289" cy="500268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7801C-1F8E-4B2D-8488-5BD632BD1B4D}">
      <dsp:nvSpPr>
        <dsp:cNvPr id="0" name=""/>
        <dsp:cNvSpPr/>
      </dsp:nvSpPr>
      <dsp:spPr>
        <a:xfrm>
          <a:off x="1988331" y="3719993"/>
          <a:ext cx="184098" cy="184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4D745-A65D-461B-983B-92CC76C68E02}">
      <dsp:nvSpPr>
        <dsp:cNvPr id="0" name=""/>
        <dsp:cNvSpPr/>
      </dsp:nvSpPr>
      <dsp:spPr>
        <a:xfrm>
          <a:off x="2080380" y="3812042"/>
          <a:ext cx="1048561" cy="1190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550" tIns="0" rIns="0" bIns="0" numCol="1" spcCol="1270" anchor="t" anchorCtr="0">
          <a:noAutofit/>
        </a:bodyPr>
        <a:lstStyle/>
        <a:p>
          <a:pPr lvl="0" algn="l" defTabSz="1066800">
            <a:lnSpc>
              <a:spcPct val="90000"/>
            </a:lnSpc>
            <a:spcBef>
              <a:spcPct val="0"/>
            </a:spcBef>
            <a:spcAft>
              <a:spcPct val="35000"/>
            </a:spcAft>
          </a:pPr>
          <a:r>
            <a:rPr lang="nb-NO" sz="2400" kern="1200" dirty="0" smtClean="0"/>
            <a:t>Impuls</a:t>
          </a:r>
          <a:r>
            <a:rPr lang="nb-NO" sz="2700" kern="1200" dirty="0" smtClean="0"/>
            <a:t> </a:t>
          </a:r>
          <a:endParaRPr lang="nb-NO" sz="2700" kern="1200" dirty="0"/>
        </a:p>
      </dsp:txBody>
      <dsp:txXfrm>
        <a:off x="2080380" y="3812042"/>
        <a:ext cx="1048561" cy="1190638"/>
      </dsp:txXfrm>
    </dsp:sp>
    <dsp:sp modelId="{ADFCA9D8-0AF5-40C7-86D0-EFADB3D471E3}">
      <dsp:nvSpPr>
        <dsp:cNvPr id="0" name=""/>
        <dsp:cNvSpPr/>
      </dsp:nvSpPr>
      <dsp:spPr>
        <a:xfrm>
          <a:off x="2984865" y="2762480"/>
          <a:ext cx="288154" cy="2881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98FB1-D2A9-4798-864C-7E30E6509273}">
      <dsp:nvSpPr>
        <dsp:cNvPr id="0" name=""/>
        <dsp:cNvSpPr/>
      </dsp:nvSpPr>
      <dsp:spPr>
        <a:xfrm>
          <a:off x="3207901" y="2906557"/>
          <a:ext cx="1709799" cy="209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7" tIns="0" rIns="0" bIns="0" numCol="1" spcCol="1270" anchor="t" anchorCtr="0">
          <a:noAutofit/>
        </a:bodyPr>
        <a:lstStyle/>
        <a:p>
          <a:pPr lvl="0" algn="l" defTabSz="1066800">
            <a:lnSpc>
              <a:spcPct val="90000"/>
            </a:lnSpc>
            <a:spcBef>
              <a:spcPct val="0"/>
            </a:spcBef>
            <a:spcAft>
              <a:spcPct val="35000"/>
            </a:spcAft>
          </a:pPr>
          <a:r>
            <a:rPr lang="nb-NO" sz="2400" kern="1200" dirty="0" smtClean="0"/>
            <a:t>Hva kan jeg oppnå? </a:t>
          </a:r>
          <a:endParaRPr lang="nb-NO" sz="2400" kern="1200" dirty="0"/>
        </a:p>
      </dsp:txBody>
      <dsp:txXfrm>
        <a:off x="3207901" y="2906557"/>
        <a:ext cx="1709799" cy="2096123"/>
      </dsp:txXfrm>
    </dsp:sp>
    <dsp:sp modelId="{C76DCF0F-8EA5-4532-8185-DC45BD3193F7}">
      <dsp:nvSpPr>
        <dsp:cNvPr id="0" name=""/>
        <dsp:cNvSpPr/>
      </dsp:nvSpPr>
      <dsp:spPr>
        <a:xfrm>
          <a:off x="4265551" y="1999071"/>
          <a:ext cx="384205" cy="3842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929E7-37C3-4F5E-878E-4C9F6931667D}">
      <dsp:nvSpPr>
        <dsp:cNvPr id="0" name=""/>
        <dsp:cNvSpPr/>
      </dsp:nvSpPr>
      <dsp:spPr>
        <a:xfrm>
          <a:off x="4457654" y="2191174"/>
          <a:ext cx="1544827" cy="281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83" tIns="0" rIns="0" bIns="0" numCol="1" spcCol="1270" anchor="t" anchorCtr="0">
          <a:noAutofit/>
        </a:bodyPr>
        <a:lstStyle/>
        <a:p>
          <a:pPr lvl="0" algn="l" defTabSz="1066800">
            <a:lnSpc>
              <a:spcPct val="90000"/>
            </a:lnSpc>
            <a:spcBef>
              <a:spcPct val="0"/>
            </a:spcBef>
            <a:spcAft>
              <a:spcPct val="35000"/>
            </a:spcAft>
          </a:pPr>
          <a:r>
            <a:rPr lang="nb-NO" sz="2400" kern="1200" dirty="0" smtClean="0"/>
            <a:t>Er det verdt det?</a:t>
          </a:r>
          <a:endParaRPr lang="nb-NO" sz="2400" kern="1200" dirty="0"/>
        </a:p>
      </dsp:txBody>
      <dsp:txXfrm>
        <a:off x="4457654" y="2191174"/>
        <a:ext cx="1544827" cy="2811506"/>
      </dsp:txXfrm>
    </dsp:sp>
    <dsp:sp modelId="{F01EAFE1-A396-451A-8615-DB7ED40AFE1E}">
      <dsp:nvSpPr>
        <dsp:cNvPr id="0" name=""/>
        <dsp:cNvSpPr/>
      </dsp:nvSpPr>
      <dsp:spPr>
        <a:xfrm>
          <a:off x="5754349" y="1402751"/>
          <a:ext cx="496265" cy="4962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27A11-FEDD-4A37-8F2C-567F22F962B1}">
      <dsp:nvSpPr>
        <dsp:cNvPr id="0" name=""/>
        <dsp:cNvSpPr/>
      </dsp:nvSpPr>
      <dsp:spPr>
        <a:xfrm>
          <a:off x="6002482" y="1650884"/>
          <a:ext cx="1600857" cy="33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61" tIns="0" rIns="0" bIns="0" numCol="1" spcCol="1270" anchor="t" anchorCtr="0">
          <a:noAutofit/>
        </a:bodyPr>
        <a:lstStyle/>
        <a:p>
          <a:pPr lvl="0" algn="l" defTabSz="1066800">
            <a:lnSpc>
              <a:spcPct val="90000"/>
            </a:lnSpc>
            <a:spcBef>
              <a:spcPct val="0"/>
            </a:spcBef>
            <a:spcAft>
              <a:spcPct val="35000"/>
            </a:spcAft>
          </a:pPr>
          <a:r>
            <a:rPr lang="nb-NO" sz="2400" kern="1200" dirty="0" smtClean="0"/>
            <a:t>Får jeg det til?</a:t>
          </a:r>
          <a:endParaRPr lang="nb-NO" sz="2400" kern="1200" dirty="0"/>
        </a:p>
      </dsp:txBody>
      <dsp:txXfrm>
        <a:off x="6002482" y="1650884"/>
        <a:ext cx="1600857" cy="3351796"/>
      </dsp:txXfrm>
    </dsp:sp>
    <dsp:sp modelId="{473E60C3-EB1F-4039-8A81-F98DA4C6A128}">
      <dsp:nvSpPr>
        <dsp:cNvPr id="0" name=""/>
        <dsp:cNvSpPr/>
      </dsp:nvSpPr>
      <dsp:spPr>
        <a:xfrm>
          <a:off x="8028316" y="792780"/>
          <a:ext cx="632338" cy="6323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12A00-D7B3-4876-950B-A6584F9CAAF9}">
      <dsp:nvSpPr>
        <dsp:cNvPr id="0" name=""/>
        <dsp:cNvSpPr/>
      </dsp:nvSpPr>
      <dsp:spPr>
        <a:xfrm>
          <a:off x="8575477" y="1144967"/>
          <a:ext cx="1600857" cy="6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063" tIns="0" rIns="0" bIns="0" numCol="1" spcCol="1270" anchor="t" anchorCtr="0">
          <a:noAutofit/>
        </a:bodyPr>
        <a:lstStyle/>
        <a:p>
          <a:pPr lvl="0" algn="l" defTabSz="1066800">
            <a:lnSpc>
              <a:spcPct val="90000"/>
            </a:lnSpc>
            <a:spcBef>
              <a:spcPct val="0"/>
            </a:spcBef>
            <a:spcAft>
              <a:spcPct val="35000"/>
            </a:spcAft>
          </a:pPr>
          <a:r>
            <a:rPr lang="nb-NO" sz="2400" kern="1200" dirty="0" smtClean="0"/>
            <a:t>handling</a:t>
          </a:r>
          <a:endParaRPr lang="nb-NO" sz="2400" kern="1200" dirty="0"/>
        </a:p>
      </dsp:txBody>
      <dsp:txXfrm>
        <a:off x="8575477" y="1144967"/>
        <a:ext cx="1600857" cy="6645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FEA1-B5E1-4E42-AB78-3CD6E8AD30DA}">
      <dsp:nvSpPr>
        <dsp:cNvPr id="0" name=""/>
        <dsp:cNvSpPr/>
      </dsp:nvSpPr>
      <dsp:spPr>
        <a:xfrm>
          <a:off x="3096344" y="3116128"/>
          <a:ext cx="2160239" cy="2082371"/>
        </a:xfrm>
        <a:prstGeom prst="ellipse">
          <a:avLst/>
        </a:prstGeom>
        <a:noFill/>
        <a:ln w="25400" cap="flat" cmpd="sng" algn="ctr">
          <a:solidFill>
            <a:srgbClr val="756D4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nb-NO" sz="2200" kern="1200" dirty="0" smtClean="0"/>
        </a:p>
        <a:p>
          <a:pPr lvl="0" algn="ctr" defTabSz="977900">
            <a:lnSpc>
              <a:spcPct val="90000"/>
            </a:lnSpc>
            <a:spcBef>
              <a:spcPct val="0"/>
            </a:spcBef>
            <a:spcAft>
              <a:spcPct val="35000"/>
            </a:spcAft>
          </a:pPr>
          <a:r>
            <a:rPr lang="nb-NO" sz="2200" kern="1200" dirty="0" smtClean="0">
              <a:solidFill>
                <a:schemeClr val="tx1"/>
              </a:solidFill>
            </a:rPr>
            <a:t>Opplevde fordeler</a:t>
          </a:r>
        </a:p>
        <a:p>
          <a:pPr lvl="0" algn="ctr" defTabSz="977900">
            <a:lnSpc>
              <a:spcPct val="90000"/>
            </a:lnSpc>
            <a:spcBef>
              <a:spcPct val="0"/>
            </a:spcBef>
            <a:spcAft>
              <a:spcPct val="35000"/>
            </a:spcAft>
          </a:pPr>
          <a:r>
            <a:rPr lang="nb-NO" sz="2200" kern="1200" dirty="0" smtClean="0"/>
            <a:t> </a:t>
          </a:r>
          <a:endParaRPr lang="nb-NO" sz="4400" kern="1200" dirty="0"/>
        </a:p>
      </dsp:txBody>
      <dsp:txXfrm>
        <a:off x="3412704" y="3421084"/>
        <a:ext cx="1527519" cy="1472459"/>
      </dsp:txXfrm>
    </dsp:sp>
    <dsp:sp modelId="{8C5F266C-622F-4A8B-96EF-2945AAB69ACA}">
      <dsp:nvSpPr>
        <dsp:cNvPr id="0" name=""/>
        <dsp:cNvSpPr/>
      </dsp:nvSpPr>
      <dsp:spPr>
        <a:xfrm rot="10781663">
          <a:off x="650850" y="3906326"/>
          <a:ext cx="2311024"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95013E8A-3F3C-471E-9551-D20884BE098B}">
      <dsp:nvSpPr>
        <dsp:cNvPr id="0" name=""/>
        <dsp:cNvSpPr/>
      </dsp:nvSpPr>
      <dsp:spPr>
        <a:xfrm>
          <a:off x="-123392" y="3658108"/>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nb-NO" sz="2400" kern="1200" dirty="0" smtClean="0"/>
            <a:t>? </a:t>
          </a:r>
          <a:endParaRPr lang="nb-NO" sz="2400" kern="1200" dirty="0"/>
        </a:p>
      </dsp:txBody>
      <dsp:txXfrm>
        <a:off x="-93048" y="3688452"/>
        <a:ext cx="1487831" cy="975336"/>
      </dsp:txXfrm>
    </dsp:sp>
    <dsp:sp modelId="{55FFE601-2EC8-46B9-B48F-97E991669A1D}">
      <dsp:nvSpPr>
        <dsp:cNvPr id="0" name=""/>
        <dsp:cNvSpPr/>
      </dsp:nvSpPr>
      <dsp:spPr>
        <a:xfrm rot="12342857">
          <a:off x="885223" y="2866902"/>
          <a:ext cx="2318217"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AB5AC120-DA3B-4742-974B-A0F19BFDF767}">
      <dsp:nvSpPr>
        <dsp:cNvPr id="0" name=""/>
        <dsp:cNvSpPr/>
      </dsp:nvSpPr>
      <dsp:spPr>
        <a:xfrm>
          <a:off x="225751" y="2109603"/>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100000"/>
            </a:lnSpc>
            <a:spcBef>
              <a:spcPct val="0"/>
            </a:spcBef>
            <a:spcAft>
              <a:spcPct val="35000"/>
            </a:spcAft>
          </a:pPr>
          <a:r>
            <a:rPr lang="nb-NO" sz="2400" kern="1200" dirty="0" smtClean="0"/>
            <a:t>?</a:t>
          </a:r>
          <a:endParaRPr lang="nb-NO" sz="2400" kern="1200" dirty="0"/>
        </a:p>
      </dsp:txBody>
      <dsp:txXfrm>
        <a:off x="256095" y="2139947"/>
        <a:ext cx="1487831" cy="975336"/>
      </dsp:txXfrm>
    </dsp:sp>
    <dsp:sp modelId="{2A11A340-5862-45BF-8DD1-5102BE085454}">
      <dsp:nvSpPr>
        <dsp:cNvPr id="0" name=""/>
        <dsp:cNvSpPr/>
      </dsp:nvSpPr>
      <dsp:spPr>
        <a:xfrm rot="13688722">
          <a:off x="1206628" y="2026783"/>
          <a:ext cx="2594856"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73952EC7-1027-4EA4-9CC9-7DCE3E89573D}">
      <dsp:nvSpPr>
        <dsp:cNvPr id="0" name=""/>
        <dsp:cNvSpPr/>
      </dsp:nvSpPr>
      <dsp:spPr>
        <a:xfrm>
          <a:off x="864097" y="806025"/>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nb-NO" sz="2400" kern="1200" dirty="0" smtClean="0"/>
            <a:t>?</a:t>
          </a:r>
        </a:p>
      </dsp:txBody>
      <dsp:txXfrm>
        <a:off x="894441" y="836369"/>
        <a:ext cx="1487831" cy="975336"/>
      </dsp:txXfrm>
    </dsp:sp>
    <dsp:sp modelId="{8AAD4D42-5DFC-4038-A4CA-D1FFB7F03A0A}">
      <dsp:nvSpPr>
        <dsp:cNvPr id="0" name=""/>
        <dsp:cNvSpPr/>
      </dsp:nvSpPr>
      <dsp:spPr>
        <a:xfrm rot="15347072">
          <a:off x="2436504" y="1536479"/>
          <a:ext cx="2407764"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A9A8E1AA-510D-4930-A811-7D350F44CF26}">
      <dsp:nvSpPr>
        <dsp:cNvPr id="0" name=""/>
        <dsp:cNvSpPr/>
      </dsp:nvSpPr>
      <dsp:spPr>
        <a:xfrm>
          <a:off x="2520288" y="157957"/>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100000"/>
            </a:lnSpc>
            <a:spcBef>
              <a:spcPct val="0"/>
            </a:spcBef>
            <a:spcAft>
              <a:spcPct val="35000"/>
            </a:spcAft>
          </a:pPr>
          <a:r>
            <a:rPr lang="nb-NO" sz="2400" kern="1200" dirty="0" smtClean="0"/>
            <a:t>?</a:t>
          </a:r>
          <a:endParaRPr lang="nb-NO" sz="2400" kern="1200" dirty="0"/>
        </a:p>
      </dsp:txBody>
      <dsp:txXfrm>
        <a:off x="2550632" y="188301"/>
        <a:ext cx="1487831" cy="975336"/>
      </dsp:txXfrm>
    </dsp:sp>
    <dsp:sp modelId="{B0968281-7728-4C3C-8A6A-F6D1A908063C}">
      <dsp:nvSpPr>
        <dsp:cNvPr id="0" name=""/>
        <dsp:cNvSpPr/>
      </dsp:nvSpPr>
      <dsp:spPr>
        <a:xfrm rot="17019772">
          <a:off x="3539396" y="1578278"/>
          <a:ext cx="2399826"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27EF4DB5-4A6F-4F11-9988-F4F9FC783DD8}">
      <dsp:nvSpPr>
        <dsp:cNvPr id="0" name=""/>
        <dsp:cNvSpPr/>
      </dsp:nvSpPr>
      <dsp:spPr>
        <a:xfrm>
          <a:off x="4248479" y="157938"/>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nb-NO" sz="2400" kern="1200" dirty="0" smtClean="0"/>
            <a:t>? </a:t>
          </a:r>
          <a:endParaRPr lang="nb-NO" sz="2400" kern="1200" dirty="0"/>
        </a:p>
      </dsp:txBody>
      <dsp:txXfrm>
        <a:off x="4278823" y="188282"/>
        <a:ext cx="1487831" cy="975336"/>
      </dsp:txXfrm>
    </dsp:sp>
    <dsp:sp modelId="{C72A53CC-F180-4202-BC0E-5DB19B91428E}">
      <dsp:nvSpPr>
        <dsp:cNvPr id="0" name=""/>
        <dsp:cNvSpPr/>
      </dsp:nvSpPr>
      <dsp:spPr>
        <a:xfrm rot="18739844">
          <a:off x="4552364" y="1991467"/>
          <a:ext cx="2713695"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78CD73D2-3CFA-4E14-A7EF-948B5B7A4C33}">
      <dsp:nvSpPr>
        <dsp:cNvPr id="0" name=""/>
        <dsp:cNvSpPr/>
      </dsp:nvSpPr>
      <dsp:spPr>
        <a:xfrm>
          <a:off x="6048666" y="734009"/>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nb-NO" sz="2400" kern="1200" dirty="0" smtClean="0"/>
            <a:t>?</a:t>
          </a:r>
          <a:endParaRPr lang="nb-NO" sz="2400" kern="1200" dirty="0"/>
        </a:p>
      </dsp:txBody>
      <dsp:txXfrm>
        <a:off x="6079010" y="764353"/>
        <a:ext cx="1487831" cy="975336"/>
      </dsp:txXfrm>
    </dsp:sp>
    <dsp:sp modelId="{CCB15A74-76A7-4659-BAD2-8F0F15A4D8B6}">
      <dsp:nvSpPr>
        <dsp:cNvPr id="0" name=""/>
        <dsp:cNvSpPr/>
      </dsp:nvSpPr>
      <dsp:spPr>
        <a:xfrm rot="20057143">
          <a:off x="5149487" y="2866902"/>
          <a:ext cx="2318217"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BCB5D922-E6E3-4489-9ABB-0F3B5103CBD9}">
      <dsp:nvSpPr>
        <dsp:cNvPr id="0" name=""/>
        <dsp:cNvSpPr/>
      </dsp:nvSpPr>
      <dsp:spPr>
        <a:xfrm>
          <a:off x="6578657" y="2109603"/>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nb-NO" sz="2400" kern="1200" dirty="0" smtClean="0"/>
            <a:t>?</a:t>
          </a:r>
          <a:endParaRPr lang="nb-NO" sz="2400" kern="1200" dirty="0"/>
        </a:p>
      </dsp:txBody>
      <dsp:txXfrm>
        <a:off x="6609001" y="2139947"/>
        <a:ext cx="1487831" cy="975336"/>
      </dsp:txXfrm>
    </dsp:sp>
    <dsp:sp modelId="{07C6340B-C3B8-46C5-AD43-A1CC933CBB6A}">
      <dsp:nvSpPr>
        <dsp:cNvPr id="0" name=""/>
        <dsp:cNvSpPr/>
      </dsp:nvSpPr>
      <dsp:spPr>
        <a:xfrm>
          <a:off x="5391085" y="3893683"/>
          <a:ext cx="2310975"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BEF566A9-3933-4F57-B8E9-F7DC5DCB3985}">
      <dsp:nvSpPr>
        <dsp:cNvPr id="0" name=""/>
        <dsp:cNvSpPr/>
      </dsp:nvSpPr>
      <dsp:spPr>
        <a:xfrm>
          <a:off x="6927801" y="3639302"/>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nb-NO" sz="1200" kern="1200" dirty="0" smtClean="0"/>
            <a:t> </a:t>
          </a:r>
        </a:p>
        <a:p>
          <a:pPr lvl="0" algn="ctr" defTabSz="533400">
            <a:lnSpc>
              <a:spcPct val="90000"/>
            </a:lnSpc>
            <a:spcBef>
              <a:spcPct val="0"/>
            </a:spcBef>
            <a:spcAft>
              <a:spcPct val="35000"/>
            </a:spcAft>
          </a:pPr>
          <a:r>
            <a:rPr lang="nb-NO" sz="2400" kern="1200" dirty="0" smtClean="0"/>
            <a:t>?</a:t>
          </a:r>
          <a:endParaRPr lang="nb-NO" sz="2400" kern="1200" dirty="0"/>
        </a:p>
      </dsp:txBody>
      <dsp:txXfrm>
        <a:off x="6958145" y="3669646"/>
        <a:ext cx="1487831" cy="975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FEA1-B5E1-4E42-AB78-3CD6E8AD30DA}">
      <dsp:nvSpPr>
        <dsp:cNvPr id="0" name=""/>
        <dsp:cNvSpPr/>
      </dsp:nvSpPr>
      <dsp:spPr>
        <a:xfrm>
          <a:off x="3096344" y="3116128"/>
          <a:ext cx="2160239" cy="2082371"/>
        </a:xfrm>
        <a:prstGeom prst="ellipse">
          <a:avLst/>
        </a:prstGeom>
        <a:noFill/>
        <a:ln w="25400" cap="flat" cmpd="sng" algn="ctr">
          <a:solidFill>
            <a:srgbClr val="756D4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nb-NO" sz="2200" kern="1200" dirty="0" smtClean="0"/>
        </a:p>
        <a:p>
          <a:pPr lvl="0" algn="ctr" defTabSz="977900">
            <a:lnSpc>
              <a:spcPct val="90000"/>
            </a:lnSpc>
            <a:spcBef>
              <a:spcPct val="0"/>
            </a:spcBef>
            <a:spcAft>
              <a:spcPct val="35000"/>
            </a:spcAft>
          </a:pPr>
          <a:r>
            <a:rPr lang="nb-NO" sz="2200" kern="1200" dirty="0" smtClean="0">
              <a:solidFill>
                <a:schemeClr val="tx1"/>
              </a:solidFill>
            </a:rPr>
            <a:t>opplevde fordeler</a:t>
          </a:r>
        </a:p>
        <a:p>
          <a:pPr lvl="0" algn="ctr" defTabSz="977900">
            <a:lnSpc>
              <a:spcPct val="90000"/>
            </a:lnSpc>
            <a:spcBef>
              <a:spcPct val="0"/>
            </a:spcBef>
            <a:spcAft>
              <a:spcPct val="35000"/>
            </a:spcAft>
          </a:pPr>
          <a:r>
            <a:rPr lang="nb-NO" sz="2200" kern="1200" dirty="0" smtClean="0"/>
            <a:t> </a:t>
          </a:r>
          <a:endParaRPr lang="nb-NO" sz="4400" kern="1200" dirty="0"/>
        </a:p>
      </dsp:txBody>
      <dsp:txXfrm>
        <a:off x="3412704" y="3421084"/>
        <a:ext cx="1527519" cy="1472459"/>
      </dsp:txXfrm>
    </dsp:sp>
    <dsp:sp modelId="{8C5F266C-622F-4A8B-96EF-2945AAB69ACA}">
      <dsp:nvSpPr>
        <dsp:cNvPr id="0" name=""/>
        <dsp:cNvSpPr/>
      </dsp:nvSpPr>
      <dsp:spPr>
        <a:xfrm rot="10781663">
          <a:off x="650850" y="3906326"/>
          <a:ext cx="2311024"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95013E8A-3F3C-471E-9551-D20884BE098B}">
      <dsp:nvSpPr>
        <dsp:cNvPr id="0" name=""/>
        <dsp:cNvSpPr/>
      </dsp:nvSpPr>
      <dsp:spPr>
        <a:xfrm>
          <a:off x="-123392" y="3658108"/>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nb-NO" sz="2000" kern="1200" dirty="0" smtClean="0"/>
        </a:p>
        <a:p>
          <a:pPr lvl="0" algn="ctr" defTabSz="889000">
            <a:lnSpc>
              <a:spcPct val="90000"/>
            </a:lnSpc>
            <a:spcBef>
              <a:spcPct val="0"/>
            </a:spcBef>
            <a:spcAft>
              <a:spcPct val="35000"/>
            </a:spcAft>
          </a:pPr>
          <a:r>
            <a:rPr lang="nb-NO" sz="1600" kern="1200" dirty="0" smtClean="0"/>
            <a:t>Forsvar</a:t>
          </a:r>
        </a:p>
        <a:p>
          <a:pPr lvl="0" algn="ctr" defTabSz="889000">
            <a:lnSpc>
              <a:spcPct val="90000"/>
            </a:lnSpc>
            <a:spcBef>
              <a:spcPct val="0"/>
            </a:spcBef>
            <a:spcAft>
              <a:spcPct val="35000"/>
            </a:spcAft>
          </a:pPr>
          <a:r>
            <a:rPr lang="nb-NO" sz="1600" kern="1200" dirty="0" smtClean="0"/>
            <a:t>Avstand  </a:t>
          </a:r>
        </a:p>
        <a:p>
          <a:pPr lvl="0" algn="ctr" defTabSz="889000">
            <a:lnSpc>
              <a:spcPct val="90000"/>
            </a:lnSpc>
            <a:spcBef>
              <a:spcPct val="0"/>
            </a:spcBef>
            <a:spcAft>
              <a:spcPct val="35000"/>
            </a:spcAft>
          </a:pPr>
          <a:r>
            <a:rPr lang="nb-NO" sz="2000" kern="1200" dirty="0" smtClean="0"/>
            <a:t> </a:t>
          </a:r>
          <a:endParaRPr lang="nb-NO" sz="2000" kern="1200" dirty="0"/>
        </a:p>
      </dsp:txBody>
      <dsp:txXfrm>
        <a:off x="-93048" y="3688452"/>
        <a:ext cx="1487831" cy="975336"/>
      </dsp:txXfrm>
    </dsp:sp>
    <dsp:sp modelId="{55FFE601-2EC8-46B9-B48F-97E991669A1D}">
      <dsp:nvSpPr>
        <dsp:cNvPr id="0" name=""/>
        <dsp:cNvSpPr/>
      </dsp:nvSpPr>
      <dsp:spPr>
        <a:xfrm rot="12342857">
          <a:off x="885223" y="2866902"/>
          <a:ext cx="2318217"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AB5AC120-DA3B-4742-974B-A0F19BFDF767}">
      <dsp:nvSpPr>
        <dsp:cNvPr id="0" name=""/>
        <dsp:cNvSpPr/>
      </dsp:nvSpPr>
      <dsp:spPr>
        <a:xfrm>
          <a:off x="225751" y="2109603"/>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100000"/>
            </a:lnSpc>
            <a:spcBef>
              <a:spcPct val="0"/>
            </a:spcBef>
            <a:spcAft>
              <a:spcPct val="35000"/>
            </a:spcAft>
          </a:pPr>
          <a:r>
            <a:rPr lang="nb-NO" sz="1600" kern="1200" dirty="0" smtClean="0"/>
            <a:t>Ære Rettferdighet</a:t>
          </a:r>
          <a:br>
            <a:rPr lang="nb-NO" sz="1600" kern="1200" dirty="0" smtClean="0"/>
          </a:br>
          <a:r>
            <a:rPr lang="nb-NO" sz="1600" kern="1200" dirty="0" smtClean="0"/>
            <a:t>Hevn</a:t>
          </a:r>
          <a:endParaRPr lang="nb-NO" sz="1600" kern="1200" dirty="0"/>
        </a:p>
      </dsp:txBody>
      <dsp:txXfrm>
        <a:off x="256095" y="2139947"/>
        <a:ext cx="1487831" cy="975336"/>
      </dsp:txXfrm>
    </dsp:sp>
    <dsp:sp modelId="{2A11A340-5862-45BF-8DD1-5102BE085454}">
      <dsp:nvSpPr>
        <dsp:cNvPr id="0" name=""/>
        <dsp:cNvSpPr/>
      </dsp:nvSpPr>
      <dsp:spPr>
        <a:xfrm rot="13688722">
          <a:off x="1206628" y="2026783"/>
          <a:ext cx="2594856"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73952EC7-1027-4EA4-9CC9-7DCE3E89573D}">
      <dsp:nvSpPr>
        <dsp:cNvPr id="0" name=""/>
        <dsp:cNvSpPr/>
      </dsp:nvSpPr>
      <dsp:spPr>
        <a:xfrm>
          <a:off x="864097" y="806025"/>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Goder </a:t>
          </a:r>
          <a:br>
            <a:rPr lang="nb-NO" sz="1600" kern="1200" dirty="0" smtClean="0"/>
          </a:br>
          <a:r>
            <a:rPr lang="nb-NO" sz="1600" kern="1200" dirty="0" smtClean="0"/>
            <a:t>Fordeler </a:t>
          </a:r>
        </a:p>
      </dsp:txBody>
      <dsp:txXfrm>
        <a:off x="894441" y="836369"/>
        <a:ext cx="1487831" cy="975336"/>
      </dsp:txXfrm>
    </dsp:sp>
    <dsp:sp modelId="{8AAD4D42-5DFC-4038-A4CA-D1FFB7F03A0A}">
      <dsp:nvSpPr>
        <dsp:cNvPr id="0" name=""/>
        <dsp:cNvSpPr/>
      </dsp:nvSpPr>
      <dsp:spPr>
        <a:xfrm rot="15347072">
          <a:off x="2436504" y="1536479"/>
          <a:ext cx="2407764"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A9A8E1AA-510D-4930-A811-7D350F44CF26}">
      <dsp:nvSpPr>
        <dsp:cNvPr id="0" name=""/>
        <dsp:cNvSpPr/>
      </dsp:nvSpPr>
      <dsp:spPr>
        <a:xfrm>
          <a:off x="2520288" y="157957"/>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100000"/>
            </a:lnSpc>
            <a:spcBef>
              <a:spcPct val="0"/>
            </a:spcBef>
            <a:spcAft>
              <a:spcPct val="35000"/>
            </a:spcAft>
          </a:pPr>
          <a:r>
            <a:rPr lang="nb-NO" sz="1600" kern="1200" dirty="0" smtClean="0"/>
            <a:t>Makt</a:t>
          </a:r>
        </a:p>
        <a:p>
          <a:pPr lvl="0" algn="ctr" defTabSz="711200">
            <a:lnSpc>
              <a:spcPct val="100000"/>
            </a:lnSpc>
            <a:spcBef>
              <a:spcPct val="0"/>
            </a:spcBef>
            <a:spcAft>
              <a:spcPct val="35000"/>
            </a:spcAft>
          </a:pPr>
          <a:r>
            <a:rPr lang="nb-NO" sz="1600" kern="1200" dirty="0" smtClean="0"/>
            <a:t>Kontroll</a:t>
          </a:r>
        </a:p>
        <a:p>
          <a:pPr lvl="0" algn="ctr" defTabSz="711200">
            <a:lnSpc>
              <a:spcPct val="100000"/>
            </a:lnSpc>
            <a:spcBef>
              <a:spcPct val="0"/>
            </a:spcBef>
            <a:spcAft>
              <a:spcPct val="35000"/>
            </a:spcAft>
          </a:pPr>
          <a:r>
            <a:rPr lang="nb-NO" sz="1600" kern="1200" dirty="0" smtClean="0"/>
            <a:t>Endring </a:t>
          </a:r>
          <a:endParaRPr lang="nb-NO" sz="1600" kern="1200" dirty="0"/>
        </a:p>
      </dsp:txBody>
      <dsp:txXfrm>
        <a:off x="2550632" y="188301"/>
        <a:ext cx="1487831" cy="975336"/>
      </dsp:txXfrm>
    </dsp:sp>
    <dsp:sp modelId="{B0968281-7728-4C3C-8A6A-F6D1A908063C}">
      <dsp:nvSpPr>
        <dsp:cNvPr id="0" name=""/>
        <dsp:cNvSpPr/>
      </dsp:nvSpPr>
      <dsp:spPr>
        <a:xfrm rot="17019772">
          <a:off x="3539396" y="1578278"/>
          <a:ext cx="2399826"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27EF4DB5-4A6F-4F11-9988-F4F9FC783DD8}">
      <dsp:nvSpPr>
        <dsp:cNvPr id="0" name=""/>
        <dsp:cNvSpPr/>
      </dsp:nvSpPr>
      <dsp:spPr>
        <a:xfrm>
          <a:off x="4248479" y="157938"/>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endParaRPr lang="nb-NO" sz="1700" kern="1200" dirty="0" smtClean="0"/>
        </a:p>
        <a:p>
          <a:pPr lvl="0" algn="ctr" defTabSz="755650">
            <a:lnSpc>
              <a:spcPct val="90000"/>
            </a:lnSpc>
            <a:spcBef>
              <a:spcPct val="0"/>
            </a:spcBef>
            <a:spcAft>
              <a:spcPct val="35000"/>
            </a:spcAft>
          </a:pPr>
          <a:r>
            <a:rPr lang="nb-NO" sz="1700" kern="1200" dirty="0" smtClean="0"/>
            <a:t>Status</a:t>
          </a:r>
        </a:p>
        <a:p>
          <a:pPr lvl="0" algn="ctr" defTabSz="755650">
            <a:lnSpc>
              <a:spcPct val="90000"/>
            </a:lnSpc>
            <a:spcBef>
              <a:spcPct val="0"/>
            </a:spcBef>
            <a:spcAft>
              <a:spcPct val="35000"/>
            </a:spcAft>
          </a:pPr>
          <a:r>
            <a:rPr lang="nb-NO" sz="1700" kern="1200" dirty="0" smtClean="0"/>
            <a:t> </a:t>
          </a:r>
          <a:endParaRPr lang="nb-NO" sz="1700" kern="1200" dirty="0"/>
        </a:p>
      </dsp:txBody>
      <dsp:txXfrm>
        <a:off x="4278823" y="188282"/>
        <a:ext cx="1487831" cy="975336"/>
      </dsp:txXfrm>
    </dsp:sp>
    <dsp:sp modelId="{C72A53CC-F180-4202-BC0E-5DB19B91428E}">
      <dsp:nvSpPr>
        <dsp:cNvPr id="0" name=""/>
        <dsp:cNvSpPr/>
      </dsp:nvSpPr>
      <dsp:spPr>
        <a:xfrm rot="18739844">
          <a:off x="4552364" y="1991467"/>
          <a:ext cx="2713695"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78CD73D2-3CFA-4E14-A7EF-948B5B7A4C33}">
      <dsp:nvSpPr>
        <dsp:cNvPr id="0" name=""/>
        <dsp:cNvSpPr/>
      </dsp:nvSpPr>
      <dsp:spPr>
        <a:xfrm>
          <a:off x="6048666" y="734009"/>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nb-NO" sz="1700" kern="1200" smtClean="0"/>
            <a:t>Få ut sinne</a:t>
          </a:r>
          <a:endParaRPr lang="nb-NO" sz="1700" kern="1200" dirty="0"/>
        </a:p>
      </dsp:txBody>
      <dsp:txXfrm>
        <a:off x="6079010" y="764353"/>
        <a:ext cx="1487831" cy="975336"/>
      </dsp:txXfrm>
    </dsp:sp>
    <dsp:sp modelId="{CCB15A74-76A7-4659-BAD2-8F0F15A4D8B6}">
      <dsp:nvSpPr>
        <dsp:cNvPr id="0" name=""/>
        <dsp:cNvSpPr/>
      </dsp:nvSpPr>
      <dsp:spPr>
        <a:xfrm rot="20057143">
          <a:off x="5149487" y="2866902"/>
          <a:ext cx="2318217"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BCB5D922-E6E3-4489-9ABB-0F3B5103CBD9}">
      <dsp:nvSpPr>
        <dsp:cNvPr id="0" name=""/>
        <dsp:cNvSpPr/>
      </dsp:nvSpPr>
      <dsp:spPr>
        <a:xfrm>
          <a:off x="6578657" y="2109603"/>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nb-NO" sz="1700" kern="1200" smtClean="0"/>
            <a:t>Aktivering </a:t>
          </a:r>
        </a:p>
        <a:p>
          <a:pPr lvl="0" algn="ctr" defTabSz="755650">
            <a:lnSpc>
              <a:spcPct val="90000"/>
            </a:lnSpc>
            <a:spcBef>
              <a:spcPct val="0"/>
            </a:spcBef>
            <a:spcAft>
              <a:spcPct val="35000"/>
            </a:spcAft>
          </a:pPr>
          <a:r>
            <a:rPr lang="nb-NO" sz="1700" kern="1200" smtClean="0"/>
            <a:t>Spenning </a:t>
          </a:r>
          <a:endParaRPr lang="nb-NO" sz="1700" kern="1200" dirty="0"/>
        </a:p>
      </dsp:txBody>
      <dsp:txXfrm>
        <a:off x="6609001" y="2139947"/>
        <a:ext cx="1487831" cy="975336"/>
      </dsp:txXfrm>
    </dsp:sp>
    <dsp:sp modelId="{07C6340B-C3B8-46C5-AD43-A1CC933CBB6A}">
      <dsp:nvSpPr>
        <dsp:cNvPr id="0" name=""/>
        <dsp:cNvSpPr/>
      </dsp:nvSpPr>
      <dsp:spPr>
        <a:xfrm>
          <a:off x="5391085" y="3893683"/>
          <a:ext cx="2310975" cy="527262"/>
        </a:xfrm>
        <a:prstGeom prst="leftArrow">
          <a:avLst>
            <a:gd name="adj1" fmla="val 60000"/>
            <a:gd name="adj2" fmla="val 50000"/>
          </a:avLst>
        </a:prstGeom>
        <a:solidFill>
          <a:srgbClr val="756D43"/>
        </a:solidFill>
        <a:ln>
          <a:noFill/>
        </a:ln>
        <a:effectLst/>
      </dsp:spPr>
      <dsp:style>
        <a:lnRef idx="0">
          <a:scrgbClr r="0" g="0" b="0"/>
        </a:lnRef>
        <a:fillRef idx="1">
          <a:scrgbClr r="0" g="0" b="0"/>
        </a:fillRef>
        <a:effectRef idx="0">
          <a:scrgbClr r="0" g="0" b="0"/>
        </a:effectRef>
        <a:fontRef idx="minor">
          <a:schemeClr val="lt1"/>
        </a:fontRef>
      </dsp:style>
    </dsp:sp>
    <dsp:sp modelId="{BEF566A9-3933-4F57-B8E9-F7DC5DCB3985}">
      <dsp:nvSpPr>
        <dsp:cNvPr id="0" name=""/>
        <dsp:cNvSpPr/>
      </dsp:nvSpPr>
      <dsp:spPr>
        <a:xfrm>
          <a:off x="6927801" y="3639302"/>
          <a:ext cx="1548519" cy="1036024"/>
        </a:xfrm>
        <a:prstGeom prst="roundRect">
          <a:avLst>
            <a:gd name="adj" fmla="val 10000"/>
          </a:avLst>
        </a:prstGeom>
        <a:solidFill>
          <a:srgbClr val="756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nb-NO" sz="1200" kern="1200" smtClean="0"/>
            <a:t> </a:t>
          </a:r>
        </a:p>
        <a:p>
          <a:pPr lvl="0" algn="ctr" defTabSz="533400">
            <a:lnSpc>
              <a:spcPct val="90000"/>
            </a:lnSpc>
            <a:spcBef>
              <a:spcPct val="0"/>
            </a:spcBef>
            <a:spcAft>
              <a:spcPct val="35000"/>
            </a:spcAft>
          </a:pPr>
          <a:r>
            <a:rPr lang="nb-NO" sz="1600" kern="1200" smtClean="0"/>
            <a:t>Tilhørighet</a:t>
          </a:r>
        </a:p>
        <a:p>
          <a:pPr lvl="0" algn="ctr" defTabSz="533400">
            <a:lnSpc>
              <a:spcPct val="90000"/>
            </a:lnSpc>
            <a:spcBef>
              <a:spcPct val="0"/>
            </a:spcBef>
            <a:spcAft>
              <a:spcPct val="35000"/>
            </a:spcAft>
          </a:pPr>
          <a:r>
            <a:rPr lang="nb-NO" sz="1600" kern="1200" smtClean="0"/>
            <a:t>Nærhet</a:t>
          </a:r>
        </a:p>
        <a:p>
          <a:pPr lvl="0" algn="ctr" defTabSz="533400">
            <a:lnSpc>
              <a:spcPct val="90000"/>
            </a:lnSpc>
            <a:spcBef>
              <a:spcPct val="0"/>
            </a:spcBef>
            <a:spcAft>
              <a:spcPct val="35000"/>
            </a:spcAft>
          </a:pPr>
          <a:endParaRPr lang="nb-NO" sz="1200" kern="1200" dirty="0"/>
        </a:p>
      </dsp:txBody>
      <dsp:txXfrm>
        <a:off x="6958145" y="3669646"/>
        <a:ext cx="1487831" cy="9753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FEA1-B5E1-4E42-AB78-3CD6E8AD30DA}">
      <dsp:nvSpPr>
        <dsp:cNvPr id="0" name=""/>
        <dsp:cNvSpPr/>
      </dsp:nvSpPr>
      <dsp:spPr>
        <a:xfrm>
          <a:off x="3087160" y="3095807"/>
          <a:ext cx="2034591" cy="2034591"/>
        </a:xfrm>
        <a:prstGeom prst="ellipse">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nb-NO" sz="2000" kern="1200" dirty="0" smtClean="0">
              <a:solidFill>
                <a:schemeClr val="tx1"/>
              </a:solidFill>
            </a:rPr>
            <a:t>Opplevde kostnader  </a:t>
          </a:r>
          <a:r>
            <a:rPr lang="nb-NO" sz="2200" kern="1200" dirty="0" smtClean="0">
              <a:solidFill>
                <a:schemeClr val="tx1"/>
              </a:solidFill>
            </a:rPr>
            <a:t>  </a:t>
          </a:r>
          <a:endParaRPr lang="nb-NO" sz="4400" kern="1200" dirty="0">
            <a:solidFill>
              <a:schemeClr val="tx1"/>
            </a:solidFill>
          </a:endParaRPr>
        </a:p>
      </dsp:txBody>
      <dsp:txXfrm>
        <a:off x="3385119" y="3393766"/>
        <a:ext cx="1438673" cy="1438673"/>
      </dsp:txXfrm>
    </dsp:sp>
    <dsp:sp modelId="{8C5F266C-622F-4A8B-96EF-2945AAB69ACA}">
      <dsp:nvSpPr>
        <dsp:cNvPr id="0" name=""/>
        <dsp:cNvSpPr/>
      </dsp:nvSpPr>
      <dsp:spPr>
        <a:xfrm rot="10813751">
          <a:off x="714334" y="3814098"/>
          <a:ext cx="2242337" cy="57985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013E8A-3F3C-471E-9551-D20884BE098B}">
      <dsp:nvSpPr>
        <dsp:cNvPr id="0" name=""/>
        <dsp:cNvSpPr/>
      </dsp:nvSpPr>
      <dsp:spPr>
        <a:xfrm>
          <a:off x="-72008" y="3529857"/>
          <a:ext cx="1572702" cy="113937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nb-NO" sz="2000" kern="1200" dirty="0" smtClean="0"/>
            <a:t>? </a:t>
          </a:r>
          <a:endParaRPr lang="nb-NO" sz="2000" kern="1200" dirty="0"/>
        </a:p>
      </dsp:txBody>
      <dsp:txXfrm>
        <a:off x="-38637" y="3563228"/>
        <a:ext cx="1505960" cy="1072629"/>
      </dsp:txXfrm>
    </dsp:sp>
    <dsp:sp modelId="{2A11A340-5862-45BF-8DD1-5102BE085454}">
      <dsp:nvSpPr>
        <dsp:cNvPr id="0" name=""/>
        <dsp:cNvSpPr/>
      </dsp:nvSpPr>
      <dsp:spPr>
        <a:xfrm rot="12498778">
          <a:off x="860696" y="2713635"/>
          <a:ext cx="2368475"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3952EC7-1027-4EA4-9CC9-7DCE3E89573D}">
      <dsp:nvSpPr>
        <dsp:cNvPr id="0" name=""/>
        <dsp:cNvSpPr/>
      </dsp:nvSpPr>
      <dsp:spPr>
        <a:xfrm>
          <a:off x="216015" y="1872209"/>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a:t>
          </a:r>
        </a:p>
      </dsp:txBody>
      <dsp:txXfrm>
        <a:off x="249386" y="1905580"/>
        <a:ext cx="1505960" cy="1072629"/>
      </dsp:txXfrm>
    </dsp:sp>
    <dsp:sp modelId="{8AAD4D42-5DFC-4038-A4CA-D1FFB7F03A0A}">
      <dsp:nvSpPr>
        <dsp:cNvPr id="0" name=""/>
        <dsp:cNvSpPr/>
      </dsp:nvSpPr>
      <dsp:spPr>
        <a:xfrm rot="14320508">
          <a:off x="1789676" y="1800139"/>
          <a:ext cx="2321297"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A9A8E1AA-510D-4930-A811-7D350F44CF26}">
      <dsp:nvSpPr>
        <dsp:cNvPr id="0" name=""/>
        <dsp:cNvSpPr/>
      </dsp:nvSpPr>
      <dsp:spPr>
        <a:xfrm>
          <a:off x="1512165" y="576072"/>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nb-NO" sz="1400" kern="1200" dirty="0" smtClean="0"/>
            <a:t>?</a:t>
          </a:r>
          <a:endParaRPr lang="nb-NO" sz="1400" kern="1200" dirty="0"/>
        </a:p>
      </dsp:txBody>
      <dsp:txXfrm>
        <a:off x="1545536" y="609443"/>
        <a:ext cx="1505960" cy="1072629"/>
      </dsp:txXfrm>
    </dsp:sp>
    <dsp:sp modelId="{C72A53CC-F180-4202-BC0E-5DB19B91428E}">
      <dsp:nvSpPr>
        <dsp:cNvPr id="0" name=""/>
        <dsp:cNvSpPr/>
      </dsp:nvSpPr>
      <dsp:spPr>
        <a:xfrm rot="16200000">
          <a:off x="2976892" y="1547064"/>
          <a:ext cx="2255126"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8CD73D2-3CFA-4E14-A7EF-948B5B7A4C33}">
      <dsp:nvSpPr>
        <dsp:cNvPr id="0" name=""/>
        <dsp:cNvSpPr/>
      </dsp:nvSpPr>
      <dsp:spPr>
        <a:xfrm>
          <a:off x="3318104" y="139744"/>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a:t>
          </a:r>
          <a:endParaRPr lang="nb-NO" sz="1600" kern="1200" dirty="0"/>
        </a:p>
      </dsp:txBody>
      <dsp:txXfrm>
        <a:off x="3351475" y="173115"/>
        <a:ext cx="1505960" cy="1072629"/>
      </dsp:txXfrm>
    </dsp:sp>
    <dsp:sp modelId="{CCB15A74-76A7-4659-BAD2-8F0F15A4D8B6}">
      <dsp:nvSpPr>
        <dsp:cNvPr id="0" name=""/>
        <dsp:cNvSpPr/>
      </dsp:nvSpPr>
      <dsp:spPr>
        <a:xfrm rot="18130195">
          <a:off x="4169240" y="1851016"/>
          <a:ext cx="2351408"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CB5D922-E6E3-4489-9ABB-0F3B5103CBD9}">
      <dsp:nvSpPr>
        <dsp:cNvPr id="0" name=""/>
        <dsp:cNvSpPr/>
      </dsp:nvSpPr>
      <dsp:spPr>
        <a:xfrm>
          <a:off x="5184576" y="576058"/>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a:t>
          </a:r>
          <a:endParaRPr lang="nb-NO" sz="1600" kern="1200" dirty="0"/>
        </a:p>
      </dsp:txBody>
      <dsp:txXfrm>
        <a:off x="5217947" y="609429"/>
        <a:ext cx="1505960" cy="1072629"/>
      </dsp:txXfrm>
    </dsp:sp>
    <dsp:sp modelId="{07C6340B-C3B8-46C5-AD43-A1CC933CBB6A}">
      <dsp:nvSpPr>
        <dsp:cNvPr id="0" name=""/>
        <dsp:cNvSpPr/>
      </dsp:nvSpPr>
      <dsp:spPr>
        <a:xfrm rot="19895891">
          <a:off x="4978102" y="2712981"/>
          <a:ext cx="2358914"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EF566A9-3933-4F57-B8E9-F7DC5DCB3985}">
      <dsp:nvSpPr>
        <dsp:cNvPr id="0" name=""/>
        <dsp:cNvSpPr/>
      </dsp:nvSpPr>
      <dsp:spPr>
        <a:xfrm>
          <a:off x="6408698" y="1872213"/>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nb-NO" sz="1900" kern="1200" dirty="0" smtClean="0"/>
            <a:t> ?</a:t>
          </a:r>
          <a:endParaRPr lang="nb-NO" sz="1600" kern="1200" dirty="0"/>
        </a:p>
      </dsp:txBody>
      <dsp:txXfrm>
        <a:off x="6442069" y="1905584"/>
        <a:ext cx="1505960" cy="1072629"/>
      </dsp:txXfrm>
    </dsp:sp>
    <dsp:sp modelId="{9EB9F847-8DD7-4407-BB6D-24996282B43F}">
      <dsp:nvSpPr>
        <dsp:cNvPr id="0" name=""/>
        <dsp:cNvSpPr/>
      </dsp:nvSpPr>
      <dsp:spPr>
        <a:xfrm rot="21586249">
          <a:off x="5252240" y="3814098"/>
          <a:ext cx="2242337"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4A4E5596-88CB-4959-B106-CD530C026932}">
      <dsp:nvSpPr>
        <dsp:cNvPr id="0" name=""/>
        <dsp:cNvSpPr/>
      </dsp:nvSpPr>
      <dsp:spPr>
        <a:xfrm>
          <a:off x="6708217" y="3529857"/>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a:t>
          </a:r>
          <a:endParaRPr lang="nb-NO" sz="1600" kern="1200" dirty="0"/>
        </a:p>
      </dsp:txBody>
      <dsp:txXfrm>
        <a:off x="6741588" y="3563228"/>
        <a:ext cx="1505960" cy="10726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FEA1-B5E1-4E42-AB78-3CD6E8AD30DA}">
      <dsp:nvSpPr>
        <dsp:cNvPr id="0" name=""/>
        <dsp:cNvSpPr/>
      </dsp:nvSpPr>
      <dsp:spPr>
        <a:xfrm>
          <a:off x="3087160" y="3095807"/>
          <a:ext cx="2034591" cy="2034591"/>
        </a:xfrm>
        <a:prstGeom prst="ellipse">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nb-NO" sz="2000" kern="1200" dirty="0" smtClean="0">
              <a:solidFill>
                <a:schemeClr val="tx1"/>
              </a:solidFill>
            </a:rPr>
            <a:t>Øker opplevde kostnader   </a:t>
          </a:r>
          <a:r>
            <a:rPr lang="nb-NO" sz="2200" kern="1200" dirty="0" smtClean="0">
              <a:solidFill>
                <a:schemeClr val="tx1"/>
              </a:solidFill>
            </a:rPr>
            <a:t>  </a:t>
          </a:r>
          <a:endParaRPr lang="nb-NO" sz="4400" kern="1200" dirty="0">
            <a:solidFill>
              <a:schemeClr val="tx1"/>
            </a:solidFill>
          </a:endParaRPr>
        </a:p>
      </dsp:txBody>
      <dsp:txXfrm>
        <a:off x="3385119" y="3393766"/>
        <a:ext cx="1438673" cy="1438673"/>
      </dsp:txXfrm>
    </dsp:sp>
    <dsp:sp modelId="{8C5F266C-622F-4A8B-96EF-2945AAB69ACA}">
      <dsp:nvSpPr>
        <dsp:cNvPr id="0" name=""/>
        <dsp:cNvSpPr/>
      </dsp:nvSpPr>
      <dsp:spPr>
        <a:xfrm rot="10813751">
          <a:off x="714334" y="3814098"/>
          <a:ext cx="2242337" cy="57985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013E8A-3F3C-471E-9551-D20884BE098B}">
      <dsp:nvSpPr>
        <dsp:cNvPr id="0" name=""/>
        <dsp:cNvSpPr/>
      </dsp:nvSpPr>
      <dsp:spPr>
        <a:xfrm>
          <a:off x="-72008" y="3529857"/>
          <a:ext cx="1572702" cy="113937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nb-NO" sz="2000" kern="1200" dirty="0" smtClean="0"/>
        </a:p>
        <a:p>
          <a:pPr lvl="0" algn="ctr" defTabSz="889000">
            <a:lnSpc>
              <a:spcPct val="90000"/>
            </a:lnSpc>
            <a:spcBef>
              <a:spcPct val="0"/>
            </a:spcBef>
            <a:spcAft>
              <a:spcPct val="35000"/>
            </a:spcAft>
          </a:pPr>
          <a:r>
            <a:rPr lang="nb-NO" sz="1600" kern="1200" dirty="0" smtClean="0"/>
            <a:t>straff   </a:t>
          </a:r>
        </a:p>
        <a:p>
          <a:pPr lvl="0" algn="ctr" defTabSz="889000">
            <a:lnSpc>
              <a:spcPct val="90000"/>
            </a:lnSpc>
            <a:spcBef>
              <a:spcPct val="0"/>
            </a:spcBef>
            <a:spcAft>
              <a:spcPct val="35000"/>
            </a:spcAft>
          </a:pPr>
          <a:r>
            <a:rPr lang="nb-NO" sz="2000" kern="1200" dirty="0" smtClean="0"/>
            <a:t> </a:t>
          </a:r>
          <a:endParaRPr lang="nb-NO" sz="2000" kern="1200" dirty="0"/>
        </a:p>
      </dsp:txBody>
      <dsp:txXfrm>
        <a:off x="-38637" y="3563228"/>
        <a:ext cx="1505960" cy="1072629"/>
      </dsp:txXfrm>
    </dsp:sp>
    <dsp:sp modelId="{2A11A340-5862-45BF-8DD1-5102BE085454}">
      <dsp:nvSpPr>
        <dsp:cNvPr id="0" name=""/>
        <dsp:cNvSpPr/>
      </dsp:nvSpPr>
      <dsp:spPr>
        <a:xfrm rot="12498778">
          <a:off x="860696" y="2713635"/>
          <a:ext cx="2368475"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3952EC7-1027-4EA4-9CC9-7DCE3E89573D}">
      <dsp:nvSpPr>
        <dsp:cNvPr id="0" name=""/>
        <dsp:cNvSpPr/>
      </dsp:nvSpPr>
      <dsp:spPr>
        <a:xfrm>
          <a:off x="216015" y="1872209"/>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Skyldfølelse og empati</a:t>
          </a:r>
        </a:p>
      </dsp:txBody>
      <dsp:txXfrm>
        <a:off x="249386" y="1905580"/>
        <a:ext cx="1505960" cy="1072629"/>
      </dsp:txXfrm>
    </dsp:sp>
    <dsp:sp modelId="{8AAD4D42-5DFC-4038-A4CA-D1FFB7F03A0A}">
      <dsp:nvSpPr>
        <dsp:cNvPr id="0" name=""/>
        <dsp:cNvSpPr/>
      </dsp:nvSpPr>
      <dsp:spPr>
        <a:xfrm rot="14320508">
          <a:off x="1789676" y="1800139"/>
          <a:ext cx="2321297"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A9A8E1AA-510D-4930-A811-7D350F44CF26}">
      <dsp:nvSpPr>
        <dsp:cNvPr id="0" name=""/>
        <dsp:cNvSpPr/>
      </dsp:nvSpPr>
      <dsp:spPr>
        <a:xfrm>
          <a:off x="1512165" y="576072"/>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Prososialt selv-bilde</a:t>
          </a:r>
        </a:p>
        <a:p>
          <a:pPr lvl="0" algn="ctr" defTabSz="711200">
            <a:lnSpc>
              <a:spcPct val="90000"/>
            </a:lnSpc>
            <a:spcBef>
              <a:spcPct val="0"/>
            </a:spcBef>
            <a:spcAft>
              <a:spcPct val="35000"/>
            </a:spcAft>
          </a:pPr>
          <a:r>
            <a:rPr lang="nb-NO" sz="1600" kern="1200" dirty="0" smtClean="0"/>
            <a:t>Frykt for sosial utstøting </a:t>
          </a:r>
          <a:r>
            <a:rPr lang="nb-NO" sz="1400" kern="1200" dirty="0" smtClean="0"/>
            <a:t> </a:t>
          </a:r>
          <a:endParaRPr lang="nb-NO" sz="1400" kern="1200" dirty="0"/>
        </a:p>
      </dsp:txBody>
      <dsp:txXfrm>
        <a:off x="1545536" y="609443"/>
        <a:ext cx="1505960" cy="1072629"/>
      </dsp:txXfrm>
    </dsp:sp>
    <dsp:sp modelId="{C72A53CC-F180-4202-BC0E-5DB19B91428E}">
      <dsp:nvSpPr>
        <dsp:cNvPr id="0" name=""/>
        <dsp:cNvSpPr/>
      </dsp:nvSpPr>
      <dsp:spPr>
        <a:xfrm rot="16200000">
          <a:off x="2976892" y="1547064"/>
          <a:ext cx="2255126"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8CD73D2-3CFA-4E14-A7EF-948B5B7A4C33}">
      <dsp:nvSpPr>
        <dsp:cNvPr id="0" name=""/>
        <dsp:cNvSpPr/>
      </dsp:nvSpPr>
      <dsp:spPr>
        <a:xfrm>
          <a:off x="3318104" y="139744"/>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Frykt for å bli skadet selv </a:t>
          </a:r>
          <a:endParaRPr lang="nb-NO" sz="1600" kern="1200" dirty="0"/>
        </a:p>
      </dsp:txBody>
      <dsp:txXfrm>
        <a:off x="3351475" y="173115"/>
        <a:ext cx="1505960" cy="1072629"/>
      </dsp:txXfrm>
    </dsp:sp>
    <dsp:sp modelId="{CCB15A74-76A7-4659-BAD2-8F0F15A4D8B6}">
      <dsp:nvSpPr>
        <dsp:cNvPr id="0" name=""/>
        <dsp:cNvSpPr/>
      </dsp:nvSpPr>
      <dsp:spPr>
        <a:xfrm rot="18130195">
          <a:off x="4169240" y="1851016"/>
          <a:ext cx="2351408"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CB5D922-E6E3-4489-9ABB-0F3B5103CBD9}">
      <dsp:nvSpPr>
        <dsp:cNvPr id="0" name=""/>
        <dsp:cNvSpPr/>
      </dsp:nvSpPr>
      <dsp:spPr>
        <a:xfrm>
          <a:off x="5184576" y="576058"/>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Prososiale  gruppe-normer   </a:t>
          </a:r>
          <a:endParaRPr lang="nb-NO" sz="1600" kern="1200" dirty="0"/>
        </a:p>
      </dsp:txBody>
      <dsp:txXfrm>
        <a:off x="5217947" y="609429"/>
        <a:ext cx="1505960" cy="1072629"/>
      </dsp:txXfrm>
    </dsp:sp>
    <dsp:sp modelId="{07C6340B-C3B8-46C5-AD43-A1CC933CBB6A}">
      <dsp:nvSpPr>
        <dsp:cNvPr id="0" name=""/>
        <dsp:cNvSpPr/>
      </dsp:nvSpPr>
      <dsp:spPr>
        <a:xfrm rot="19895891">
          <a:off x="4978102" y="2712981"/>
          <a:ext cx="2358914"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EF566A9-3933-4F57-B8E9-F7DC5DCB3985}">
      <dsp:nvSpPr>
        <dsp:cNvPr id="0" name=""/>
        <dsp:cNvSpPr/>
      </dsp:nvSpPr>
      <dsp:spPr>
        <a:xfrm>
          <a:off x="6408698" y="1872213"/>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Fremtidshåp</a:t>
          </a:r>
          <a:endParaRPr lang="nb-NO" sz="1600" kern="1200" dirty="0"/>
        </a:p>
      </dsp:txBody>
      <dsp:txXfrm>
        <a:off x="6442069" y="1905584"/>
        <a:ext cx="1505960" cy="1072629"/>
      </dsp:txXfrm>
    </dsp:sp>
    <dsp:sp modelId="{9EB9F847-8DD7-4407-BB6D-24996282B43F}">
      <dsp:nvSpPr>
        <dsp:cNvPr id="0" name=""/>
        <dsp:cNvSpPr/>
      </dsp:nvSpPr>
      <dsp:spPr>
        <a:xfrm rot="21586249">
          <a:off x="5252240" y="3814098"/>
          <a:ext cx="2242337"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4A4E5596-88CB-4959-B106-CD530C026932}">
      <dsp:nvSpPr>
        <dsp:cNvPr id="0" name=""/>
        <dsp:cNvSpPr/>
      </dsp:nvSpPr>
      <dsp:spPr>
        <a:xfrm>
          <a:off x="6708217" y="3529857"/>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Innsikt i skadevirkninger</a:t>
          </a:r>
          <a:endParaRPr lang="nb-NO" sz="1600" kern="1200" dirty="0"/>
        </a:p>
      </dsp:txBody>
      <dsp:txXfrm>
        <a:off x="6741588" y="3563228"/>
        <a:ext cx="1505960" cy="10726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AFEA1-B5E1-4E42-AB78-3CD6E8AD30DA}">
      <dsp:nvSpPr>
        <dsp:cNvPr id="0" name=""/>
        <dsp:cNvSpPr/>
      </dsp:nvSpPr>
      <dsp:spPr>
        <a:xfrm>
          <a:off x="3087160" y="3095807"/>
          <a:ext cx="2034591" cy="2034591"/>
        </a:xfrm>
        <a:prstGeom prst="ellipse">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nb-NO" sz="2000" kern="1200" dirty="0" smtClean="0">
              <a:solidFill>
                <a:schemeClr val="tx1"/>
              </a:solidFill>
            </a:rPr>
            <a:t>Reduserer opplevde kostnader   </a:t>
          </a:r>
          <a:r>
            <a:rPr lang="nb-NO" sz="2200" kern="1200" dirty="0" smtClean="0">
              <a:solidFill>
                <a:schemeClr val="tx1"/>
              </a:solidFill>
            </a:rPr>
            <a:t>  </a:t>
          </a:r>
          <a:endParaRPr lang="nb-NO" sz="4400" kern="1200" dirty="0">
            <a:solidFill>
              <a:schemeClr val="tx1"/>
            </a:solidFill>
          </a:endParaRPr>
        </a:p>
      </dsp:txBody>
      <dsp:txXfrm>
        <a:off x="3385119" y="3393766"/>
        <a:ext cx="1438673" cy="1438673"/>
      </dsp:txXfrm>
    </dsp:sp>
    <dsp:sp modelId="{8C5F266C-622F-4A8B-96EF-2945AAB69ACA}">
      <dsp:nvSpPr>
        <dsp:cNvPr id="0" name=""/>
        <dsp:cNvSpPr/>
      </dsp:nvSpPr>
      <dsp:spPr>
        <a:xfrm rot="10813751">
          <a:off x="714334" y="3814098"/>
          <a:ext cx="2242337" cy="57985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013E8A-3F3C-471E-9551-D20884BE098B}">
      <dsp:nvSpPr>
        <dsp:cNvPr id="0" name=""/>
        <dsp:cNvSpPr/>
      </dsp:nvSpPr>
      <dsp:spPr>
        <a:xfrm>
          <a:off x="-72008" y="3529857"/>
          <a:ext cx="1572702" cy="113937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nb-NO" sz="2000" kern="1200" dirty="0" smtClean="0"/>
        </a:p>
        <a:p>
          <a:pPr lvl="0" algn="ctr" defTabSz="889000">
            <a:lnSpc>
              <a:spcPct val="90000"/>
            </a:lnSpc>
            <a:spcBef>
              <a:spcPct val="0"/>
            </a:spcBef>
            <a:spcAft>
              <a:spcPct val="35000"/>
            </a:spcAft>
          </a:pPr>
          <a:r>
            <a:rPr lang="nb-NO" sz="1600" kern="1200" dirty="0" smtClean="0"/>
            <a:t>Reagerer ikke på straff   </a:t>
          </a:r>
        </a:p>
        <a:p>
          <a:pPr lvl="0" algn="ctr" defTabSz="889000">
            <a:lnSpc>
              <a:spcPct val="90000"/>
            </a:lnSpc>
            <a:spcBef>
              <a:spcPct val="0"/>
            </a:spcBef>
            <a:spcAft>
              <a:spcPct val="35000"/>
            </a:spcAft>
          </a:pPr>
          <a:r>
            <a:rPr lang="nb-NO" sz="2000" kern="1200" dirty="0" smtClean="0"/>
            <a:t> </a:t>
          </a:r>
          <a:endParaRPr lang="nb-NO" sz="2000" kern="1200" dirty="0"/>
        </a:p>
      </dsp:txBody>
      <dsp:txXfrm>
        <a:off x="-38637" y="3563228"/>
        <a:ext cx="1505960" cy="1072629"/>
      </dsp:txXfrm>
    </dsp:sp>
    <dsp:sp modelId="{2A11A340-5862-45BF-8DD1-5102BE085454}">
      <dsp:nvSpPr>
        <dsp:cNvPr id="0" name=""/>
        <dsp:cNvSpPr/>
      </dsp:nvSpPr>
      <dsp:spPr>
        <a:xfrm rot="12498778">
          <a:off x="860696" y="2713635"/>
          <a:ext cx="2368475"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3952EC7-1027-4EA4-9CC9-7DCE3E89573D}">
      <dsp:nvSpPr>
        <dsp:cNvPr id="0" name=""/>
        <dsp:cNvSpPr/>
      </dsp:nvSpPr>
      <dsp:spPr>
        <a:xfrm>
          <a:off x="216015" y="1872209"/>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smtClean="0"/>
            <a:t>Svekket Skyldfølelse og empati</a:t>
          </a:r>
          <a:endParaRPr lang="nb-NO" sz="1600" kern="1200" dirty="0" smtClean="0"/>
        </a:p>
      </dsp:txBody>
      <dsp:txXfrm>
        <a:off x="249386" y="1905580"/>
        <a:ext cx="1505960" cy="1072629"/>
      </dsp:txXfrm>
    </dsp:sp>
    <dsp:sp modelId="{8AAD4D42-5DFC-4038-A4CA-D1FFB7F03A0A}">
      <dsp:nvSpPr>
        <dsp:cNvPr id="0" name=""/>
        <dsp:cNvSpPr/>
      </dsp:nvSpPr>
      <dsp:spPr>
        <a:xfrm rot="14320508">
          <a:off x="1789676" y="1800139"/>
          <a:ext cx="2321297"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A9A8E1AA-510D-4930-A811-7D350F44CF26}">
      <dsp:nvSpPr>
        <dsp:cNvPr id="0" name=""/>
        <dsp:cNvSpPr/>
      </dsp:nvSpPr>
      <dsp:spPr>
        <a:xfrm>
          <a:off x="1512165" y="576072"/>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smtClean="0"/>
            <a:t>Negativt selv-bilde</a:t>
          </a:r>
        </a:p>
        <a:p>
          <a:pPr lvl="0" algn="ctr" defTabSz="711200">
            <a:lnSpc>
              <a:spcPct val="90000"/>
            </a:lnSpc>
            <a:spcBef>
              <a:spcPct val="0"/>
            </a:spcBef>
            <a:spcAft>
              <a:spcPct val="35000"/>
            </a:spcAft>
          </a:pPr>
          <a:r>
            <a:rPr lang="nb-NO" sz="1600" kern="1200" smtClean="0"/>
            <a:t>Fiendtliggjøring</a:t>
          </a:r>
          <a:r>
            <a:rPr lang="nb-NO" sz="1400" kern="1200" smtClean="0"/>
            <a:t> </a:t>
          </a:r>
          <a:endParaRPr lang="nb-NO" sz="1400" kern="1200" dirty="0"/>
        </a:p>
      </dsp:txBody>
      <dsp:txXfrm>
        <a:off x="1545536" y="609443"/>
        <a:ext cx="1505960" cy="1072629"/>
      </dsp:txXfrm>
    </dsp:sp>
    <dsp:sp modelId="{C72A53CC-F180-4202-BC0E-5DB19B91428E}">
      <dsp:nvSpPr>
        <dsp:cNvPr id="0" name=""/>
        <dsp:cNvSpPr/>
      </dsp:nvSpPr>
      <dsp:spPr>
        <a:xfrm rot="16200000">
          <a:off x="2976892" y="1547064"/>
          <a:ext cx="2255126"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78CD73D2-3CFA-4E14-A7EF-948B5B7A4C33}">
      <dsp:nvSpPr>
        <dsp:cNvPr id="0" name=""/>
        <dsp:cNvSpPr/>
      </dsp:nvSpPr>
      <dsp:spPr>
        <a:xfrm>
          <a:off x="3318104" y="139744"/>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smtClean="0"/>
            <a:t>Fryktløshet</a:t>
          </a:r>
          <a:endParaRPr lang="nb-NO" sz="1600" kern="1200" dirty="0"/>
        </a:p>
      </dsp:txBody>
      <dsp:txXfrm>
        <a:off x="3351475" y="173115"/>
        <a:ext cx="1505960" cy="1072629"/>
      </dsp:txXfrm>
    </dsp:sp>
    <dsp:sp modelId="{CCB15A74-76A7-4659-BAD2-8F0F15A4D8B6}">
      <dsp:nvSpPr>
        <dsp:cNvPr id="0" name=""/>
        <dsp:cNvSpPr/>
      </dsp:nvSpPr>
      <dsp:spPr>
        <a:xfrm rot="18130195">
          <a:off x="4169240" y="1851016"/>
          <a:ext cx="2351408"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CB5D922-E6E3-4489-9ABB-0F3B5103CBD9}">
      <dsp:nvSpPr>
        <dsp:cNvPr id="0" name=""/>
        <dsp:cNvSpPr/>
      </dsp:nvSpPr>
      <dsp:spPr>
        <a:xfrm>
          <a:off x="5184576" y="576058"/>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Voldelige gruppe-normer    </a:t>
          </a:r>
          <a:endParaRPr lang="nb-NO" sz="1600" kern="1200" dirty="0"/>
        </a:p>
      </dsp:txBody>
      <dsp:txXfrm>
        <a:off x="5217947" y="609429"/>
        <a:ext cx="1505960" cy="1072629"/>
      </dsp:txXfrm>
    </dsp:sp>
    <dsp:sp modelId="{07C6340B-C3B8-46C5-AD43-A1CC933CBB6A}">
      <dsp:nvSpPr>
        <dsp:cNvPr id="0" name=""/>
        <dsp:cNvSpPr/>
      </dsp:nvSpPr>
      <dsp:spPr>
        <a:xfrm rot="19895891">
          <a:off x="4978102" y="2712981"/>
          <a:ext cx="2358914"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EF566A9-3933-4F57-B8E9-F7DC5DCB3985}">
      <dsp:nvSpPr>
        <dsp:cNvPr id="0" name=""/>
        <dsp:cNvSpPr/>
      </dsp:nvSpPr>
      <dsp:spPr>
        <a:xfrm>
          <a:off x="6408698" y="1872213"/>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nb-NO" sz="1900" kern="1200" smtClean="0"/>
            <a:t> </a:t>
          </a:r>
          <a:r>
            <a:rPr lang="nb-NO" sz="1600" kern="1200" smtClean="0"/>
            <a:t>Mangel på fremtidshåp</a:t>
          </a:r>
          <a:endParaRPr lang="nb-NO" sz="1600" kern="1200" dirty="0"/>
        </a:p>
      </dsp:txBody>
      <dsp:txXfrm>
        <a:off x="6442069" y="1905584"/>
        <a:ext cx="1505960" cy="1072629"/>
      </dsp:txXfrm>
    </dsp:sp>
    <dsp:sp modelId="{9EB9F847-8DD7-4407-BB6D-24996282B43F}">
      <dsp:nvSpPr>
        <dsp:cNvPr id="0" name=""/>
        <dsp:cNvSpPr/>
      </dsp:nvSpPr>
      <dsp:spPr>
        <a:xfrm rot="21586249">
          <a:off x="5252240" y="3814098"/>
          <a:ext cx="2242337" cy="579858"/>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4A4E5596-88CB-4959-B106-CD530C026932}">
      <dsp:nvSpPr>
        <dsp:cNvPr id="0" name=""/>
        <dsp:cNvSpPr/>
      </dsp:nvSpPr>
      <dsp:spPr>
        <a:xfrm>
          <a:off x="6708217" y="3529857"/>
          <a:ext cx="1572702" cy="11393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nb-NO" sz="1600" kern="1200" dirty="0" smtClean="0"/>
            <a:t>Mangel på innsikt i skadevirkninger</a:t>
          </a:r>
          <a:endParaRPr lang="nb-NO" sz="1600" kern="1200" dirty="0"/>
        </a:p>
      </dsp:txBody>
      <dsp:txXfrm>
        <a:off x="6741588" y="3563228"/>
        <a:ext cx="1505960" cy="10726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3174F-742D-42F7-9174-FB552917ED4E}">
      <dsp:nvSpPr>
        <dsp:cNvPr id="0" name=""/>
        <dsp:cNvSpPr/>
      </dsp:nvSpPr>
      <dsp:spPr>
        <a:xfrm>
          <a:off x="1199908" y="0"/>
          <a:ext cx="8004289" cy="500268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7801C-1F8E-4B2D-8488-5BD632BD1B4D}">
      <dsp:nvSpPr>
        <dsp:cNvPr id="0" name=""/>
        <dsp:cNvSpPr/>
      </dsp:nvSpPr>
      <dsp:spPr>
        <a:xfrm>
          <a:off x="1988331" y="3719993"/>
          <a:ext cx="184098" cy="1840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B4D745-A65D-461B-983B-92CC76C68E02}">
      <dsp:nvSpPr>
        <dsp:cNvPr id="0" name=""/>
        <dsp:cNvSpPr/>
      </dsp:nvSpPr>
      <dsp:spPr>
        <a:xfrm>
          <a:off x="2080380" y="3812042"/>
          <a:ext cx="1048561" cy="1190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550" tIns="0" rIns="0" bIns="0" numCol="1" spcCol="1270" anchor="t" anchorCtr="0">
          <a:noAutofit/>
        </a:bodyPr>
        <a:lstStyle/>
        <a:p>
          <a:pPr lvl="0" algn="l" defTabSz="1066800">
            <a:lnSpc>
              <a:spcPct val="90000"/>
            </a:lnSpc>
            <a:spcBef>
              <a:spcPct val="0"/>
            </a:spcBef>
            <a:spcAft>
              <a:spcPct val="35000"/>
            </a:spcAft>
          </a:pPr>
          <a:r>
            <a:rPr lang="nb-NO" sz="2400" kern="1200" dirty="0" smtClean="0"/>
            <a:t>Impuls</a:t>
          </a:r>
          <a:r>
            <a:rPr lang="nb-NO" sz="2700" kern="1200" dirty="0" smtClean="0"/>
            <a:t> </a:t>
          </a:r>
          <a:endParaRPr lang="nb-NO" sz="2700" kern="1200" dirty="0"/>
        </a:p>
      </dsp:txBody>
      <dsp:txXfrm>
        <a:off x="2080380" y="3812042"/>
        <a:ext cx="1048561" cy="1190638"/>
      </dsp:txXfrm>
    </dsp:sp>
    <dsp:sp modelId="{ADFCA9D8-0AF5-40C7-86D0-EFADB3D471E3}">
      <dsp:nvSpPr>
        <dsp:cNvPr id="0" name=""/>
        <dsp:cNvSpPr/>
      </dsp:nvSpPr>
      <dsp:spPr>
        <a:xfrm>
          <a:off x="2984865" y="2762480"/>
          <a:ext cx="288154" cy="2881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698FB1-D2A9-4798-864C-7E30E6509273}">
      <dsp:nvSpPr>
        <dsp:cNvPr id="0" name=""/>
        <dsp:cNvSpPr/>
      </dsp:nvSpPr>
      <dsp:spPr>
        <a:xfrm>
          <a:off x="3207901" y="2906557"/>
          <a:ext cx="1709799" cy="209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7" tIns="0" rIns="0" bIns="0" numCol="1" spcCol="1270" anchor="t" anchorCtr="0">
          <a:noAutofit/>
        </a:bodyPr>
        <a:lstStyle/>
        <a:p>
          <a:pPr lvl="0" algn="l" defTabSz="1066800">
            <a:lnSpc>
              <a:spcPct val="90000"/>
            </a:lnSpc>
            <a:spcBef>
              <a:spcPct val="0"/>
            </a:spcBef>
            <a:spcAft>
              <a:spcPct val="35000"/>
            </a:spcAft>
          </a:pPr>
          <a:r>
            <a:rPr lang="nb-NO" sz="2400" kern="1200" dirty="0" smtClean="0"/>
            <a:t>Hva kan jeg oppnå? </a:t>
          </a:r>
          <a:endParaRPr lang="nb-NO" sz="2400" kern="1200" dirty="0"/>
        </a:p>
      </dsp:txBody>
      <dsp:txXfrm>
        <a:off x="3207901" y="2906557"/>
        <a:ext cx="1709799" cy="2096123"/>
      </dsp:txXfrm>
    </dsp:sp>
    <dsp:sp modelId="{C76DCF0F-8EA5-4532-8185-DC45BD3193F7}">
      <dsp:nvSpPr>
        <dsp:cNvPr id="0" name=""/>
        <dsp:cNvSpPr/>
      </dsp:nvSpPr>
      <dsp:spPr>
        <a:xfrm>
          <a:off x="4265551" y="1999071"/>
          <a:ext cx="384205" cy="3842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929E7-37C3-4F5E-878E-4C9F6931667D}">
      <dsp:nvSpPr>
        <dsp:cNvPr id="0" name=""/>
        <dsp:cNvSpPr/>
      </dsp:nvSpPr>
      <dsp:spPr>
        <a:xfrm>
          <a:off x="4457654" y="2191174"/>
          <a:ext cx="1544827" cy="281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83" tIns="0" rIns="0" bIns="0" numCol="1" spcCol="1270" anchor="t" anchorCtr="0">
          <a:noAutofit/>
        </a:bodyPr>
        <a:lstStyle/>
        <a:p>
          <a:pPr lvl="0" algn="l" defTabSz="1066800">
            <a:lnSpc>
              <a:spcPct val="90000"/>
            </a:lnSpc>
            <a:spcBef>
              <a:spcPct val="0"/>
            </a:spcBef>
            <a:spcAft>
              <a:spcPct val="35000"/>
            </a:spcAft>
          </a:pPr>
          <a:r>
            <a:rPr lang="nb-NO" sz="2400" kern="1200" dirty="0" smtClean="0"/>
            <a:t>Er det verdt det?</a:t>
          </a:r>
          <a:endParaRPr lang="nb-NO" sz="2400" kern="1200" dirty="0"/>
        </a:p>
      </dsp:txBody>
      <dsp:txXfrm>
        <a:off x="4457654" y="2191174"/>
        <a:ext cx="1544827" cy="2811506"/>
      </dsp:txXfrm>
    </dsp:sp>
    <dsp:sp modelId="{F01EAFE1-A396-451A-8615-DB7ED40AFE1E}">
      <dsp:nvSpPr>
        <dsp:cNvPr id="0" name=""/>
        <dsp:cNvSpPr/>
      </dsp:nvSpPr>
      <dsp:spPr>
        <a:xfrm>
          <a:off x="5754349" y="1402751"/>
          <a:ext cx="496265" cy="4962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927A11-FEDD-4A37-8F2C-567F22F962B1}">
      <dsp:nvSpPr>
        <dsp:cNvPr id="0" name=""/>
        <dsp:cNvSpPr/>
      </dsp:nvSpPr>
      <dsp:spPr>
        <a:xfrm>
          <a:off x="6002482" y="1650884"/>
          <a:ext cx="1600857" cy="33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61" tIns="0" rIns="0" bIns="0" numCol="1" spcCol="1270" anchor="t" anchorCtr="0">
          <a:noAutofit/>
        </a:bodyPr>
        <a:lstStyle/>
        <a:p>
          <a:pPr lvl="0" algn="l" defTabSz="1066800">
            <a:lnSpc>
              <a:spcPct val="90000"/>
            </a:lnSpc>
            <a:spcBef>
              <a:spcPct val="0"/>
            </a:spcBef>
            <a:spcAft>
              <a:spcPct val="35000"/>
            </a:spcAft>
          </a:pPr>
          <a:r>
            <a:rPr lang="nb-NO" sz="2400" kern="1200" dirty="0" smtClean="0"/>
            <a:t>Får jeg det til?</a:t>
          </a:r>
          <a:endParaRPr lang="nb-NO" sz="2400" kern="1200" dirty="0"/>
        </a:p>
      </dsp:txBody>
      <dsp:txXfrm>
        <a:off x="6002482" y="1650884"/>
        <a:ext cx="1600857" cy="3351796"/>
      </dsp:txXfrm>
    </dsp:sp>
    <dsp:sp modelId="{473E60C3-EB1F-4039-8A81-F98DA4C6A128}">
      <dsp:nvSpPr>
        <dsp:cNvPr id="0" name=""/>
        <dsp:cNvSpPr/>
      </dsp:nvSpPr>
      <dsp:spPr>
        <a:xfrm>
          <a:off x="8028316" y="792780"/>
          <a:ext cx="632338" cy="6323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812A00-D7B3-4876-950B-A6584F9CAAF9}">
      <dsp:nvSpPr>
        <dsp:cNvPr id="0" name=""/>
        <dsp:cNvSpPr/>
      </dsp:nvSpPr>
      <dsp:spPr>
        <a:xfrm>
          <a:off x="8575477" y="1144967"/>
          <a:ext cx="1600857" cy="6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063" tIns="0" rIns="0" bIns="0" numCol="1" spcCol="1270" anchor="t" anchorCtr="0">
          <a:noAutofit/>
        </a:bodyPr>
        <a:lstStyle/>
        <a:p>
          <a:pPr lvl="0" algn="l" defTabSz="1066800">
            <a:lnSpc>
              <a:spcPct val="90000"/>
            </a:lnSpc>
            <a:spcBef>
              <a:spcPct val="0"/>
            </a:spcBef>
            <a:spcAft>
              <a:spcPct val="35000"/>
            </a:spcAft>
          </a:pPr>
          <a:r>
            <a:rPr lang="nb-NO" sz="2400" kern="1200" dirty="0" smtClean="0"/>
            <a:t>handling</a:t>
          </a:r>
          <a:endParaRPr lang="nb-NO" sz="2400" kern="1200" dirty="0"/>
        </a:p>
      </dsp:txBody>
      <dsp:txXfrm>
        <a:off x="8575477" y="1144967"/>
        <a:ext cx="1600857" cy="6645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3174F-742D-42F7-9174-FB552917ED4E}">
      <dsp:nvSpPr>
        <dsp:cNvPr id="0" name=""/>
        <dsp:cNvSpPr/>
      </dsp:nvSpPr>
      <dsp:spPr>
        <a:xfrm>
          <a:off x="1199908" y="0"/>
          <a:ext cx="8004289" cy="500268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7801C-1F8E-4B2D-8488-5BD632BD1B4D}">
      <dsp:nvSpPr>
        <dsp:cNvPr id="0" name=""/>
        <dsp:cNvSpPr/>
      </dsp:nvSpPr>
      <dsp:spPr>
        <a:xfrm>
          <a:off x="1988331" y="3719993"/>
          <a:ext cx="184098" cy="1840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B4D745-A65D-461B-983B-92CC76C68E02}">
      <dsp:nvSpPr>
        <dsp:cNvPr id="0" name=""/>
        <dsp:cNvSpPr/>
      </dsp:nvSpPr>
      <dsp:spPr>
        <a:xfrm>
          <a:off x="2080380" y="3812042"/>
          <a:ext cx="1048561" cy="1190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550" tIns="0" rIns="0" bIns="0" numCol="1" spcCol="1270" anchor="t" anchorCtr="0">
          <a:noAutofit/>
        </a:bodyPr>
        <a:lstStyle/>
        <a:p>
          <a:pPr lvl="0" algn="l" defTabSz="1066800">
            <a:lnSpc>
              <a:spcPct val="90000"/>
            </a:lnSpc>
            <a:spcBef>
              <a:spcPct val="0"/>
            </a:spcBef>
            <a:spcAft>
              <a:spcPct val="35000"/>
            </a:spcAft>
          </a:pPr>
          <a:r>
            <a:rPr lang="nb-NO" sz="2400" kern="1200" dirty="0" smtClean="0"/>
            <a:t>Impuls</a:t>
          </a:r>
          <a:r>
            <a:rPr lang="nb-NO" sz="2700" kern="1200" dirty="0" smtClean="0"/>
            <a:t> </a:t>
          </a:r>
          <a:endParaRPr lang="nb-NO" sz="2700" kern="1200" dirty="0"/>
        </a:p>
      </dsp:txBody>
      <dsp:txXfrm>
        <a:off x="2080380" y="3812042"/>
        <a:ext cx="1048561" cy="1190638"/>
      </dsp:txXfrm>
    </dsp:sp>
    <dsp:sp modelId="{ADFCA9D8-0AF5-40C7-86D0-EFADB3D471E3}">
      <dsp:nvSpPr>
        <dsp:cNvPr id="0" name=""/>
        <dsp:cNvSpPr/>
      </dsp:nvSpPr>
      <dsp:spPr>
        <a:xfrm>
          <a:off x="2984865" y="2762480"/>
          <a:ext cx="288154" cy="2881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698FB1-D2A9-4798-864C-7E30E6509273}">
      <dsp:nvSpPr>
        <dsp:cNvPr id="0" name=""/>
        <dsp:cNvSpPr/>
      </dsp:nvSpPr>
      <dsp:spPr>
        <a:xfrm>
          <a:off x="3207901" y="2906557"/>
          <a:ext cx="1709799" cy="209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87" tIns="0" rIns="0" bIns="0" numCol="1" spcCol="1270" anchor="t" anchorCtr="0">
          <a:noAutofit/>
        </a:bodyPr>
        <a:lstStyle/>
        <a:p>
          <a:pPr lvl="0" algn="l" defTabSz="1066800">
            <a:lnSpc>
              <a:spcPct val="90000"/>
            </a:lnSpc>
            <a:spcBef>
              <a:spcPct val="0"/>
            </a:spcBef>
            <a:spcAft>
              <a:spcPct val="35000"/>
            </a:spcAft>
          </a:pPr>
          <a:r>
            <a:rPr lang="nb-NO" sz="2400" kern="1200" dirty="0" smtClean="0"/>
            <a:t>Hva kan jeg oppnå? </a:t>
          </a:r>
          <a:endParaRPr lang="nb-NO" sz="2400" kern="1200" dirty="0"/>
        </a:p>
      </dsp:txBody>
      <dsp:txXfrm>
        <a:off x="3207901" y="2906557"/>
        <a:ext cx="1709799" cy="2096123"/>
      </dsp:txXfrm>
    </dsp:sp>
    <dsp:sp modelId="{C76DCF0F-8EA5-4532-8185-DC45BD3193F7}">
      <dsp:nvSpPr>
        <dsp:cNvPr id="0" name=""/>
        <dsp:cNvSpPr/>
      </dsp:nvSpPr>
      <dsp:spPr>
        <a:xfrm>
          <a:off x="4265551" y="1999071"/>
          <a:ext cx="384205" cy="3842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929E7-37C3-4F5E-878E-4C9F6931667D}">
      <dsp:nvSpPr>
        <dsp:cNvPr id="0" name=""/>
        <dsp:cNvSpPr/>
      </dsp:nvSpPr>
      <dsp:spPr>
        <a:xfrm>
          <a:off x="4457654" y="2191174"/>
          <a:ext cx="1544827" cy="2811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83" tIns="0" rIns="0" bIns="0" numCol="1" spcCol="1270" anchor="t" anchorCtr="0">
          <a:noAutofit/>
        </a:bodyPr>
        <a:lstStyle/>
        <a:p>
          <a:pPr lvl="0" algn="l" defTabSz="1066800">
            <a:lnSpc>
              <a:spcPct val="90000"/>
            </a:lnSpc>
            <a:spcBef>
              <a:spcPct val="0"/>
            </a:spcBef>
            <a:spcAft>
              <a:spcPct val="35000"/>
            </a:spcAft>
          </a:pPr>
          <a:r>
            <a:rPr lang="nb-NO" sz="2400" kern="1200" dirty="0" smtClean="0"/>
            <a:t>Er det verdt det?</a:t>
          </a:r>
          <a:endParaRPr lang="nb-NO" sz="2400" kern="1200" dirty="0"/>
        </a:p>
      </dsp:txBody>
      <dsp:txXfrm>
        <a:off x="4457654" y="2191174"/>
        <a:ext cx="1544827" cy="2811506"/>
      </dsp:txXfrm>
    </dsp:sp>
    <dsp:sp modelId="{F01EAFE1-A396-451A-8615-DB7ED40AFE1E}">
      <dsp:nvSpPr>
        <dsp:cNvPr id="0" name=""/>
        <dsp:cNvSpPr/>
      </dsp:nvSpPr>
      <dsp:spPr>
        <a:xfrm>
          <a:off x="5754349" y="1402751"/>
          <a:ext cx="496265" cy="4962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927A11-FEDD-4A37-8F2C-567F22F962B1}">
      <dsp:nvSpPr>
        <dsp:cNvPr id="0" name=""/>
        <dsp:cNvSpPr/>
      </dsp:nvSpPr>
      <dsp:spPr>
        <a:xfrm>
          <a:off x="6002482" y="1650884"/>
          <a:ext cx="1600857" cy="335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61" tIns="0" rIns="0" bIns="0" numCol="1" spcCol="1270" anchor="t" anchorCtr="0">
          <a:noAutofit/>
        </a:bodyPr>
        <a:lstStyle/>
        <a:p>
          <a:pPr lvl="0" algn="l" defTabSz="1066800">
            <a:lnSpc>
              <a:spcPct val="90000"/>
            </a:lnSpc>
            <a:spcBef>
              <a:spcPct val="0"/>
            </a:spcBef>
            <a:spcAft>
              <a:spcPct val="35000"/>
            </a:spcAft>
          </a:pPr>
          <a:r>
            <a:rPr lang="nb-NO" sz="2400" kern="1200" dirty="0" smtClean="0"/>
            <a:t>Får jeg det til?</a:t>
          </a:r>
          <a:endParaRPr lang="nb-NO" sz="2400" kern="1200" dirty="0"/>
        </a:p>
      </dsp:txBody>
      <dsp:txXfrm>
        <a:off x="6002482" y="1650884"/>
        <a:ext cx="1600857" cy="3351796"/>
      </dsp:txXfrm>
    </dsp:sp>
    <dsp:sp modelId="{473E60C3-EB1F-4039-8A81-F98DA4C6A128}">
      <dsp:nvSpPr>
        <dsp:cNvPr id="0" name=""/>
        <dsp:cNvSpPr/>
      </dsp:nvSpPr>
      <dsp:spPr>
        <a:xfrm>
          <a:off x="8028316" y="792780"/>
          <a:ext cx="632338" cy="6323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812A00-D7B3-4876-950B-A6584F9CAAF9}">
      <dsp:nvSpPr>
        <dsp:cNvPr id="0" name=""/>
        <dsp:cNvSpPr/>
      </dsp:nvSpPr>
      <dsp:spPr>
        <a:xfrm>
          <a:off x="8575477" y="1144967"/>
          <a:ext cx="1600857" cy="6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063" tIns="0" rIns="0" bIns="0" numCol="1" spcCol="1270" anchor="t" anchorCtr="0">
          <a:noAutofit/>
        </a:bodyPr>
        <a:lstStyle/>
        <a:p>
          <a:pPr lvl="0" algn="l" defTabSz="1066800">
            <a:lnSpc>
              <a:spcPct val="90000"/>
            </a:lnSpc>
            <a:spcBef>
              <a:spcPct val="0"/>
            </a:spcBef>
            <a:spcAft>
              <a:spcPct val="35000"/>
            </a:spcAft>
          </a:pPr>
          <a:r>
            <a:rPr lang="nb-NO" sz="2400" kern="1200" dirty="0" smtClean="0"/>
            <a:t>handling</a:t>
          </a:r>
          <a:endParaRPr lang="nb-NO" sz="2400" kern="1200" dirty="0"/>
        </a:p>
      </dsp:txBody>
      <dsp:txXfrm>
        <a:off x="8575477" y="1144967"/>
        <a:ext cx="1600857" cy="66459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A206C-C815-4899-BA4F-FCB107BF5EC0}" type="datetimeFigureOut">
              <a:rPr lang="nb-NO" smtClean="0"/>
              <a:t>20.02.2022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4C65B-5A29-49BD-804F-9D4E8A0102B1}" type="slidenum">
              <a:rPr lang="nb-NO" smtClean="0"/>
              <a:t>‹#›</a:t>
            </a:fld>
            <a:endParaRPr lang="nb-NO"/>
          </a:p>
        </p:txBody>
      </p:sp>
    </p:spTree>
    <p:extLst>
      <p:ext uri="{BB962C8B-B14F-4D97-AF65-F5344CB8AC3E}">
        <p14:creationId xmlns:p14="http://schemas.microsoft.com/office/powerpoint/2010/main" val="392955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smtClean="0"/>
              <a:pPr>
                <a:defRPr/>
              </a:pPr>
              <a:t>3</a:t>
            </a:fld>
            <a:endParaRPr lang="nb-NO"/>
          </a:p>
        </p:txBody>
      </p:sp>
    </p:spTree>
    <p:extLst>
      <p:ext uri="{BB962C8B-B14F-4D97-AF65-F5344CB8AC3E}">
        <p14:creationId xmlns:p14="http://schemas.microsoft.com/office/powerpoint/2010/main" val="2010161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2950"/>
            <a:ext cx="6604000" cy="3714750"/>
          </a:xfrm>
        </p:spPr>
      </p:sp>
      <p:sp>
        <p:nvSpPr>
          <p:cNvPr id="3" name="Plassholder for notater 2"/>
          <p:cNvSpPr>
            <a:spLocks noGrp="1"/>
          </p:cNvSpPr>
          <p:nvPr>
            <p:ph type="body" idx="1"/>
          </p:nvPr>
        </p:nvSpPr>
        <p:spPr/>
        <p:txBody>
          <a:bodyPr/>
          <a:lstStyle/>
          <a:p>
            <a:r>
              <a:rPr lang="nb-NO" dirty="0" smtClean="0"/>
              <a:t>Har lagt denne</a:t>
            </a:r>
            <a:r>
              <a:rPr lang="nb-NO" baseline="0" dirty="0" smtClean="0"/>
              <a:t> til.</a:t>
            </a:r>
          </a:p>
          <a:p>
            <a:r>
              <a:rPr lang="nb-NO" baseline="0" dirty="0" smtClean="0"/>
              <a:t>Mulig skal legge til risikoleddene i SARA også, eller forvirrer det bare? </a:t>
            </a:r>
          </a:p>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a:solidFill>
                  <a:prstClr val="black"/>
                </a:solidFill>
              </a:rPr>
              <a:pPr>
                <a:defRPr/>
              </a:pPr>
              <a:t>30</a:t>
            </a:fld>
            <a:endParaRPr lang="nb-NO">
              <a:solidFill>
                <a:prstClr val="black"/>
              </a:solidFill>
            </a:endParaRPr>
          </a:p>
        </p:txBody>
      </p:sp>
    </p:spTree>
    <p:extLst>
      <p:ext uri="{BB962C8B-B14F-4D97-AF65-F5344CB8AC3E}">
        <p14:creationId xmlns:p14="http://schemas.microsoft.com/office/powerpoint/2010/main" val="160607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2950"/>
            <a:ext cx="6604000" cy="371475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135088-80C7-4077-964D-E8322F50F1D3}" type="slidenum">
              <a:rPr lang="nb-NO" smtClean="0">
                <a:solidFill>
                  <a:prstClr val="black"/>
                </a:solidFill>
              </a:rPr>
              <a:pPr/>
              <a:t>37</a:t>
            </a:fld>
            <a:endParaRPr lang="nb-NO">
              <a:solidFill>
                <a:prstClr val="black"/>
              </a:solidFill>
            </a:endParaRPr>
          </a:p>
        </p:txBody>
      </p:sp>
    </p:spTree>
    <p:extLst>
      <p:ext uri="{BB962C8B-B14F-4D97-AF65-F5344CB8AC3E}">
        <p14:creationId xmlns:p14="http://schemas.microsoft.com/office/powerpoint/2010/main" val="1345224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2950"/>
            <a:ext cx="6604000" cy="371475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F586B0-14FD-436C-B98E-E141061FF951}" type="slidenum">
              <a:rPr kumimoji="0" lang="nb-NO"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22008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2950"/>
            <a:ext cx="6604000" cy="371475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F586B0-14FD-436C-B98E-E141061FF951}" type="slidenum">
              <a:rPr kumimoji="0" lang="nb-NO"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1961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2950"/>
            <a:ext cx="6604000" cy="3714750"/>
          </a:xfrm>
        </p:spPr>
      </p:sp>
      <p:sp>
        <p:nvSpPr>
          <p:cNvPr id="3" name="Plassholder for notater 2"/>
          <p:cNvSpPr>
            <a:spLocks noGrp="1"/>
          </p:cNvSpPr>
          <p:nvPr>
            <p:ph type="body" idx="1"/>
          </p:nvPr>
        </p:nvSpPr>
        <p:spPr/>
        <p:txBody>
          <a:bodyPr/>
          <a:lstStyle/>
          <a:p>
            <a:r>
              <a:rPr lang="nb-NO" dirty="0" smtClean="0"/>
              <a:t>SKBV: Mangler det innhold i viften?</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135088-80C7-4077-964D-E8322F50F1D3}" type="slidenum">
              <a:rPr kumimoji="0" lang="nb-NO"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8449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2950"/>
            <a:ext cx="6604000" cy="371475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135088-80C7-4077-964D-E8322F50F1D3}" type="slidenum">
              <a:rPr lang="nb-NO" smtClean="0"/>
              <a:t>55</a:t>
            </a:fld>
            <a:endParaRPr lang="nb-NO"/>
          </a:p>
        </p:txBody>
      </p:sp>
    </p:spTree>
    <p:extLst>
      <p:ext uri="{BB962C8B-B14F-4D97-AF65-F5344CB8AC3E}">
        <p14:creationId xmlns:p14="http://schemas.microsoft.com/office/powerpoint/2010/main" val="32956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800" b="1" kern="1200" dirty="0" smtClean="0">
                <a:solidFill>
                  <a:schemeClr val="tx1"/>
                </a:solidFill>
                <a:effectLst/>
                <a:latin typeface="+mn-lt"/>
                <a:ea typeface="+mn-ea"/>
                <a:cs typeface="+mn-cs"/>
              </a:rPr>
              <a:t>LM 0-4: Forstå den overordnete prosessen og hva VRT hjelper med:</a:t>
            </a:r>
          </a:p>
          <a:p>
            <a:r>
              <a:rPr lang="nb-NO" sz="800" b="1" kern="1200" dirty="0" smtClean="0">
                <a:solidFill>
                  <a:schemeClr val="tx1"/>
                </a:solidFill>
                <a:effectLst/>
                <a:latin typeface="+mn-lt"/>
                <a:ea typeface="+mn-ea"/>
                <a:cs typeface="+mn-cs"/>
              </a:rPr>
              <a:t> </a:t>
            </a:r>
            <a:endParaRPr lang="nb-NO" sz="800" kern="1200" dirty="0" smtClean="0">
              <a:solidFill>
                <a:schemeClr val="tx1"/>
              </a:solidFill>
              <a:effectLst/>
              <a:latin typeface="+mn-lt"/>
              <a:ea typeface="+mn-ea"/>
              <a:cs typeface="+mn-cs"/>
            </a:endParaRPr>
          </a:p>
          <a:p>
            <a:r>
              <a:rPr lang="nb-NO" sz="800" b="1" kern="1200" dirty="0" smtClean="0">
                <a:solidFill>
                  <a:schemeClr val="tx1"/>
                </a:solidFill>
                <a:effectLst/>
                <a:latin typeface="+mn-lt"/>
                <a:ea typeface="+mn-ea"/>
                <a:cs typeface="+mn-cs"/>
              </a:rPr>
              <a:t>LM 0-4-1: Forstå den overordnete prosessen </a:t>
            </a:r>
          </a:p>
          <a:p>
            <a:r>
              <a:rPr lang="nb-NO" sz="800" b="1" kern="1200" dirty="0" smtClean="0">
                <a:solidFill>
                  <a:schemeClr val="tx1"/>
                </a:solidFill>
                <a:effectLst/>
                <a:latin typeface="+mn-lt"/>
                <a:ea typeface="+mn-ea"/>
                <a:cs typeface="+mn-cs"/>
              </a:rPr>
              <a:t> </a:t>
            </a:r>
            <a:endParaRPr lang="nb-NO" sz="800" kern="1200" dirty="0" smtClean="0">
              <a:solidFill>
                <a:schemeClr val="tx1"/>
              </a:solidFill>
              <a:effectLst/>
              <a:latin typeface="+mn-lt"/>
              <a:ea typeface="+mn-ea"/>
              <a:cs typeface="+mn-cs"/>
            </a:endParaRPr>
          </a:p>
          <a:p>
            <a:endParaRPr lang="nb-NO" sz="800" b="1" kern="1200" dirty="0" smtClean="0">
              <a:solidFill>
                <a:schemeClr val="tx1"/>
              </a:solidFill>
              <a:effectLst/>
              <a:latin typeface="+mn-lt"/>
              <a:ea typeface="+mn-ea"/>
              <a:cs typeface="+mn-cs"/>
            </a:endParaRPr>
          </a:p>
          <a:p>
            <a:r>
              <a:rPr lang="nb-NO" sz="800" b="1" kern="1200" dirty="0" smtClean="0">
                <a:solidFill>
                  <a:schemeClr val="tx1"/>
                </a:solidFill>
                <a:effectLst/>
                <a:latin typeface="+mn-lt"/>
                <a:ea typeface="+mn-ea"/>
                <a:cs typeface="+mn-cs"/>
              </a:rPr>
              <a:t> </a:t>
            </a:r>
            <a:r>
              <a:rPr lang="nb-NO" sz="1200" b="1" kern="1200" dirty="0" smtClean="0">
                <a:solidFill>
                  <a:schemeClr val="tx1"/>
                </a:solidFill>
                <a:effectLst/>
                <a:latin typeface="+mn-lt"/>
                <a:ea typeface="+mn-ea"/>
                <a:cs typeface="+mn-cs"/>
              </a:rPr>
              <a:t>MANUS:</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Kort fortalt handler VRT om å </a:t>
            </a:r>
          </a:p>
          <a:p>
            <a:pPr lvl="0"/>
            <a:r>
              <a:rPr lang="nb-NO" sz="1200" kern="1200" dirty="0" smtClean="0">
                <a:solidFill>
                  <a:schemeClr val="tx1"/>
                </a:solidFill>
                <a:effectLst/>
                <a:latin typeface="+mn-lt"/>
                <a:ea typeface="+mn-ea"/>
                <a:cs typeface="+mn-cs"/>
              </a:rPr>
              <a:t>Sikre at man </a:t>
            </a:r>
            <a:r>
              <a:rPr lang="nb-NO" sz="1200" b="1" kern="1200" dirty="0" smtClean="0">
                <a:solidFill>
                  <a:schemeClr val="tx1"/>
                </a:solidFill>
                <a:effectLst/>
                <a:latin typeface="+mn-lt"/>
                <a:ea typeface="+mn-ea"/>
                <a:cs typeface="+mn-cs"/>
              </a:rPr>
              <a:t>identifiserer</a:t>
            </a:r>
            <a:r>
              <a:rPr lang="nb-NO" sz="1200" kern="1200" dirty="0" smtClean="0">
                <a:solidFill>
                  <a:schemeClr val="tx1"/>
                </a:solidFill>
                <a:effectLst/>
                <a:latin typeface="+mn-lt"/>
                <a:ea typeface="+mn-ea"/>
                <a:cs typeface="+mn-cs"/>
              </a:rPr>
              <a:t> (eller ser etter) viktige varselsignaler på voldsrisiko</a:t>
            </a:r>
          </a:p>
          <a:p>
            <a:pPr lvl="0"/>
            <a:r>
              <a:rPr lang="nb-NO" sz="1200" b="1" kern="1200" dirty="0" smtClean="0">
                <a:solidFill>
                  <a:schemeClr val="tx1"/>
                </a:solidFill>
                <a:effectLst/>
                <a:latin typeface="+mn-lt"/>
                <a:ea typeface="+mn-ea"/>
                <a:cs typeface="+mn-cs"/>
              </a:rPr>
              <a:t>Sortere</a:t>
            </a:r>
            <a:r>
              <a:rPr lang="nb-NO" sz="1200" kern="1200" dirty="0" smtClean="0">
                <a:solidFill>
                  <a:schemeClr val="tx1"/>
                </a:solidFill>
                <a:effectLst/>
                <a:latin typeface="+mn-lt"/>
                <a:ea typeface="+mn-ea"/>
                <a:cs typeface="+mn-cs"/>
              </a:rPr>
              <a:t> sakene etter grad av bekymring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 ikke minst utelukke saker der det ikke er (faglig) grunn til bekymring</a:t>
            </a:r>
          </a:p>
          <a:p>
            <a:pPr lvl="0"/>
            <a:r>
              <a:rPr lang="nb-NO" sz="1200" b="1" kern="1200" dirty="0" smtClean="0">
                <a:solidFill>
                  <a:schemeClr val="tx1"/>
                </a:solidFill>
                <a:effectLst/>
                <a:latin typeface="+mn-lt"/>
                <a:ea typeface="+mn-ea"/>
                <a:cs typeface="+mn-cs"/>
              </a:rPr>
              <a:t>Prioritere</a:t>
            </a:r>
            <a:r>
              <a:rPr lang="nb-NO" sz="1200" kern="1200" dirty="0" smtClean="0">
                <a:solidFill>
                  <a:schemeClr val="tx1"/>
                </a:solidFill>
                <a:effectLst/>
                <a:latin typeface="+mn-lt"/>
                <a:ea typeface="+mn-ea"/>
                <a:cs typeface="+mn-cs"/>
              </a:rPr>
              <a:t> sakene med bekymring etter hvor akutt og alvorlig de framstår </a:t>
            </a:r>
          </a:p>
          <a:p>
            <a:pPr lvl="0"/>
            <a:r>
              <a:rPr lang="nb-NO" sz="1200" b="1" kern="1200" dirty="0" smtClean="0">
                <a:solidFill>
                  <a:schemeClr val="tx1"/>
                </a:solidFill>
                <a:effectLst/>
                <a:latin typeface="+mn-lt"/>
                <a:ea typeface="+mn-ea"/>
                <a:cs typeface="+mn-cs"/>
              </a:rPr>
              <a:t>Planlegge</a:t>
            </a:r>
            <a:r>
              <a:rPr lang="nb-NO" sz="1200" kern="1200" dirty="0" smtClean="0">
                <a:solidFill>
                  <a:schemeClr val="tx1"/>
                </a:solidFill>
                <a:effectLst/>
                <a:latin typeface="+mn-lt"/>
                <a:ea typeface="+mn-ea"/>
                <a:cs typeface="+mn-cs"/>
              </a:rPr>
              <a:t> og iverksette forebyggende tiltak</a:t>
            </a:r>
          </a:p>
          <a:p>
            <a:r>
              <a:rPr lang="nb-NO" sz="1200" kern="1200" dirty="0" smtClean="0">
                <a:solidFill>
                  <a:schemeClr val="tx1"/>
                </a:solidFill>
                <a:effectLst/>
                <a:latin typeface="+mn-lt"/>
                <a:ea typeface="+mn-ea"/>
                <a:cs typeface="+mn-cs"/>
              </a:rPr>
              <a:t> </a:t>
            </a:r>
          </a:p>
          <a:p>
            <a:endParaRPr lang="nb-NO" sz="8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7CC345E1-DCBD-4DA9-9856-D2928D1A0BFC}" type="slidenum">
              <a:rPr lang="nb-NO" smtClean="0"/>
              <a:t>71</a:t>
            </a:fld>
            <a:endParaRPr lang="nb-NO"/>
          </a:p>
        </p:txBody>
      </p:sp>
    </p:spTree>
    <p:extLst>
      <p:ext uri="{BB962C8B-B14F-4D97-AF65-F5344CB8AC3E}">
        <p14:creationId xmlns:p14="http://schemas.microsoft.com/office/powerpoint/2010/main" val="769188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LM 0-4-2: Forstå fordelen med VRT (innsalg)</a:t>
            </a:r>
          </a:p>
          <a:p>
            <a:r>
              <a:rPr lang="nb-NO" sz="1200" i="1" kern="1200" dirty="0" smtClean="0">
                <a:solidFill>
                  <a:schemeClr val="tx1"/>
                </a:solidFill>
                <a:effectLst/>
                <a:latin typeface="+mn-lt"/>
                <a:ea typeface="+mn-ea"/>
                <a:cs typeface="+mn-cs"/>
              </a:rPr>
              <a:t>- Vis figur overordnet prosess med sortering</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 Forstå nytten av sorteringen!! </a:t>
            </a:r>
            <a:r>
              <a:rPr lang="nb-NO" sz="1200" i="1" kern="1200" dirty="0" smtClean="0">
                <a:solidFill>
                  <a:schemeClr val="tx1"/>
                </a:solidFill>
                <a:effectLst/>
                <a:latin typeface="+mn-lt"/>
                <a:ea typeface="+mn-ea"/>
                <a:cs typeface="+mn-cs"/>
                <a:sym typeface="Wingdings" panose="05000000000000000000" pitchFamily="2" charset="2"/>
              </a:rPr>
              <a:t></a:t>
            </a:r>
            <a:r>
              <a:rPr lang="nb-NO" sz="1200" i="1" kern="1200" dirty="0" smtClean="0">
                <a:solidFill>
                  <a:schemeClr val="tx1"/>
                </a:solidFill>
                <a:effectLst/>
                <a:latin typeface="+mn-lt"/>
                <a:ea typeface="+mn-ea"/>
                <a:cs typeface="+mn-cs"/>
              </a:rPr>
              <a:t> negative saker….</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p>
          <a:p>
            <a:r>
              <a:rPr lang="nb-NO" sz="1200" b="1" kern="1200" dirty="0" smtClean="0">
                <a:solidFill>
                  <a:schemeClr val="tx1"/>
                </a:solidFill>
                <a:effectLst/>
                <a:latin typeface="+mn-lt"/>
                <a:ea typeface="+mn-ea"/>
                <a:cs typeface="+mn-cs"/>
              </a:rPr>
              <a:t>MANUS</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Allerede ved gjennomgang av varselsignal så kan det være klart at det er en negativ </a:t>
            </a:r>
            <a:r>
              <a:rPr lang="nb-NO" sz="1200" kern="1200" dirty="0" err="1" smtClean="0">
                <a:solidFill>
                  <a:schemeClr val="tx1"/>
                </a:solidFill>
                <a:effectLst/>
                <a:latin typeface="+mn-lt"/>
                <a:ea typeface="+mn-ea"/>
                <a:cs typeface="+mn-cs"/>
              </a:rPr>
              <a:t>Triage</a:t>
            </a:r>
            <a:r>
              <a:rPr lang="nb-NO" sz="1200" kern="1200" dirty="0" smtClean="0">
                <a:solidFill>
                  <a:schemeClr val="tx1"/>
                </a:solidFill>
                <a:effectLst/>
                <a:latin typeface="+mn-lt"/>
                <a:ea typeface="+mn-ea"/>
                <a:cs typeface="+mn-cs"/>
              </a:rPr>
              <a:t>. I så fall kan en gå kjapt videre til siste del av prosessen som er planlegge og handle. (Se eksempel/alternativ tekst).</a:t>
            </a:r>
          </a:p>
          <a:p>
            <a:r>
              <a:rPr lang="nb-NO" sz="1200" kern="1200" dirty="0" smtClean="0">
                <a:solidFill>
                  <a:schemeClr val="tx1"/>
                </a:solidFill>
                <a:effectLst/>
                <a:latin typeface="+mn-lt"/>
                <a:ea typeface="+mn-ea"/>
                <a:cs typeface="+mn-cs"/>
              </a:rPr>
              <a:t>I de andre tilfellene går man videre til </a:t>
            </a:r>
            <a:r>
              <a:rPr lang="nb-NO" sz="1200" b="1" u="sng" kern="1200" dirty="0" smtClean="0">
                <a:solidFill>
                  <a:schemeClr val="tx1"/>
                </a:solidFill>
                <a:effectLst/>
                <a:latin typeface="+mn-lt"/>
                <a:ea typeface="+mn-ea"/>
                <a:cs typeface="+mn-cs"/>
              </a:rPr>
              <a:t>sorteringen</a:t>
            </a:r>
            <a:r>
              <a:rPr lang="nb-NO" sz="1200" kern="1200" dirty="0" smtClean="0">
                <a:solidFill>
                  <a:schemeClr val="tx1"/>
                </a:solidFill>
                <a:effectLst/>
                <a:latin typeface="+mn-lt"/>
                <a:ea typeface="+mn-ea"/>
                <a:cs typeface="+mn-cs"/>
              </a:rPr>
              <a:t>, som er det sentrale med </a:t>
            </a:r>
            <a:r>
              <a:rPr lang="nb-NO" sz="1200" kern="1200" dirty="0" err="1" smtClean="0">
                <a:solidFill>
                  <a:schemeClr val="tx1"/>
                </a:solidFill>
                <a:effectLst/>
                <a:latin typeface="+mn-lt"/>
                <a:ea typeface="+mn-ea"/>
                <a:cs typeface="+mn-cs"/>
              </a:rPr>
              <a:t>triagering</a:t>
            </a:r>
            <a:r>
              <a:rPr lang="nb-NO" sz="1200" kern="1200" dirty="0" smtClean="0">
                <a:solidFill>
                  <a:schemeClr val="tx1"/>
                </a:solidFill>
                <a:effectLst/>
                <a:latin typeface="+mn-lt"/>
                <a:ea typeface="+mn-ea"/>
                <a:cs typeface="+mn-cs"/>
              </a:rPr>
              <a:t>! Utfallene her kan være </a:t>
            </a:r>
            <a:r>
              <a:rPr lang="nb-NO" sz="1200" b="1" kern="1200" dirty="0" smtClean="0">
                <a:solidFill>
                  <a:schemeClr val="tx1"/>
                </a:solidFill>
                <a:effectLst/>
                <a:latin typeface="+mn-lt"/>
                <a:ea typeface="+mn-ea"/>
                <a:cs typeface="+mn-cs"/>
              </a:rPr>
              <a:t>grønn - gul - rød</a:t>
            </a:r>
            <a:r>
              <a:rPr lang="nb-NO" sz="1200" kern="1200" dirty="0" smtClean="0">
                <a:solidFill>
                  <a:schemeClr val="tx1"/>
                </a:solidFill>
                <a:effectLst/>
                <a:latin typeface="+mn-lt"/>
                <a:ea typeface="+mn-ea"/>
                <a:cs typeface="+mn-cs"/>
              </a:rPr>
              <a:t> (eller negativ – mulig - positiv). </a:t>
            </a:r>
          </a:p>
          <a:p>
            <a:r>
              <a:rPr lang="nb-NO" sz="1200" kern="1200" dirty="0" smtClean="0">
                <a:solidFill>
                  <a:schemeClr val="tx1"/>
                </a:solidFill>
                <a:effectLst/>
                <a:latin typeface="+mn-lt"/>
                <a:ea typeface="+mn-ea"/>
                <a:cs typeface="+mn-cs"/>
              </a:rPr>
              <a:t>For de grønne sakene går man direkte videre til planlegge og handle (eventuelt avslutte sakene med en gang).</a:t>
            </a:r>
          </a:p>
          <a:p>
            <a:r>
              <a:rPr lang="nb-NO" sz="1200" kern="1200" dirty="0" smtClean="0">
                <a:solidFill>
                  <a:schemeClr val="tx1"/>
                </a:solidFill>
                <a:effectLst/>
                <a:latin typeface="+mn-lt"/>
                <a:ea typeface="+mn-ea"/>
                <a:cs typeface="+mn-cs"/>
              </a:rPr>
              <a:t>For de gule og røde sakene går man videre til </a:t>
            </a:r>
            <a:r>
              <a:rPr lang="nb-NO" sz="1200" b="1" kern="1200" dirty="0" smtClean="0">
                <a:solidFill>
                  <a:schemeClr val="tx1"/>
                </a:solidFill>
                <a:effectLst/>
                <a:latin typeface="+mn-lt"/>
                <a:ea typeface="+mn-ea"/>
                <a:cs typeface="+mn-cs"/>
              </a:rPr>
              <a:t>prioritering</a:t>
            </a:r>
            <a:r>
              <a:rPr lang="nb-NO" sz="1200" kern="1200" dirty="0" smtClean="0">
                <a:solidFill>
                  <a:schemeClr val="tx1"/>
                </a:solidFill>
                <a:effectLst/>
                <a:latin typeface="+mn-lt"/>
                <a:ea typeface="+mn-ea"/>
                <a:cs typeface="+mn-cs"/>
              </a:rPr>
              <a:t> for å avklare hvilke saker man skal følge opp først, eller om saken må tas med en gang.</a:t>
            </a:r>
          </a:p>
          <a:p>
            <a:r>
              <a:rPr lang="nb-NO" sz="1200" kern="1200" dirty="0" smtClean="0">
                <a:solidFill>
                  <a:schemeClr val="tx1"/>
                </a:solidFill>
                <a:effectLst/>
                <a:latin typeface="+mn-lt"/>
                <a:ea typeface="+mn-ea"/>
                <a:cs typeface="+mn-cs"/>
              </a:rPr>
              <a:t>Til slutt planlegges tiltak og ansvar fordeles for hva som skal gjøres og av hvem (som dekkes av handle) </a:t>
            </a:r>
          </a:p>
          <a:p>
            <a:r>
              <a:rPr lang="nb-NO" sz="1200" kern="1200" dirty="0" smtClean="0">
                <a:solidFill>
                  <a:schemeClr val="tx1"/>
                </a:solidFill>
                <a:effectLst/>
                <a:latin typeface="+mn-lt"/>
                <a:ea typeface="+mn-ea"/>
                <a:cs typeface="+mn-cs"/>
              </a:rPr>
              <a:t>Som dere ser er kanskje en av de største nyttene ved å bruke VRT at du får sortert ut de pasientsakene der det ikke er klar grunn til bekymring for voldsrisiko, som er de aller fleste.</a:t>
            </a:r>
          </a:p>
          <a:p>
            <a:r>
              <a:rPr lang="nb-NO" sz="1200" kern="1200" dirty="0" smtClean="0">
                <a:solidFill>
                  <a:schemeClr val="tx1"/>
                </a:solidFill>
                <a:effectLst/>
                <a:latin typeface="+mn-lt"/>
                <a:ea typeface="+mn-ea"/>
                <a:cs typeface="+mn-cs"/>
              </a:rPr>
              <a:t>Og som vi skal se etter hvert kan VRT hjelpe deg til dokumentere at du har «tenkt tanken», men ikke funnet grunn til bekymring på en rask, men også systematisk måte som er i tråd med faglige anbefalinger.</a:t>
            </a:r>
          </a:p>
          <a:p>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Alternativ tekst:</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(Man kan velge å dele prosessen i 2 nivå - kartlegge varselsignal og </a:t>
            </a:r>
            <a:r>
              <a:rPr lang="nb-NO" sz="1200" kern="1200" dirty="0" err="1" smtClean="0">
                <a:solidFill>
                  <a:schemeClr val="tx1"/>
                </a:solidFill>
                <a:effectLst/>
                <a:latin typeface="+mn-lt"/>
                <a:ea typeface="+mn-ea"/>
                <a:cs typeface="+mn-cs"/>
              </a:rPr>
              <a:t>triagering</a:t>
            </a:r>
            <a:r>
              <a:rPr lang="nb-NO" sz="1200" kern="1200" dirty="0" smtClean="0">
                <a:solidFill>
                  <a:schemeClr val="tx1"/>
                </a:solidFill>
                <a:effectLst/>
                <a:latin typeface="+mn-lt"/>
                <a:ea typeface="+mn-ea"/>
                <a:cs typeface="+mn-cs"/>
              </a:rPr>
              <a:t> – for å fordele oppgaver på ulike faggrupper og redusere andelen som </a:t>
            </a:r>
            <a:r>
              <a:rPr lang="nb-NO" sz="1200" kern="1200" dirty="0" err="1" smtClean="0">
                <a:solidFill>
                  <a:schemeClr val="tx1"/>
                </a:solidFill>
                <a:effectLst/>
                <a:latin typeface="+mn-lt"/>
                <a:ea typeface="+mn-ea"/>
                <a:cs typeface="+mn-cs"/>
              </a:rPr>
              <a:t>triageres</a:t>
            </a:r>
            <a:r>
              <a:rPr lang="nb-NO" sz="1200" kern="1200" dirty="0" smtClean="0">
                <a:solidFill>
                  <a:schemeClr val="tx1"/>
                </a:solidFill>
                <a:effectLst/>
                <a:latin typeface="+mn-lt"/>
                <a:ea typeface="+mn-ea"/>
                <a:cs typeface="+mn-cs"/>
              </a:rPr>
              <a:t>).</a:t>
            </a:r>
          </a:p>
          <a:p>
            <a:r>
              <a:rPr lang="nb-NO" sz="1200" kern="1200" dirty="0" smtClean="0">
                <a:solidFill>
                  <a:schemeClr val="tx1"/>
                </a:solidFill>
                <a:effectLst/>
                <a:latin typeface="+mn-lt"/>
                <a:ea typeface="+mn-ea"/>
                <a:cs typeface="+mn-cs"/>
              </a:rPr>
              <a:t> </a:t>
            </a:r>
          </a:p>
          <a:p>
            <a:endParaRPr lang="nb-NO" baseline="0" dirty="0" smtClean="0"/>
          </a:p>
          <a:p>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7CC345E1-DCBD-4DA9-9856-D2928D1A0BFC}" type="slidenum">
              <a:rPr lang="nb-NO" smtClean="0"/>
              <a:t>72</a:t>
            </a:fld>
            <a:endParaRPr lang="nb-NO"/>
          </a:p>
        </p:txBody>
      </p:sp>
    </p:spTree>
    <p:extLst>
      <p:ext uri="{BB962C8B-B14F-4D97-AF65-F5344CB8AC3E}">
        <p14:creationId xmlns:p14="http://schemas.microsoft.com/office/powerpoint/2010/main" val="3886331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LM 3-1: Kunne forstå (den prinsipielle) forskjellen mellom primære og sekundære varselsignaler</a:t>
            </a:r>
          </a:p>
          <a:p>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MANUS: </a:t>
            </a:r>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Primære varselsignaler</a:t>
            </a:r>
            <a:r>
              <a:rPr lang="nb-NO" sz="1200" kern="1200" dirty="0" smtClean="0">
                <a:solidFill>
                  <a:schemeClr val="tx1"/>
                </a:solidFill>
                <a:effectLst/>
                <a:latin typeface="+mn-lt"/>
                <a:ea typeface="+mn-ea"/>
                <a:cs typeface="+mn-cs"/>
              </a:rPr>
              <a:t> er klare eller spesifikke indikasjoner på en person har et voldsproblem. Dette er tegn en </a:t>
            </a:r>
            <a:r>
              <a:rPr lang="nb-NO" sz="1200" i="1" kern="1200" dirty="0" smtClean="0">
                <a:solidFill>
                  <a:schemeClr val="tx1"/>
                </a:solidFill>
                <a:effectLst/>
                <a:latin typeface="+mn-lt"/>
                <a:ea typeface="+mn-ea"/>
                <a:cs typeface="+mn-cs"/>
              </a:rPr>
              <a:t>må</a:t>
            </a:r>
            <a:r>
              <a:rPr lang="nb-NO" sz="1200" kern="1200" dirty="0" smtClean="0">
                <a:solidFill>
                  <a:schemeClr val="tx1"/>
                </a:solidFill>
                <a:effectLst/>
                <a:latin typeface="+mn-lt"/>
                <a:ea typeface="+mn-ea"/>
                <a:cs typeface="+mn-cs"/>
              </a:rPr>
              <a:t> ta hensyn til. </a:t>
            </a:r>
          </a:p>
          <a:p>
            <a:r>
              <a:rPr lang="nb-NO" sz="1200" kern="1200" dirty="0" smtClean="0">
                <a:solidFill>
                  <a:schemeClr val="tx1"/>
                </a:solidFill>
                <a:effectLst/>
                <a:latin typeface="+mn-lt"/>
                <a:ea typeface="+mn-ea"/>
                <a:cs typeface="+mn-cs"/>
              </a:rPr>
              <a:t>Dette gjelder uavhengig av om sekundære risikofaktorer er tilstede eller ikke. </a:t>
            </a:r>
          </a:p>
          <a:p>
            <a:r>
              <a:rPr lang="nb-NO" sz="1200" b="1" kern="1200" dirty="0" smtClean="0">
                <a:solidFill>
                  <a:schemeClr val="tx1"/>
                </a:solidFill>
                <a:effectLst/>
                <a:latin typeface="+mn-lt"/>
                <a:ea typeface="+mn-ea"/>
                <a:cs typeface="+mn-cs"/>
              </a:rPr>
              <a:t> </a:t>
            </a:r>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Sekundære varselsignal</a:t>
            </a:r>
            <a:r>
              <a:rPr lang="nb-NO" sz="1200" kern="1200" dirty="0" smtClean="0">
                <a:solidFill>
                  <a:schemeClr val="tx1"/>
                </a:solidFill>
                <a:effectLst/>
                <a:latin typeface="+mn-lt"/>
                <a:ea typeface="+mn-ea"/>
                <a:cs typeface="+mn-cs"/>
              </a:rPr>
              <a:t> derimot gir i seg selv ikke grunn til bekymring for at en pasient har et voldsproblem.  De sekundære varselsignalene er tydelig tegn på at pasienten er i en vanskelig livssituasjon eller tilstand som setter den vanlige prososiale mestringsevnen (eller mestringsstrategier) under press, eller har en generelt problematisk samhandlingsstil. </a:t>
            </a:r>
          </a:p>
          <a:p>
            <a:r>
              <a:rPr lang="nb-NO" sz="1200" kern="1200" dirty="0" smtClean="0">
                <a:solidFill>
                  <a:schemeClr val="tx1"/>
                </a:solidFill>
                <a:effectLst/>
                <a:latin typeface="+mn-lt"/>
                <a:ea typeface="+mn-ea"/>
                <a:cs typeface="+mn-cs"/>
              </a:rPr>
              <a:t>Selv om de sekundære varselsignalene i seg selv </a:t>
            </a:r>
            <a:r>
              <a:rPr lang="nb-NO" sz="1200" i="1" kern="1200" dirty="0" smtClean="0">
                <a:solidFill>
                  <a:schemeClr val="tx1"/>
                </a:solidFill>
                <a:effectLst/>
                <a:latin typeface="+mn-lt"/>
                <a:ea typeface="+mn-ea"/>
                <a:cs typeface="+mn-cs"/>
              </a:rPr>
              <a:t>ikke</a:t>
            </a:r>
            <a:r>
              <a:rPr lang="nb-NO" sz="1200" kern="1200" dirty="0" smtClean="0">
                <a:solidFill>
                  <a:schemeClr val="tx1"/>
                </a:solidFill>
                <a:effectLst/>
                <a:latin typeface="+mn-lt"/>
                <a:ea typeface="+mn-ea"/>
                <a:cs typeface="+mn-cs"/>
              </a:rPr>
              <a:t> gir grunn til bekymring for at personen har et voldsproblem, bruker vi denne informasjonen (sammen med primære varselsignal) når vi skal ta stilling til prioritering av denne pasienten (sammenlignet med andre), og planlegging av tiltak.  Dette kommer vi tilbake til i detalj når vi går igjennom steg 4, 5 og 6. </a:t>
            </a:r>
          </a:p>
          <a:p>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dirty="0" smtClean="0"/>
              <a:t> </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345E1-DCBD-4DA9-9856-D2928D1A0B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148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LM 3-2: forstå hva primære varselsignaler er</a:t>
            </a:r>
          </a:p>
          <a:p>
            <a:pPr lvl="0"/>
            <a:r>
              <a:rPr lang="nb-NO" sz="1200" kern="1200" dirty="0" smtClean="0">
                <a:solidFill>
                  <a:schemeClr val="tx1"/>
                </a:solidFill>
                <a:effectLst/>
                <a:latin typeface="+mn-lt"/>
                <a:ea typeface="+mn-ea"/>
                <a:cs typeface="+mn-cs"/>
              </a:rPr>
              <a:t>Voldstanker (m kulepunkter)</a:t>
            </a:r>
          </a:p>
          <a:p>
            <a:pPr lvl="0"/>
            <a:r>
              <a:rPr lang="nb-NO" sz="1200" kern="1200" dirty="0" smtClean="0">
                <a:solidFill>
                  <a:schemeClr val="tx1"/>
                </a:solidFill>
                <a:effectLst/>
                <a:latin typeface="+mn-lt"/>
                <a:ea typeface="+mn-ea"/>
                <a:cs typeface="+mn-cs"/>
              </a:rPr>
              <a:t>Trusler om vold (m kulepunkter)</a:t>
            </a:r>
          </a:p>
          <a:p>
            <a:pPr lvl="0"/>
            <a:r>
              <a:rPr lang="nb-NO" sz="1200" kern="1200" dirty="0" smtClean="0">
                <a:solidFill>
                  <a:schemeClr val="tx1"/>
                </a:solidFill>
                <a:effectLst/>
                <a:latin typeface="+mn-lt"/>
                <a:ea typeface="+mn-ea"/>
                <a:cs typeface="+mn-cs"/>
              </a:rPr>
              <a:t>Voldshandlinger (m kulepunkter)</a:t>
            </a:r>
          </a:p>
          <a:p>
            <a:pPr lvl="0"/>
            <a:r>
              <a:rPr lang="nb-NO" sz="1200" kern="1200" dirty="0" smtClean="0">
                <a:solidFill>
                  <a:schemeClr val="tx1"/>
                </a:solidFill>
                <a:effectLst/>
                <a:latin typeface="+mn-lt"/>
                <a:ea typeface="+mn-ea"/>
                <a:cs typeface="+mn-cs"/>
              </a:rPr>
              <a:t>Annet. </a:t>
            </a:r>
          </a:p>
          <a:p>
            <a:pPr lvl="0"/>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MANUS:</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Her ser dere en oversikt over de primære varselsignalene i VRT (gi god nok tid til at deltagerne kan lese gjennom disse). </a:t>
            </a:r>
          </a:p>
          <a:p>
            <a:r>
              <a:rPr lang="nb-NO" sz="1200" i="1" kern="1200" dirty="0" smtClean="0">
                <a:solidFill>
                  <a:schemeClr val="tx1"/>
                </a:solidFill>
                <a:effectLst/>
                <a:latin typeface="+mn-lt"/>
                <a:ea typeface="+mn-ea"/>
                <a:cs typeface="+mn-cs"/>
              </a:rPr>
              <a:t>Før vi skal jobbe med </a:t>
            </a:r>
            <a:r>
              <a:rPr lang="nb-NO" sz="1200" i="1" kern="1200" dirty="0" err="1" smtClean="0">
                <a:solidFill>
                  <a:schemeClr val="tx1"/>
                </a:solidFill>
                <a:effectLst/>
                <a:latin typeface="+mn-lt"/>
                <a:ea typeface="+mn-ea"/>
                <a:cs typeface="+mn-cs"/>
              </a:rPr>
              <a:t>treningscaset</a:t>
            </a:r>
            <a:r>
              <a:rPr lang="nb-NO" sz="1200" i="1" kern="1200" dirty="0" smtClean="0">
                <a:solidFill>
                  <a:schemeClr val="tx1"/>
                </a:solidFill>
                <a:effectLst/>
                <a:latin typeface="+mn-lt"/>
                <a:ea typeface="+mn-ea"/>
                <a:cs typeface="+mn-cs"/>
              </a:rPr>
              <a:t> vil dere få utlevert en liste med definisjoner og eksempler på de primære varselsignalene.</a:t>
            </a:r>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Voldstanker</a:t>
            </a:r>
            <a:r>
              <a:rPr lang="nb-NO" sz="1200" kern="1200" dirty="0" smtClean="0">
                <a:solidFill>
                  <a:schemeClr val="tx1"/>
                </a:solidFill>
                <a:effectLst/>
                <a:latin typeface="+mn-lt"/>
                <a:ea typeface="+mn-ea"/>
                <a:cs typeface="+mn-cs"/>
              </a:rPr>
              <a:t>: Dette handler om å fange opp ting som personen formidler eller gjør som tyder på at han eller hun </a:t>
            </a:r>
            <a:r>
              <a:rPr lang="nb-NO" sz="1200" u="sng" kern="1200" dirty="0" smtClean="0">
                <a:solidFill>
                  <a:schemeClr val="tx1"/>
                </a:solidFill>
                <a:effectLst/>
                <a:latin typeface="+mn-lt"/>
                <a:ea typeface="+mn-ea"/>
                <a:cs typeface="+mn-cs"/>
              </a:rPr>
              <a:t>tenker på</a:t>
            </a:r>
            <a:r>
              <a:rPr lang="nb-NO" sz="1200" kern="1200" dirty="0" smtClean="0">
                <a:solidFill>
                  <a:schemeClr val="tx1"/>
                </a:solidFill>
                <a:effectLst/>
                <a:latin typeface="+mn-lt"/>
                <a:ea typeface="+mn-ea"/>
                <a:cs typeface="+mn-cs"/>
              </a:rPr>
              <a:t> vold.</a:t>
            </a:r>
          </a:p>
          <a:p>
            <a:r>
              <a:rPr lang="nb-NO" sz="1200" b="1" kern="1200" dirty="0" smtClean="0">
                <a:solidFill>
                  <a:schemeClr val="tx1"/>
                </a:solidFill>
                <a:effectLst/>
                <a:latin typeface="+mn-lt"/>
                <a:ea typeface="+mn-ea"/>
                <a:cs typeface="+mn-cs"/>
              </a:rPr>
              <a:t>Trusler om vold: </a:t>
            </a:r>
            <a:r>
              <a:rPr lang="nb-NO" sz="1200" kern="1200" dirty="0" smtClean="0">
                <a:solidFill>
                  <a:schemeClr val="tx1"/>
                </a:solidFill>
                <a:effectLst/>
                <a:latin typeface="+mn-lt"/>
                <a:ea typeface="+mn-ea"/>
                <a:cs typeface="+mn-cs"/>
              </a:rPr>
              <a:t>Dette handler om å fange opp ting som personen formidler eller gjør som tyder på at han eller hun </a:t>
            </a:r>
            <a:r>
              <a:rPr lang="nb-NO" sz="1200" u="sng" kern="1200" dirty="0" smtClean="0">
                <a:solidFill>
                  <a:schemeClr val="tx1"/>
                </a:solidFill>
                <a:effectLst/>
                <a:latin typeface="+mn-lt"/>
                <a:ea typeface="+mn-ea"/>
                <a:cs typeface="+mn-cs"/>
              </a:rPr>
              <a:t>overveier å utøve</a:t>
            </a:r>
            <a:r>
              <a:rPr lang="nb-NO" sz="1200" kern="1200" dirty="0" smtClean="0">
                <a:solidFill>
                  <a:schemeClr val="tx1"/>
                </a:solidFill>
                <a:effectLst/>
                <a:latin typeface="+mn-lt"/>
                <a:ea typeface="+mn-ea"/>
                <a:cs typeface="+mn-cs"/>
              </a:rPr>
              <a:t> vold eller har til intensjon å utøve vold, det vil si formidler en (også indirekte?) trussel.</a:t>
            </a:r>
          </a:p>
          <a:p>
            <a:r>
              <a:rPr lang="nb-NO" sz="1200" b="1" kern="1200" dirty="0" smtClean="0">
                <a:solidFill>
                  <a:schemeClr val="tx1"/>
                </a:solidFill>
                <a:effectLst/>
                <a:latin typeface="+mn-lt"/>
                <a:ea typeface="+mn-ea"/>
                <a:cs typeface="+mn-cs"/>
              </a:rPr>
              <a:t>Voldshandlinger: </a:t>
            </a:r>
            <a:r>
              <a:rPr lang="nb-NO" sz="1200" kern="1200" dirty="0" smtClean="0">
                <a:solidFill>
                  <a:schemeClr val="tx1"/>
                </a:solidFill>
                <a:effectLst/>
                <a:latin typeface="+mn-lt"/>
                <a:ea typeface="+mn-ea"/>
                <a:cs typeface="+mn-cs"/>
              </a:rPr>
              <a:t>Dette handler om </a:t>
            </a:r>
            <a:r>
              <a:rPr lang="nb-NO" sz="1200" u="sng" kern="1200" dirty="0" smtClean="0">
                <a:solidFill>
                  <a:schemeClr val="tx1"/>
                </a:solidFill>
                <a:effectLst/>
                <a:latin typeface="+mn-lt"/>
                <a:ea typeface="+mn-ea"/>
                <a:cs typeface="+mn-cs"/>
              </a:rPr>
              <a:t>faktisk eller forsøk</a:t>
            </a:r>
            <a:r>
              <a:rPr lang="nb-NO" sz="1200" kern="1200" dirty="0" smtClean="0">
                <a:solidFill>
                  <a:schemeClr val="tx1"/>
                </a:solidFill>
                <a:effectLst/>
                <a:latin typeface="+mn-lt"/>
                <a:ea typeface="+mn-ea"/>
                <a:cs typeface="+mn-cs"/>
              </a:rPr>
              <a:t> på uønsket fysisk kontakt med en annen person.</a:t>
            </a:r>
          </a:p>
          <a:p>
            <a:r>
              <a:rPr lang="nb-NO" sz="1200" b="1" kern="1200" dirty="0" smtClean="0">
                <a:solidFill>
                  <a:schemeClr val="tx1"/>
                </a:solidFill>
                <a:effectLst/>
                <a:latin typeface="+mn-lt"/>
                <a:ea typeface="+mn-ea"/>
                <a:cs typeface="+mn-cs"/>
              </a:rPr>
              <a:t>Kategorien annet: </a:t>
            </a:r>
            <a:r>
              <a:rPr lang="nb-NO" sz="1200" kern="1200" dirty="0" smtClean="0">
                <a:solidFill>
                  <a:schemeClr val="tx1"/>
                </a:solidFill>
                <a:effectLst/>
                <a:latin typeface="+mn-lt"/>
                <a:ea typeface="+mn-ea"/>
                <a:cs typeface="+mn-cs"/>
              </a:rPr>
              <a:t>Denne kategorien inkluder særegne, sjeldne eller personspesifikke varselsignaler.</a:t>
            </a:r>
          </a:p>
          <a:p>
            <a:r>
              <a:rPr lang="nb-NO" sz="1200" b="1" kern="1200" dirty="0" smtClean="0">
                <a:solidFill>
                  <a:schemeClr val="tx1"/>
                </a:solidFill>
                <a:effectLst/>
                <a:latin typeface="+mn-lt"/>
                <a:ea typeface="+mn-ea"/>
                <a:cs typeface="+mn-cs"/>
              </a:rPr>
              <a:t>THREATS</a:t>
            </a:r>
            <a:r>
              <a:rPr lang="nb-NO" sz="1200" kern="1200" dirty="0" smtClean="0">
                <a:solidFill>
                  <a:schemeClr val="tx1"/>
                </a:solidFill>
                <a:effectLst/>
                <a:latin typeface="+mn-lt"/>
                <a:ea typeface="+mn-ea"/>
                <a:cs typeface="+mn-cs"/>
              </a:rPr>
              <a:t> er et hjelpemiddel som kan gjøre det lettere for dere å ta stilling til hvor bekymret dere bør være i møte med voldstanker. Dere vil få utdelt THREATS før i skal jobbe med </a:t>
            </a:r>
            <a:r>
              <a:rPr lang="nb-NO" sz="1200" kern="1200" dirty="0" err="1" smtClean="0">
                <a:solidFill>
                  <a:schemeClr val="tx1"/>
                </a:solidFill>
                <a:effectLst/>
                <a:latin typeface="+mn-lt"/>
                <a:ea typeface="+mn-ea"/>
                <a:cs typeface="+mn-cs"/>
              </a:rPr>
              <a:t>treningscaset</a:t>
            </a:r>
            <a:r>
              <a:rPr lang="nb-NO" sz="1200" kern="1200" dirty="0" smtClean="0">
                <a:solidFill>
                  <a:schemeClr val="tx1"/>
                </a:solidFill>
                <a:effectLst/>
                <a:latin typeface="+mn-lt"/>
                <a:ea typeface="+mn-ea"/>
                <a:cs typeface="+mn-cs"/>
              </a:rPr>
              <a:t>.</a:t>
            </a:r>
          </a:p>
          <a:p>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Alternativ tekst:</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Det er viktig å huske på at det ikke er mulig å definere helt klart hva som er voldstanker, trusler og voldshandlinger. </a:t>
            </a:r>
          </a:p>
          <a:p>
            <a:r>
              <a:rPr lang="nb-NO" sz="1200" kern="1200" dirty="0" smtClean="0">
                <a:solidFill>
                  <a:schemeClr val="tx1"/>
                </a:solidFill>
                <a:effectLst/>
                <a:latin typeface="+mn-lt"/>
                <a:ea typeface="+mn-ea"/>
                <a:cs typeface="+mn-cs"/>
              </a:rPr>
              <a:t>Her må en bruke skjønn, og ta hensyn til i hvilken kontekst handlingen eller det som formidles skjer. </a:t>
            </a:r>
          </a:p>
          <a:p>
            <a:r>
              <a:rPr lang="nb-NO" sz="1200" kern="1200" dirty="0" smtClean="0">
                <a:solidFill>
                  <a:schemeClr val="tx1"/>
                </a:solidFill>
                <a:effectLst/>
                <a:latin typeface="+mn-lt"/>
                <a:ea typeface="+mn-ea"/>
                <a:cs typeface="+mn-cs"/>
              </a:rPr>
              <a:t>Under de rette omstendighetene kan mange ulike typer atferd eller væremåte utgjøre eller falle inn under voldsdefinisjonen. En måte å ta stiling til dette på er å spørre seg om personen eller personene som er mål for tankene, truslene eller voldshandlingene opplever et betydelig ubehag, frykter for sin egen sikkerhet, eller burde gjøre det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 som på engelsk heter </a:t>
            </a:r>
            <a:r>
              <a:rPr lang="nb-NO" sz="1200" kern="1200" dirty="0" err="1" smtClean="0">
                <a:solidFill>
                  <a:schemeClr val="tx1"/>
                </a:solidFill>
                <a:effectLst/>
                <a:latin typeface="+mn-lt"/>
                <a:ea typeface="+mn-ea"/>
                <a:cs typeface="+mn-cs"/>
              </a:rPr>
              <a:t>reasonable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grounds</a:t>
            </a:r>
            <a:r>
              <a:rPr lang="nb-NO" sz="1200" kern="1200" dirty="0" smtClean="0">
                <a:solidFill>
                  <a:schemeClr val="tx1"/>
                </a:solidFill>
                <a:effectLst/>
                <a:latin typeface="+mn-lt"/>
                <a:ea typeface="+mn-ea"/>
                <a:cs typeface="+mn-cs"/>
              </a:rPr>
              <a:t> to be </a:t>
            </a:r>
            <a:r>
              <a:rPr lang="nb-NO" sz="1200" kern="1200" dirty="0" err="1" smtClean="0">
                <a:solidFill>
                  <a:schemeClr val="tx1"/>
                </a:solidFill>
                <a:effectLst/>
                <a:latin typeface="+mn-lt"/>
                <a:ea typeface="+mn-ea"/>
                <a:cs typeface="+mn-cs"/>
              </a:rPr>
              <a:t>fearful</a:t>
            </a:r>
            <a:r>
              <a:rPr lang="nb-NO" sz="1200" kern="1200" dirty="0" smtClean="0">
                <a:solidFill>
                  <a:schemeClr val="tx1"/>
                </a:solidFill>
                <a:effectLst/>
                <a:latin typeface="+mn-lt"/>
                <a:ea typeface="+mn-ea"/>
                <a:cs typeface="+mn-cs"/>
              </a:rPr>
              <a:t>). </a:t>
            </a:r>
          </a:p>
          <a:p>
            <a:endParaRPr lang="nb-NO" sz="1200" kern="1200" dirty="0" smtClean="0">
              <a:solidFill>
                <a:schemeClr val="tx1"/>
              </a:solidFill>
              <a:effectLst/>
              <a:latin typeface="+mn-lt"/>
              <a:ea typeface="+mn-ea"/>
              <a:cs typeface="+mn-cs"/>
            </a:endParaRPr>
          </a:p>
          <a:p>
            <a:r>
              <a:rPr lang="nb-NO" sz="1200" kern="1200" dirty="0" smtClean="0">
                <a:solidFill>
                  <a:srgbClr val="FF0000"/>
                </a:solidFill>
                <a:effectLst/>
                <a:latin typeface="+mn-lt"/>
                <a:ea typeface="+mn-ea"/>
                <a:cs typeface="+mn-cs"/>
              </a:rPr>
              <a:t>SKAL VI TA INN ALLE DEFINISJONENE</a:t>
            </a:r>
            <a:r>
              <a:rPr lang="nb-NO" sz="1200" kern="1200" baseline="0" dirty="0" smtClean="0">
                <a:solidFill>
                  <a:srgbClr val="FF0000"/>
                </a:solidFill>
                <a:effectLst/>
                <a:latin typeface="+mn-lt"/>
                <a:ea typeface="+mn-ea"/>
                <a:cs typeface="+mn-cs"/>
              </a:rPr>
              <a:t> HER B</a:t>
            </a:r>
            <a:r>
              <a:rPr lang="nb-NO" sz="1200" kern="1200" dirty="0" smtClean="0">
                <a:solidFill>
                  <a:srgbClr val="FF0000"/>
                </a:solidFill>
                <a:effectLst/>
                <a:latin typeface="+mn-lt"/>
                <a:ea typeface="+mn-ea"/>
                <a:cs typeface="+mn-cs"/>
              </a:rPr>
              <a:t>LIR</a:t>
            </a:r>
            <a:r>
              <a:rPr lang="nb-NO" sz="1200" kern="1200" baseline="0" dirty="0" smtClean="0">
                <a:solidFill>
                  <a:srgbClr val="FF0000"/>
                </a:solidFill>
                <a:effectLst/>
                <a:latin typeface="+mn-lt"/>
                <a:ea typeface="+mn-ea"/>
                <a:cs typeface="+mn-cs"/>
              </a:rPr>
              <a:t> DET VELDIG MYE TEKST!</a:t>
            </a:r>
          </a:p>
          <a:p>
            <a:endParaRPr lang="nb-NO" sz="1200" kern="1200" baseline="0" dirty="0" smtClean="0">
              <a:solidFill>
                <a:srgbClr val="FF0000"/>
              </a:solidFill>
              <a:effectLst/>
              <a:latin typeface="+mn-lt"/>
              <a:ea typeface="+mn-ea"/>
              <a:cs typeface="+mn-cs"/>
            </a:endParaRPr>
          </a:p>
          <a:p>
            <a:endParaRPr lang="nb-NO" sz="1200" kern="1200" dirty="0" smtClean="0">
              <a:solidFill>
                <a:srgbClr val="FF0000"/>
              </a:solidFill>
              <a:effectLst/>
              <a:latin typeface="+mn-lt"/>
              <a:ea typeface="+mn-ea"/>
              <a:cs typeface="+mn-cs"/>
            </a:endParaRPr>
          </a:p>
          <a:p>
            <a:endParaRPr lang="nb-NO" sz="1200" kern="1200" dirty="0" smtClean="0">
              <a:solidFill>
                <a:schemeClr val="tx1"/>
              </a:solidFill>
              <a:effectLst/>
              <a:latin typeface="+mn-lt"/>
              <a:ea typeface="+mn-ea"/>
              <a:cs typeface="+mn-cs"/>
            </a:endParaRPr>
          </a:p>
          <a:p>
            <a:endParaRPr lang="en-US" sz="1200" dirty="0" smtClean="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345E1-DCBD-4DA9-9856-D2928D1A0B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20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 andre: </a:t>
            </a:r>
          </a:p>
          <a:p>
            <a:r>
              <a:rPr lang="nb-NO" dirty="0" smtClean="0"/>
              <a:t>Traumer/livserfaringer</a:t>
            </a:r>
          </a:p>
          <a:p>
            <a:r>
              <a:rPr lang="nb-NO" dirty="0" smtClean="0"/>
              <a:t>Risikofaktorer</a:t>
            </a:r>
          </a:p>
          <a:p>
            <a:endParaRPr lang="nb-NO" dirty="0" smtClean="0"/>
          </a:p>
          <a:p>
            <a:r>
              <a:rPr lang="nb-NO" dirty="0" smtClean="0"/>
              <a:t>Oss: </a:t>
            </a:r>
          </a:p>
          <a:p>
            <a:r>
              <a:rPr lang="nb-NO" dirty="0" smtClean="0"/>
              <a:t>Risikofaktorer hos oss</a:t>
            </a:r>
          </a:p>
          <a:p>
            <a:r>
              <a:rPr lang="nb-NO" dirty="0" smtClean="0"/>
              <a:t>Vårt toleransevindu</a:t>
            </a:r>
          </a:p>
          <a:p>
            <a:r>
              <a:rPr lang="nb-NO" dirty="0" smtClean="0"/>
              <a:t>Vann og bensin</a:t>
            </a:r>
          </a:p>
          <a:p>
            <a:r>
              <a:rPr lang="nb-NO" dirty="0" smtClean="0"/>
              <a:t>Eks: skjerming og vi tar</a:t>
            </a:r>
            <a:r>
              <a:rPr lang="nb-NO" baseline="0" dirty="0" smtClean="0"/>
              <a:t> tak</a:t>
            </a:r>
          </a:p>
          <a:p>
            <a:endParaRPr lang="nb-NO" baseline="0" dirty="0" smtClean="0"/>
          </a:p>
          <a:p>
            <a:r>
              <a:rPr lang="nb-NO" baseline="0" dirty="0" smtClean="0"/>
              <a:t>Systemiske faktorer: </a:t>
            </a:r>
          </a:p>
          <a:p>
            <a:r>
              <a:rPr lang="nb-NO" baseline="0" dirty="0" err="1" smtClean="0"/>
              <a:t>Avmaktsgenererende</a:t>
            </a:r>
            <a:r>
              <a:rPr lang="nb-NO" baseline="0" dirty="0" smtClean="0"/>
              <a:t> maskiner</a:t>
            </a:r>
          </a:p>
          <a:p>
            <a:r>
              <a:rPr lang="nb-NO" baseline="0" dirty="0" smtClean="0"/>
              <a:t>Husordensregler</a:t>
            </a:r>
          </a:p>
          <a:p>
            <a:r>
              <a:rPr lang="nb-NO" baseline="0" dirty="0" smtClean="0"/>
              <a:t>Mobiltelefon</a:t>
            </a:r>
            <a:endParaRPr lang="nb-NO" dirty="0" smtClean="0"/>
          </a:p>
          <a:p>
            <a:endParaRPr lang="nb-NO" dirty="0" smtClean="0"/>
          </a:p>
          <a:p>
            <a:endParaRPr lang="nb-NO" dirty="0" smtClean="0"/>
          </a:p>
          <a:p>
            <a:r>
              <a:rPr lang="nb-NO" dirty="0" smtClean="0"/>
              <a:t>Eksempel grensesetting: hva handler det om? </a:t>
            </a:r>
          </a:p>
          <a:p>
            <a:endParaRPr lang="nb-NO" dirty="0"/>
          </a:p>
        </p:txBody>
      </p:sp>
      <p:sp>
        <p:nvSpPr>
          <p:cNvPr id="4" name="Plassholder for lysbildenummer 3"/>
          <p:cNvSpPr>
            <a:spLocks noGrp="1"/>
          </p:cNvSpPr>
          <p:nvPr>
            <p:ph type="sldNum" sz="quarter" idx="10"/>
          </p:nvPr>
        </p:nvSpPr>
        <p:spPr/>
        <p:txBody>
          <a:bodyPr/>
          <a:lstStyle/>
          <a:p>
            <a:fld id="{CFDE933C-F039-46CE-819E-ADE8B1BFB7E0}" type="slidenum">
              <a:rPr lang="nb-NO" smtClean="0"/>
              <a:t>12</a:t>
            </a:fld>
            <a:endParaRPr lang="nb-NO"/>
          </a:p>
        </p:txBody>
      </p:sp>
    </p:spTree>
    <p:extLst>
      <p:ext uri="{BB962C8B-B14F-4D97-AF65-F5344CB8AC3E}">
        <p14:creationId xmlns:p14="http://schemas.microsoft.com/office/powerpoint/2010/main" val="1418565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LM 4-1: Forstå flytskjema for å gjøre en sortering. </a:t>
            </a:r>
          </a:p>
          <a:p>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MANUS:</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Her ser dere flytskjemaet vi bruker når vi sorterer pasientsakene. Sagt på en annen måte bruker vi flytskjemaet til å komme fram til en sortering. </a:t>
            </a:r>
          </a:p>
          <a:p>
            <a:r>
              <a:rPr lang="nb-NO" sz="1200" kern="1200" dirty="0" smtClean="0">
                <a:solidFill>
                  <a:schemeClr val="tx1"/>
                </a:solidFill>
                <a:effectLst/>
                <a:latin typeface="+mn-lt"/>
                <a:ea typeface="+mn-ea"/>
                <a:cs typeface="+mn-cs"/>
              </a:rPr>
              <a:t>Det er dette mange forbinder med å gjøre en </a:t>
            </a:r>
            <a:r>
              <a:rPr lang="nb-NO" sz="1200" kern="1200" dirty="0" err="1" smtClean="0">
                <a:solidFill>
                  <a:schemeClr val="tx1"/>
                </a:solidFill>
                <a:effectLst/>
                <a:latin typeface="+mn-lt"/>
                <a:ea typeface="+mn-ea"/>
                <a:cs typeface="+mn-cs"/>
              </a:rPr>
              <a:t>triagering</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Dersom en pasient </a:t>
            </a:r>
            <a:r>
              <a:rPr lang="nb-NO" sz="1200" b="1" kern="1200" dirty="0" smtClean="0">
                <a:solidFill>
                  <a:schemeClr val="tx1"/>
                </a:solidFill>
                <a:effectLst/>
                <a:latin typeface="+mn-lt"/>
                <a:ea typeface="+mn-ea"/>
                <a:cs typeface="+mn-cs"/>
              </a:rPr>
              <a:t>ikke «har»</a:t>
            </a:r>
            <a:r>
              <a:rPr lang="nb-NO" sz="1200" kern="1200" dirty="0" smtClean="0">
                <a:solidFill>
                  <a:schemeClr val="tx1"/>
                </a:solidFill>
                <a:effectLst/>
                <a:latin typeface="+mn-lt"/>
                <a:ea typeface="+mn-ea"/>
                <a:cs typeface="+mn-cs"/>
              </a:rPr>
              <a:t> primære varselsignaler blir det en negativ </a:t>
            </a:r>
            <a:r>
              <a:rPr lang="nb-NO" sz="1200" kern="1200" dirty="0" err="1" smtClean="0">
                <a:solidFill>
                  <a:schemeClr val="tx1"/>
                </a:solidFill>
                <a:effectLst/>
                <a:latin typeface="+mn-lt"/>
                <a:ea typeface="+mn-ea"/>
                <a:cs typeface="+mn-cs"/>
              </a:rPr>
              <a:t>triage</a:t>
            </a:r>
            <a:r>
              <a:rPr lang="nb-NO" sz="1200" kern="1200" dirty="0" smtClean="0">
                <a:solidFill>
                  <a:schemeClr val="tx1"/>
                </a:solidFill>
                <a:effectLst/>
                <a:latin typeface="+mn-lt"/>
                <a:ea typeface="+mn-ea"/>
                <a:cs typeface="+mn-cs"/>
              </a:rPr>
              <a:t>, eller som noen kaller det en grønn </a:t>
            </a:r>
            <a:r>
              <a:rPr lang="nb-NO" sz="1200" kern="1200" dirty="0" err="1" smtClean="0">
                <a:solidFill>
                  <a:schemeClr val="tx1"/>
                </a:solidFill>
                <a:effectLst/>
                <a:latin typeface="+mn-lt"/>
                <a:ea typeface="+mn-ea"/>
                <a:cs typeface="+mn-cs"/>
              </a:rPr>
              <a:t>triage</a:t>
            </a:r>
            <a:r>
              <a:rPr lang="nb-NO" sz="1200" kern="1200" dirty="0" smtClean="0">
                <a:solidFill>
                  <a:schemeClr val="tx1"/>
                </a:solidFill>
                <a:effectLst/>
                <a:latin typeface="+mn-lt"/>
                <a:ea typeface="+mn-ea"/>
                <a:cs typeface="+mn-cs"/>
              </a:rPr>
              <a:t>.</a:t>
            </a:r>
          </a:p>
          <a:p>
            <a:r>
              <a:rPr lang="nb-NO" sz="1200" kern="1200" dirty="0" smtClean="0">
                <a:solidFill>
                  <a:schemeClr val="tx1"/>
                </a:solidFill>
                <a:effectLst/>
                <a:latin typeface="+mn-lt"/>
                <a:ea typeface="+mn-ea"/>
                <a:cs typeface="+mn-cs"/>
              </a:rPr>
              <a:t>Dersom en pasient </a:t>
            </a:r>
            <a:r>
              <a:rPr lang="nb-NO" sz="1200" b="1" kern="1200" dirty="0" smtClean="0">
                <a:solidFill>
                  <a:schemeClr val="tx1"/>
                </a:solidFill>
                <a:effectLst/>
                <a:latin typeface="+mn-lt"/>
                <a:ea typeface="+mn-ea"/>
                <a:cs typeface="+mn-cs"/>
              </a:rPr>
              <a:t>har eller muligens</a:t>
            </a:r>
            <a:r>
              <a:rPr lang="nb-NO" sz="1200" kern="1200" dirty="0" smtClean="0">
                <a:solidFill>
                  <a:schemeClr val="tx1"/>
                </a:solidFill>
                <a:effectLst/>
                <a:latin typeface="+mn-lt"/>
                <a:ea typeface="+mn-ea"/>
                <a:cs typeface="+mn-cs"/>
              </a:rPr>
              <a:t> har et eller flere primære varselsignaler, men ingen av disse er nylig, alvorlig eller eskalerende har vi også en negativ </a:t>
            </a:r>
            <a:r>
              <a:rPr lang="nb-NO" sz="1200" kern="1200" dirty="0" err="1" smtClean="0">
                <a:solidFill>
                  <a:schemeClr val="tx1"/>
                </a:solidFill>
                <a:effectLst/>
                <a:latin typeface="+mn-lt"/>
                <a:ea typeface="+mn-ea"/>
                <a:cs typeface="+mn-cs"/>
              </a:rPr>
              <a:t>triage</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Dersom en pasient </a:t>
            </a:r>
            <a:r>
              <a:rPr lang="nb-NO" sz="1200" b="1" kern="1200" dirty="0" smtClean="0">
                <a:solidFill>
                  <a:schemeClr val="tx1"/>
                </a:solidFill>
                <a:effectLst/>
                <a:latin typeface="+mn-lt"/>
                <a:ea typeface="+mn-ea"/>
                <a:cs typeface="+mn-cs"/>
              </a:rPr>
              <a:t>har eller muligens</a:t>
            </a:r>
            <a:r>
              <a:rPr lang="nb-NO" sz="1200" kern="1200" dirty="0" smtClean="0">
                <a:solidFill>
                  <a:schemeClr val="tx1"/>
                </a:solidFill>
                <a:effectLst/>
                <a:latin typeface="+mn-lt"/>
                <a:ea typeface="+mn-ea"/>
                <a:cs typeface="+mn-cs"/>
              </a:rPr>
              <a:t> har primære varselsignaler, men det er </a:t>
            </a:r>
            <a:r>
              <a:rPr lang="nb-NO" sz="1200" b="1" kern="1200" dirty="0" smtClean="0">
                <a:solidFill>
                  <a:schemeClr val="tx1"/>
                </a:solidFill>
                <a:effectLst/>
                <a:latin typeface="+mn-lt"/>
                <a:ea typeface="+mn-ea"/>
                <a:cs typeface="+mn-cs"/>
              </a:rPr>
              <a:t>usikkert</a:t>
            </a:r>
            <a:r>
              <a:rPr lang="nb-NO" sz="1200" kern="1200" dirty="0" smtClean="0">
                <a:solidFill>
                  <a:schemeClr val="tx1"/>
                </a:solidFill>
                <a:effectLst/>
                <a:latin typeface="+mn-lt"/>
                <a:ea typeface="+mn-ea"/>
                <a:cs typeface="+mn-cs"/>
              </a:rPr>
              <a:t> om disse er nylig, alvorlig eller </a:t>
            </a:r>
            <a:r>
              <a:rPr lang="nb-NO" sz="1200" kern="1200" dirty="0" err="1" smtClean="0">
                <a:solidFill>
                  <a:schemeClr val="tx1"/>
                </a:solidFill>
                <a:effectLst/>
                <a:latin typeface="+mn-lt"/>
                <a:ea typeface="+mn-ea"/>
                <a:cs typeface="+mn-cs"/>
              </a:rPr>
              <a:t>elskalerende</a:t>
            </a:r>
            <a:r>
              <a:rPr lang="nb-NO" sz="1200" kern="1200" dirty="0" smtClean="0">
                <a:solidFill>
                  <a:schemeClr val="tx1"/>
                </a:solidFill>
                <a:effectLst/>
                <a:latin typeface="+mn-lt"/>
                <a:ea typeface="+mn-ea"/>
                <a:cs typeface="+mn-cs"/>
              </a:rPr>
              <a:t> har vi en gul eller mulig (usikker) </a:t>
            </a:r>
            <a:r>
              <a:rPr lang="nb-NO" sz="1200" kern="1200" dirty="0" err="1" smtClean="0">
                <a:solidFill>
                  <a:schemeClr val="tx1"/>
                </a:solidFill>
                <a:effectLst/>
                <a:latin typeface="+mn-lt"/>
                <a:ea typeface="+mn-ea"/>
                <a:cs typeface="+mn-cs"/>
              </a:rPr>
              <a:t>triage</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Dersom en pasient </a:t>
            </a:r>
            <a:r>
              <a:rPr lang="nb-NO" sz="1200" b="1" kern="1200" dirty="0" smtClean="0">
                <a:solidFill>
                  <a:schemeClr val="tx1"/>
                </a:solidFill>
                <a:effectLst/>
                <a:latin typeface="+mn-lt"/>
                <a:ea typeface="+mn-ea"/>
                <a:cs typeface="+mn-cs"/>
              </a:rPr>
              <a:t>har eller muligens</a:t>
            </a:r>
            <a:r>
              <a:rPr lang="nb-NO" sz="1200" kern="1200" dirty="0" smtClean="0">
                <a:solidFill>
                  <a:schemeClr val="tx1"/>
                </a:solidFill>
                <a:effectLst/>
                <a:latin typeface="+mn-lt"/>
                <a:ea typeface="+mn-ea"/>
                <a:cs typeface="+mn-cs"/>
              </a:rPr>
              <a:t> har primære varselsignaler som også </a:t>
            </a:r>
            <a:r>
              <a:rPr lang="nb-NO" sz="1200" b="1" kern="1200" dirty="0" smtClean="0">
                <a:solidFill>
                  <a:schemeClr val="tx1"/>
                </a:solidFill>
                <a:effectLst/>
                <a:latin typeface="+mn-lt"/>
                <a:ea typeface="+mn-ea"/>
                <a:cs typeface="+mn-cs"/>
              </a:rPr>
              <a:t>er</a:t>
            </a:r>
            <a:r>
              <a:rPr lang="nb-NO" sz="1200" kern="1200" dirty="0" smtClean="0">
                <a:solidFill>
                  <a:schemeClr val="tx1"/>
                </a:solidFill>
                <a:effectLst/>
                <a:latin typeface="+mn-lt"/>
                <a:ea typeface="+mn-ea"/>
                <a:cs typeface="+mn-cs"/>
              </a:rPr>
              <a:t> nylig, alvorlig eller eskalerende har vi en positiv </a:t>
            </a:r>
            <a:r>
              <a:rPr lang="nb-NO" sz="1200" kern="1200" dirty="0" err="1" smtClean="0">
                <a:solidFill>
                  <a:schemeClr val="tx1"/>
                </a:solidFill>
                <a:effectLst/>
                <a:latin typeface="+mn-lt"/>
                <a:ea typeface="+mn-ea"/>
                <a:cs typeface="+mn-cs"/>
              </a:rPr>
              <a:t>triage</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&gt;&gt;&gt; Hva betyr de 3 </a:t>
            </a:r>
            <a:r>
              <a:rPr lang="nb-NO" sz="1200" kern="1200" dirty="0" err="1" smtClean="0">
                <a:solidFill>
                  <a:schemeClr val="tx1"/>
                </a:solidFill>
                <a:effectLst/>
                <a:latin typeface="+mn-lt"/>
                <a:ea typeface="+mn-ea"/>
                <a:cs typeface="+mn-cs"/>
              </a:rPr>
              <a:t>triagekategoriene</a:t>
            </a:r>
            <a:r>
              <a:rPr lang="nb-NO" sz="1200" kern="1200" dirty="0" smtClean="0">
                <a:solidFill>
                  <a:schemeClr val="tx1"/>
                </a:solidFill>
                <a:effectLst/>
                <a:latin typeface="+mn-lt"/>
                <a:ea typeface="+mn-ea"/>
                <a:cs typeface="+mn-cs"/>
              </a:rPr>
              <a:t> eller </a:t>
            </a:r>
            <a:r>
              <a:rPr lang="nb-NO" sz="1200" kern="1200" dirty="0" err="1" smtClean="0">
                <a:solidFill>
                  <a:schemeClr val="tx1"/>
                </a:solidFill>
                <a:effectLst/>
                <a:latin typeface="+mn-lt"/>
                <a:ea typeface="+mn-ea"/>
                <a:cs typeface="+mn-cs"/>
              </a:rPr>
              <a:t>triageutfallene</a:t>
            </a:r>
            <a:r>
              <a:rPr lang="nb-NO" sz="1200" kern="1200" dirty="0" smtClean="0">
                <a:solidFill>
                  <a:schemeClr val="tx1"/>
                </a:solidFill>
                <a:effectLst/>
                <a:latin typeface="+mn-lt"/>
                <a:ea typeface="+mn-ea"/>
                <a:cs typeface="+mn-cs"/>
              </a:rPr>
              <a:t>? &gt;&gt;&gt;</a:t>
            </a:r>
          </a:p>
          <a:p>
            <a:endParaRPr lang="nb-NO" baseline="0" dirty="0" smtClean="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345E1-DCBD-4DA9-9856-D2928D1A0B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603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LM 3-3: forstå hva sekundære varselsignaler er</a:t>
            </a:r>
          </a:p>
          <a:p>
            <a:pPr lvl="0"/>
            <a:r>
              <a:rPr lang="nb-NO" sz="1200" kern="1200" dirty="0" smtClean="0">
                <a:solidFill>
                  <a:schemeClr val="tx1"/>
                </a:solidFill>
                <a:effectLst/>
                <a:latin typeface="+mn-lt"/>
                <a:ea typeface="+mn-ea"/>
                <a:cs typeface="+mn-cs"/>
              </a:rPr>
              <a:t>oppførselsproblemer (m kulepunkter)</a:t>
            </a:r>
          </a:p>
          <a:p>
            <a:pPr lvl="0"/>
            <a:r>
              <a:rPr lang="nb-NO" sz="1200" kern="1200" dirty="0" smtClean="0">
                <a:solidFill>
                  <a:schemeClr val="tx1"/>
                </a:solidFill>
                <a:effectLst/>
                <a:latin typeface="+mn-lt"/>
                <a:ea typeface="+mn-ea"/>
                <a:cs typeface="+mn-cs"/>
              </a:rPr>
              <a:t>tilpasningsproblemer (m kulepunkter)</a:t>
            </a:r>
          </a:p>
          <a:p>
            <a:pPr lvl="0"/>
            <a:r>
              <a:rPr lang="nb-NO" sz="1200" kern="1200" dirty="0" smtClean="0">
                <a:solidFill>
                  <a:schemeClr val="tx1"/>
                </a:solidFill>
                <a:effectLst/>
                <a:latin typeface="+mn-lt"/>
                <a:ea typeface="+mn-ea"/>
                <a:cs typeface="+mn-cs"/>
              </a:rPr>
              <a:t>helseproblemer (m kulepunkter)</a:t>
            </a:r>
          </a:p>
          <a:p>
            <a:r>
              <a:rPr lang="nb-NO" sz="1200" b="1" kern="1200" dirty="0" smtClean="0">
                <a:solidFill>
                  <a:schemeClr val="tx1"/>
                </a:solidFill>
                <a:effectLst/>
                <a:latin typeface="+mn-lt"/>
                <a:ea typeface="+mn-ea"/>
                <a:cs typeface="+mn-cs"/>
              </a:rPr>
              <a:t> </a:t>
            </a:r>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MANUS:</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Her ser dere en oversikt over de sekundære varselsignalene på voldsrisiko. </a:t>
            </a:r>
          </a:p>
          <a:p>
            <a:r>
              <a:rPr lang="nb-NO" sz="1200" b="1" kern="1200" dirty="0" smtClean="0">
                <a:solidFill>
                  <a:schemeClr val="tx1"/>
                </a:solidFill>
                <a:effectLst/>
                <a:latin typeface="+mn-lt"/>
                <a:ea typeface="+mn-ea"/>
                <a:cs typeface="+mn-cs"/>
              </a:rPr>
              <a:t>Oppførsels (eller atferds) problemer: </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Dette er ment å dekke væremåter eller utsagn som gjør at personen havner i konflikt med andre, loven, eller forstyrrer hverdagsfungeringen, men som ikke faller inn under voldsdefinisjonen. </a:t>
            </a:r>
          </a:p>
          <a:p>
            <a:r>
              <a:rPr lang="nb-NO" sz="1200" b="1" kern="1200" dirty="0" smtClean="0">
                <a:solidFill>
                  <a:schemeClr val="tx1"/>
                </a:solidFill>
                <a:effectLst/>
                <a:latin typeface="+mn-lt"/>
                <a:ea typeface="+mn-ea"/>
                <a:cs typeface="+mn-cs"/>
              </a:rPr>
              <a:t>Tilpasningsproblemer </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Dette omfatter stressende hendelser eller situasjoner som utgjør en betydelig utfordring for </a:t>
            </a:r>
            <a:r>
              <a:rPr lang="nb-NO" sz="1200" kern="1200" dirty="0" err="1" smtClean="0">
                <a:solidFill>
                  <a:schemeClr val="tx1"/>
                </a:solidFill>
                <a:effectLst/>
                <a:latin typeface="+mn-lt"/>
                <a:ea typeface="+mn-ea"/>
                <a:cs typeface="+mn-cs"/>
              </a:rPr>
              <a:t>for</a:t>
            </a:r>
            <a:r>
              <a:rPr lang="nb-NO" sz="1200" kern="1200" dirty="0" smtClean="0">
                <a:solidFill>
                  <a:schemeClr val="tx1"/>
                </a:solidFill>
                <a:effectLst/>
                <a:latin typeface="+mn-lt"/>
                <a:ea typeface="+mn-ea"/>
                <a:cs typeface="+mn-cs"/>
              </a:rPr>
              <a:t> personens daglige fungering.</a:t>
            </a:r>
          </a:p>
          <a:p>
            <a:r>
              <a:rPr lang="nb-NO" sz="1200" b="1" kern="1200" dirty="0" smtClean="0">
                <a:solidFill>
                  <a:schemeClr val="tx1"/>
                </a:solidFill>
                <a:effectLst/>
                <a:latin typeface="+mn-lt"/>
                <a:ea typeface="+mn-ea"/>
                <a:cs typeface="+mn-cs"/>
              </a:rPr>
              <a:t>Helseproblemer </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Dette omfatter skader, sykdom eller tilstander som fører til vesentlig ubehag eller funksjonssvikt (sosialt, </a:t>
            </a:r>
            <a:r>
              <a:rPr lang="nb-NO" sz="1200" kern="1200" dirty="0" err="1" smtClean="0">
                <a:solidFill>
                  <a:schemeClr val="tx1"/>
                </a:solidFill>
                <a:effectLst/>
                <a:latin typeface="+mn-lt"/>
                <a:ea typeface="+mn-ea"/>
                <a:cs typeface="+mn-cs"/>
              </a:rPr>
              <a:t>jobbmessig</a:t>
            </a:r>
            <a:r>
              <a:rPr lang="nb-NO" sz="1200" kern="1200" dirty="0" smtClean="0">
                <a:solidFill>
                  <a:schemeClr val="tx1"/>
                </a:solidFill>
                <a:effectLst/>
                <a:latin typeface="+mn-lt"/>
                <a:ea typeface="+mn-ea"/>
                <a:cs typeface="+mn-cs"/>
              </a:rPr>
              <a:t>, eller på annen måte). </a:t>
            </a:r>
          </a:p>
          <a:p>
            <a:r>
              <a:rPr lang="nb-NO" sz="1200" b="1" kern="1200" dirty="0" smtClean="0">
                <a:solidFill>
                  <a:schemeClr val="tx1"/>
                </a:solidFill>
                <a:effectLst/>
                <a:latin typeface="+mn-lt"/>
                <a:ea typeface="+mn-ea"/>
                <a:cs typeface="+mn-cs"/>
              </a:rPr>
              <a:t>Kategorien annet:</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Dette inkluder sjeldne, uvanlige eller personspesifikke varselsignaler som tyder på at personen har vansker i hverdagen som setter normale mestringsstrategier under press.</a:t>
            </a:r>
          </a:p>
          <a:p>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Alternativ tekst:</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Vi har utviklet et støtte-ark som beskriver eller definerer hva som menes med de enkelte sekundære varselsignalene. Dette vil dere få utdelt før vi skal gå igjennom treningskasus senere</a:t>
            </a:r>
          </a:p>
          <a:p>
            <a:r>
              <a:rPr lang="nb-NO"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rgbClr val="FF0000"/>
                </a:solidFill>
                <a:effectLst/>
                <a:latin typeface="+mn-lt"/>
                <a:ea typeface="+mn-ea"/>
                <a:cs typeface="+mn-cs"/>
              </a:rPr>
              <a:t>SKAL VI TA INN ALLE DEFINISJONENE</a:t>
            </a:r>
            <a:r>
              <a:rPr lang="nb-NO" sz="1200" kern="1200" baseline="0" dirty="0" smtClean="0">
                <a:solidFill>
                  <a:srgbClr val="FF0000"/>
                </a:solidFill>
                <a:effectLst/>
                <a:latin typeface="+mn-lt"/>
                <a:ea typeface="+mn-ea"/>
                <a:cs typeface="+mn-cs"/>
              </a:rPr>
              <a:t> HER B</a:t>
            </a:r>
            <a:r>
              <a:rPr lang="nb-NO" sz="1200" kern="1200" dirty="0" smtClean="0">
                <a:solidFill>
                  <a:srgbClr val="FF0000"/>
                </a:solidFill>
                <a:effectLst/>
                <a:latin typeface="+mn-lt"/>
                <a:ea typeface="+mn-ea"/>
                <a:cs typeface="+mn-cs"/>
              </a:rPr>
              <a:t>LIR</a:t>
            </a:r>
            <a:r>
              <a:rPr lang="nb-NO" sz="1200" kern="1200" baseline="0" dirty="0" smtClean="0">
                <a:solidFill>
                  <a:srgbClr val="FF0000"/>
                </a:solidFill>
                <a:effectLst/>
                <a:latin typeface="+mn-lt"/>
                <a:ea typeface="+mn-ea"/>
                <a:cs typeface="+mn-cs"/>
              </a:rPr>
              <a:t> DET VELDIG MYE TEKST!</a:t>
            </a:r>
          </a:p>
          <a:p>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pPr>
              <a:lnSpc>
                <a:spcPct val="107000"/>
              </a:lnSpc>
              <a:spcAft>
                <a:spcPts val="800"/>
              </a:spcAft>
            </a:pP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345E1-DCBD-4DA9-9856-D2928D1A0BF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934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0E4702-1A31-4C46-95E0-E9906A1BEB7C}" type="slidenum">
              <a:rPr kumimoji="0" lang="nb-NO"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8648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 andre: </a:t>
            </a:r>
          </a:p>
          <a:p>
            <a:r>
              <a:rPr lang="nb-NO" dirty="0" smtClean="0"/>
              <a:t>Traumer/livserfaringer</a:t>
            </a:r>
          </a:p>
          <a:p>
            <a:r>
              <a:rPr lang="nb-NO" dirty="0" smtClean="0"/>
              <a:t>Risikofaktorer</a:t>
            </a:r>
          </a:p>
          <a:p>
            <a:endParaRPr lang="nb-NO" dirty="0" smtClean="0"/>
          </a:p>
          <a:p>
            <a:r>
              <a:rPr lang="nb-NO" dirty="0" smtClean="0"/>
              <a:t>Oss: </a:t>
            </a:r>
          </a:p>
          <a:p>
            <a:r>
              <a:rPr lang="nb-NO" dirty="0" smtClean="0"/>
              <a:t>Risikofaktorer hos oss</a:t>
            </a:r>
          </a:p>
          <a:p>
            <a:r>
              <a:rPr lang="nb-NO" dirty="0" smtClean="0"/>
              <a:t>Vårt toleransevindu</a:t>
            </a:r>
          </a:p>
          <a:p>
            <a:r>
              <a:rPr lang="nb-NO" dirty="0" smtClean="0"/>
              <a:t>Vann og bensin</a:t>
            </a:r>
          </a:p>
          <a:p>
            <a:r>
              <a:rPr lang="nb-NO" dirty="0" smtClean="0"/>
              <a:t>Eks: skjerming og vi tar</a:t>
            </a:r>
            <a:r>
              <a:rPr lang="nb-NO" baseline="0" dirty="0" smtClean="0"/>
              <a:t> tak</a:t>
            </a:r>
          </a:p>
          <a:p>
            <a:endParaRPr lang="nb-NO" baseline="0" dirty="0" smtClean="0"/>
          </a:p>
          <a:p>
            <a:r>
              <a:rPr lang="nb-NO" baseline="0" dirty="0" smtClean="0"/>
              <a:t>Systemiske faktorer: </a:t>
            </a:r>
          </a:p>
          <a:p>
            <a:r>
              <a:rPr lang="nb-NO" baseline="0" dirty="0" err="1" smtClean="0"/>
              <a:t>Avmaktsgenererende</a:t>
            </a:r>
            <a:r>
              <a:rPr lang="nb-NO" baseline="0" dirty="0" smtClean="0"/>
              <a:t> maskiner</a:t>
            </a:r>
          </a:p>
          <a:p>
            <a:r>
              <a:rPr lang="nb-NO" baseline="0" dirty="0" smtClean="0"/>
              <a:t>Husordensregler</a:t>
            </a:r>
          </a:p>
          <a:p>
            <a:r>
              <a:rPr lang="nb-NO" baseline="0" dirty="0" smtClean="0"/>
              <a:t>Mobiltelefon</a:t>
            </a:r>
            <a:endParaRPr lang="nb-NO" dirty="0" smtClean="0"/>
          </a:p>
          <a:p>
            <a:endParaRPr lang="nb-NO" dirty="0" smtClean="0"/>
          </a:p>
          <a:p>
            <a:endParaRPr lang="nb-NO" dirty="0" smtClean="0"/>
          </a:p>
          <a:p>
            <a:r>
              <a:rPr lang="nb-NO" dirty="0" smtClean="0"/>
              <a:t>Eksempel grensesetting: hva handler det om? </a:t>
            </a:r>
          </a:p>
          <a:p>
            <a:endParaRPr lang="nb-NO" dirty="0"/>
          </a:p>
        </p:txBody>
      </p:sp>
      <p:sp>
        <p:nvSpPr>
          <p:cNvPr id="4" name="Plassholder for lysbildenummer 3"/>
          <p:cNvSpPr>
            <a:spLocks noGrp="1"/>
          </p:cNvSpPr>
          <p:nvPr>
            <p:ph type="sldNum" sz="quarter" idx="10"/>
          </p:nvPr>
        </p:nvSpPr>
        <p:spPr/>
        <p:txBody>
          <a:bodyPr/>
          <a:lstStyle/>
          <a:p>
            <a:fld id="{CFDE933C-F039-46CE-819E-ADE8B1BFB7E0}" type="slidenum">
              <a:rPr lang="nb-NO" smtClean="0"/>
              <a:t>13</a:t>
            </a:fld>
            <a:endParaRPr lang="nb-NO"/>
          </a:p>
        </p:txBody>
      </p:sp>
    </p:spTree>
    <p:extLst>
      <p:ext uri="{BB962C8B-B14F-4D97-AF65-F5344CB8AC3E}">
        <p14:creationId xmlns:p14="http://schemas.microsoft.com/office/powerpoint/2010/main" val="2417351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smtClean="0"/>
              <a:pPr>
                <a:defRPr/>
              </a:pPr>
              <a:t>14</a:t>
            </a:fld>
            <a:endParaRPr lang="nb-NO"/>
          </a:p>
        </p:txBody>
      </p:sp>
    </p:spTree>
    <p:extLst>
      <p:ext uri="{BB962C8B-B14F-4D97-AF65-F5344CB8AC3E}">
        <p14:creationId xmlns:p14="http://schemas.microsoft.com/office/powerpoint/2010/main" val="207460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smtClean="0"/>
              <a:pPr>
                <a:defRPr/>
              </a:pPr>
              <a:t>15</a:t>
            </a:fld>
            <a:endParaRPr lang="nb-NO"/>
          </a:p>
        </p:txBody>
      </p:sp>
    </p:spTree>
    <p:extLst>
      <p:ext uri="{BB962C8B-B14F-4D97-AF65-F5344CB8AC3E}">
        <p14:creationId xmlns:p14="http://schemas.microsoft.com/office/powerpoint/2010/main" val="311299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smtClean="0"/>
              <a:pPr>
                <a:defRPr/>
              </a:pPr>
              <a:t>16</a:t>
            </a:fld>
            <a:endParaRPr lang="nb-NO"/>
          </a:p>
        </p:txBody>
      </p:sp>
    </p:spTree>
    <p:extLst>
      <p:ext uri="{BB962C8B-B14F-4D97-AF65-F5344CB8AC3E}">
        <p14:creationId xmlns:p14="http://schemas.microsoft.com/office/powerpoint/2010/main" val="114843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smtClean="0"/>
              <a:pPr>
                <a:defRPr/>
              </a:pPr>
              <a:t>17</a:t>
            </a:fld>
            <a:endParaRPr lang="nb-NO"/>
          </a:p>
        </p:txBody>
      </p:sp>
    </p:spTree>
    <p:extLst>
      <p:ext uri="{BB962C8B-B14F-4D97-AF65-F5344CB8AC3E}">
        <p14:creationId xmlns:p14="http://schemas.microsoft.com/office/powerpoint/2010/main" val="402476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smtClean="0"/>
              <a:pPr>
                <a:defRPr/>
              </a:pPr>
              <a:t>19</a:t>
            </a:fld>
            <a:endParaRPr lang="nb-NO"/>
          </a:p>
        </p:txBody>
      </p:sp>
    </p:spTree>
    <p:extLst>
      <p:ext uri="{BB962C8B-B14F-4D97-AF65-F5344CB8AC3E}">
        <p14:creationId xmlns:p14="http://schemas.microsoft.com/office/powerpoint/2010/main" val="99193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B0E4702-1A31-4C46-95E0-E9906A1BEB7C}" type="slidenum">
              <a:rPr lang="nb-NO" smtClean="0"/>
              <a:pPr>
                <a:defRPr/>
              </a:pPr>
              <a:t>20</a:t>
            </a:fld>
            <a:endParaRPr lang="nb-NO"/>
          </a:p>
        </p:txBody>
      </p:sp>
    </p:spTree>
    <p:extLst>
      <p:ext uri="{BB962C8B-B14F-4D97-AF65-F5344CB8AC3E}">
        <p14:creationId xmlns:p14="http://schemas.microsoft.com/office/powerpoint/2010/main" val="421980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C8E30EB8-B343-4654-8F91-6349077D3B3E}" type="datetimeFigureOut">
              <a:rPr lang="nb-NO" smtClean="0"/>
              <a:t>18.02.2022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311749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C8E30EB8-B343-4654-8F91-6349077D3B3E}" type="datetimeFigureOut">
              <a:rPr lang="nb-NO" smtClean="0"/>
              <a:t>18.02.2022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163680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C8E30EB8-B343-4654-8F91-6349077D3B3E}" type="datetimeFigureOut">
              <a:rPr lang="nb-NO" smtClean="0"/>
              <a:t>18.02.2022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15454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4783CA49-54F4-4D5F-940B-7814F4F0EAFD}" type="datetimeFigureOut">
              <a:rPr lang="nb-NO" smtClean="0"/>
              <a:t>20.02.2022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3423875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783CA49-54F4-4D5F-940B-7814F4F0EAFD}" type="datetimeFigureOut">
              <a:rPr lang="nb-NO" smtClean="0"/>
              <a:t>20.02.2022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224870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4783CA49-54F4-4D5F-940B-7814F4F0EAFD}" type="datetimeFigureOut">
              <a:rPr lang="nb-NO" smtClean="0"/>
              <a:t>20.02.2022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1594310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4783CA49-54F4-4D5F-940B-7814F4F0EAFD}" type="datetimeFigureOut">
              <a:rPr lang="nb-NO" smtClean="0"/>
              <a:t>20.02.2022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1400290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4783CA49-54F4-4D5F-940B-7814F4F0EAFD}" type="datetimeFigureOut">
              <a:rPr lang="nb-NO" smtClean="0"/>
              <a:t>20.02.2022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2529137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4783CA49-54F4-4D5F-940B-7814F4F0EAFD}" type="datetimeFigureOut">
              <a:rPr lang="nb-NO" smtClean="0"/>
              <a:t>20.02.2022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1140591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783CA49-54F4-4D5F-940B-7814F4F0EAFD}" type="datetimeFigureOut">
              <a:rPr lang="nb-NO" smtClean="0"/>
              <a:t>20.02.2022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3398522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4783CA49-54F4-4D5F-940B-7814F4F0EAFD}" type="datetimeFigureOut">
              <a:rPr lang="nb-NO" smtClean="0"/>
              <a:t>20.02.2022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335501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C8E30EB8-B343-4654-8F91-6349077D3B3E}" type="datetimeFigureOut">
              <a:rPr lang="nb-NO" smtClean="0"/>
              <a:t>18.02.2022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1210900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4783CA49-54F4-4D5F-940B-7814F4F0EAFD}" type="datetimeFigureOut">
              <a:rPr lang="nb-NO" smtClean="0"/>
              <a:t>20.02.2022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2506800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783CA49-54F4-4D5F-940B-7814F4F0EAFD}" type="datetimeFigureOut">
              <a:rPr lang="nb-NO" smtClean="0"/>
              <a:t>20.02.2022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2433342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783CA49-54F4-4D5F-940B-7814F4F0EAFD}" type="datetimeFigureOut">
              <a:rPr lang="nb-NO" smtClean="0"/>
              <a:t>20.02.2022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7D0546E-DEBA-4CE6-8DAD-B98723B02951}" type="slidenum">
              <a:rPr lang="nb-NO" smtClean="0"/>
              <a:t>‹#›</a:t>
            </a:fld>
            <a:endParaRPr lang="nb-NO"/>
          </a:p>
        </p:txBody>
      </p:sp>
    </p:spTree>
    <p:extLst>
      <p:ext uri="{BB962C8B-B14F-4D97-AF65-F5344CB8AC3E}">
        <p14:creationId xmlns:p14="http://schemas.microsoft.com/office/powerpoint/2010/main" val="925696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81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419189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5266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729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746777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64524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62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62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7739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62609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58807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C8E30EB8-B343-4654-8F91-6349077D3B3E}" type="datetimeFigureOut">
              <a:rPr lang="nb-NO" smtClean="0"/>
              <a:t>18.02.2022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369111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4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8950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4089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65503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502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502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0322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C8E30EB8-B343-4654-8F91-6349077D3B3E}" type="datetimeFigureOut">
              <a:rPr lang="nb-NO" smtClean="0"/>
              <a:t>18.02.2022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1029331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C8E30EB8-B343-4654-8F91-6349077D3B3E}" type="datetimeFigureOut">
              <a:rPr lang="nb-NO" smtClean="0"/>
              <a:t>18.02.2022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424034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C8E30EB8-B343-4654-8F91-6349077D3B3E}" type="datetimeFigureOut">
              <a:rPr lang="nb-NO" smtClean="0"/>
              <a:t>18.02.2022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4045798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C8E30EB8-B343-4654-8F91-6349077D3B3E}" type="datetimeFigureOut">
              <a:rPr lang="nb-NO" smtClean="0"/>
              <a:t>18.02.2022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3296278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C8E30EB8-B343-4654-8F91-6349077D3B3E}" type="datetimeFigureOut">
              <a:rPr lang="nb-NO" smtClean="0"/>
              <a:t>18.02.2022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158898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C8E30EB8-B343-4654-8F91-6349077D3B3E}" type="datetimeFigureOut">
              <a:rPr lang="nb-NO" smtClean="0"/>
              <a:t>18.02.2022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683BC54-0232-4C11-A2E5-32BDAF83E8C6}" type="slidenum">
              <a:rPr lang="nb-NO" smtClean="0"/>
              <a:t>‹#›</a:t>
            </a:fld>
            <a:endParaRPr lang="nb-NO"/>
          </a:p>
        </p:txBody>
      </p:sp>
    </p:spTree>
    <p:extLst>
      <p:ext uri="{BB962C8B-B14F-4D97-AF65-F5344CB8AC3E}">
        <p14:creationId xmlns:p14="http://schemas.microsoft.com/office/powerpoint/2010/main" val="430556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30EB8-B343-4654-8F91-6349077D3B3E}" type="datetimeFigureOut">
              <a:rPr lang="nb-NO" smtClean="0"/>
              <a:t>18.02.2022</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3BC54-0232-4C11-A2E5-32BDAF83E8C6}" type="slidenum">
              <a:rPr lang="nb-NO" smtClean="0"/>
              <a:t>‹#›</a:t>
            </a:fld>
            <a:endParaRPr lang="nb-NO"/>
          </a:p>
        </p:txBody>
      </p:sp>
    </p:spTree>
    <p:extLst>
      <p:ext uri="{BB962C8B-B14F-4D97-AF65-F5344CB8AC3E}">
        <p14:creationId xmlns:p14="http://schemas.microsoft.com/office/powerpoint/2010/main" val="1960125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3CA49-54F4-4D5F-940B-7814F4F0EAFD}" type="datetimeFigureOut">
              <a:rPr lang="nb-NO" smtClean="0"/>
              <a:t>20.02.2022</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0546E-DEBA-4CE6-8DAD-B98723B02951}" type="slidenum">
              <a:rPr lang="nb-NO" smtClean="0"/>
              <a:t>‹#›</a:t>
            </a:fld>
            <a:endParaRPr lang="nb-NO"/>
          </a:p>
        </p:txBody>
      </p:sp>
    </p:spTree>
    <p:extLst>
      <p:ext uri="{BB962C8B-B14F-4D97-AF65-F5344CB8AC3E}">
        <p14:creationId xmlns:p14="http://schemas.microsoft.com/office/powerpoint/2010/main" val="1409535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609600" y="635674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56636F-9E64-48A9-A0E8-D6911EA208CE}" type="datetimeFigureOut">
              <a:rPr lang="nb-NO" smtClean="0">
                <a:solidFill>
                  <a:prstClr val="black">
                    <a:tint val="75000"/>
                  </a:prstClr>
                </a:solidFill>
              </a:rPr>
              <a:pPr/>
              <a:t>20.02.2022</a:t>
            </a:fld>
            <a:endParaRPr lang="nb-NO">
              <a:solidFill>
                <a:prstClr val="black">
                  <a:tint val="75000"/>
                </a:prstClr>
              </a:solidFill>
            </a:endParaRPr>
          </a:p>
        </p:txBody>
      </p:sp>
      <p:sp>
        <p:nvSpPr>
          <p:cNvPr id="5" name="Plassholder for bunntekst 4"/>
          <p:cNvSpPr>
            <a:spLocks noGrp="1"/>
          </p:cNvSpPr>
          <p:nvPr>
            <p:ph type="ftr" sz="quarter" idx="3"/>
          </p:nvPr>
        </p:nvSpPr>
        <p:spPr>
          <a:xfrm>
            <a:off x="4165600" y="635674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8737600" y="635674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FB388-42AA-4DF2-851A-CCA4A06B24A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03797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m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0.png"/><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0.png"/><Relationship Id="rId2" Type="http://schemas.openxmlformats.org/officeDocument/2006/relationships/diagramData" Target="../diagrams/data9.xml"/><Relationship Id="rId1" Type="http://schemas.openxmlformats.org/officeDocument/2006/relationships/slideLayout" Target="../slideLayouts/slideLayout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2033848"/>
            <a:ext cx="9144000" cy="1406236"/>
          </a:xfrm>
        </p:spPr>
        <p:txBody>
          <a:bodyPr>
            <a:normAutofit fontScale="90000"/>
          </a:bodyPr>
          <a:lstStyle/>
          <a:p>
            <a:r>
              <a:rPr lang="nb-NO" dirty="0" smtClean="0"/>
              <a:t/>
            </a:r>
            <a:br>
              <a:rPr lang="nb-NO" dirty="0" smtClean="0"/>
            </a:br>
            <a:r>
              <a:rPr lang="nb-NO" dirty="0"/>
              <a:t/>
            </a:r>
            <a:br>
              <a:rPr lang="nb-NO" dirty="0"/>
            </a:br>
            <a:r>
              <a:rPr lang="nb-NO" dirty="0" smtClean="0"/>
              <a:t>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r>
              <a:rPr lang="nb-NO" dirty="0"/>
              <a:t> </a:t>
            </a:r>
            <a:br>
              <a:rPr lang="nb-NO" dirty="0"/>
            </a:br>
            <a:endParaRPr lang="nb-NO" dirty="0"/>
          </a:p>
        </p:txBody>
      </p:sp>
      <p:sp>
        <p:nvSpPr>
          <p:cNvPr id="3" name="Undertittel 2"/>
          <p:cNvSpPr>
            <a:spLocks noGrp="1"/>
          </p:cNvSpPr>
          <p:nvPr>
            <p:ph type="subTitle" idx="1"/>
          </p:nvPr>
        </p:nvSpPr>
        <p:spPr>
          <a:xfrm>
            <a:off x="1209477" y="2196019"/>
            <a:ext cx="9144000" cy="2234117"/>
          </a:xfrm>
        </p:spPr>
        <p:txBody>
          <a:bodyPr>
            <a:normAutofit fontScale="62500" lnSpcReduction="20000"/>
          </a:bodyPr>
          <a:lstStyle/>
          <a:p>
            <a:endParaRPr lang="nb-NO" b="1" dirty="0" smtClean="0"/>
          </a:p>
          <a:p>
            <a:r>
              <a:rPr lang="nb-NO" sz="6500" b="1" dirty="0" smtClean="0"/>
              <a:t>Vurdering av voldsrisiko</a:t>
            </a:r>
          </a:p>
          <a:p>
            <a:endParaRPr lang="nb-NO" b="1" dirty="0"/>
          </a:p>
          <a:p>
            <a:endParaRPr lang="nb-NO" b="1" dirty="0" smtClean="0"/>
          </a:p>
          <a:p>
            <a:r>
              <a:rPr lang="nb-NO" sz="4500" b="1" dirty="0" smtClean="0"/>
              <a:t>Tverrfaglig </a:t>
            </a:r>
            <a:r>
              <a:rPr lang="nb-NO" sz="4500" b="1" dirty="0"/>
              <a:t>Forum </a:t>
            </a:r>
            <a:endParaRPr lang="nb-NO" sz="4500" dirty="0"/>
          </a:p>
          <a:p>
            <a:r>
              <a:rPr lang="nb-NO" dirty="0"/>
              <a:t> </a:t>
            </a:r>
          </a:p>
          <a:p>
            <a:endParaRPr lang="nb-NO" dirty="0"/>
          </a:p>
        </p:txBody>
      </p:sp>
      <p:pic>
        <p:nvPicPr>
          <p:cNvPr id="4" name="Picture 1" descr="F:\HB_logo_Kompetansesenter-for-sikkerhets--fengsels--og-rettspsykiatri.jpg"/>
          <p:cNvPicPr>
            <a:picLocks noChangeAspect="1" noChangeArrowheads="1"/>
          </p:cNvPicPr>
          <p:nvPr/>
        </p:nvPicPr>
        <p:blipFill>
          <a:blip r:embed="rId2" cstate="print"/>
          <a:srcRect/>
          <a:stretch>
            <a:fillRect/>
          </a:stretch>
        </p:blipFill>
        <p:spPr bwMode="auto">
          <a:xfrm>
            <a:off x="137211" y="148448"/>
            <a:ext cx="4119116" cy="1025834"/>
          </a:xfrm>
          <a:prstGeom prst="rect">
            <a:avLst/>
          </a:prstGeom>
          <a:noFill/>
          <a:ln w="9525">
            <a:noFill/>
            <a:miter lim="800000"/>
            <a:headEnd/>
            <a:tailEnd/>
          </a:ln>
        </p:spPr>
      </p:pic>
      <p:sp>
        <p:nvSpPr>
          <p:cNvPr id="5" name="Undertittel 4"/>
          <p:cNvSpPr txBox="1">
            <a:spLocks/>
          </p:cNvSpPr>
          <p:nvPr/>
        </p:nvSpPr>
        <p:spPr>
          <a:xfrm>
            <a:off x="3575720" y="5152925"/>
            <a:ext cx="4245712" cy="10077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mtClean="0"/>
              <a:t>Helge Andreas Hoff</a:t>
            </a:r>
          </a:p>
          <a:p>
            <a:r>
              <a:rPr lang="nb-NO" smtClean="0"/>
              <a:t>Psykologspesialist, PhD</a:t>
            </a:r>
            <a:endParaRPr lang="nb-NO" dirty="0"/>
          </a:p>
        </p:txBody>
      </p:sp>
    </p:spTree>
    <p:extLst>
      <p:ext uri="{BB962C8B-B14F-4D97-AF65-F5344CB8AC3E}">
        <p14:creationId xmlns:p14="http://schemas.microsoft.com/office/powerpoint/2010/main" val="2511852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kstSylinder 19"/>
          <p:cNvSpPr txBox="1"/>
          <p:nvPr/>
        </p:nvSpPr>
        <p:spPr>
          <a:xfrm>
            <a:off x="1131158" y="1532602"/>
            <a:ext cx="1937710" cy="369332"/>
          </a:xfrm>
          <a:prstGeom prst="rect">
            <a:avLst/>
          </a:prstGeom>
          <a:noFill/>
        </p:spPr>
        <p:txBody>
          <a:bodyPr wrap="none" rtlCol="0">
            <a:spAutoFit/>
          </a:bodyPr>
          <a:lstStyle/>
          <a:p>
            <a:r>
              <a:rPr lang="nb-NO" dirty="0" smtClean="0"/>
              <a:t>Ruset? Abstinent? </a:t>
            </a:r>
            <a:endParaRPr lang="nb-NO" dirty="0"/>
          </a:p>
        </p:txBody>
      </p:sp>
      <p:sp>
        <p:nvSpPr>
          <p:cNvPr id="23" name="TekstSylinder 22"/>
          <p:cNvSpPr txBox="1"/>
          <p:nvPr/>
        </p:nvSpPr>
        <p:spPr>
          <a:xfrm>
            <a:off x="2777153" y="1803167"/>
            <a:ext cx="1157240" cy="369332"/>
          </a:xfrm>
          <a:prstGeom prst="rect">
            <a:avLst/>
          </a:prstGeom>
          <a:noFill/>
        </p:spPr>
        <p:txBody>
          <a:bodyPr wrap="none" rtlCol="0">
            <a:spAutoFit/>
          </a:bodyPr>
          <a:lstStyle/>
          <a:p>
            <a:r>
              <a:rPr lang="nb-NO" dirty="0" smtClean="0"/>
              <a:t>Forvirret? </a:t>
            </a:r>
            <a:endParaRPr lang="nb-NO" dirty="0"/>
          </a:p>
        </p:txBody>
      </p:sp>
      <p:sp>
        <p:nvSpPr>
          <p:cNvPr id="24" name="TekstSylinder 23"/>
          <p:cNvSpPr txBox="1"/>
          <p:nvPr/>
        </p:nvSpPr>
        <p:spPr>
          <a:xfrm>
            <a:off x="0" y="560444"/>
            <a:ext cx="7511865" cy="523220"/>
          </a:xfrm>
          <a:prstGeom prst="rect">
            <a:avLst/>
          </a:prstGeom>
          <a:noFill/>
        </p:spPr>
        <p:txBody>
          <a:bodyPr wrap="none" rtlCol="0">
            <a:spAutoFit/>
          </a:bodyPr>
          <a:lstStyle/>
          <a:p>
            <a:r>
              <a:rPr lang="nb-NO" sz="2800" dirty="0" smtClean="0">
                <a:solidFill>
                  <a:srgbClr val="002060"/>
                </a:solidFill>
              </a:rPr>
              <a:t>Alvorlig, nylig, eller eskalerende vold eller trusler? </a:t>
            </a:r>
            <a:endParaRPr lang="nb-NO" sz="2800" dirty="0">
              <a:solidFill>
                <a:srgbClr val="002060"/>
              </a:solidFill>
            </a:endParaRPr>
          </a:p>
        </p:txBody>
      </p:sp>
      <p:pic>
        <p:nvPicPr>
          <p:cNvPr id="21" name="Bilde 20" descr="angry_man.png"/>
          <p:cNvPicPr>
            <a:picLocks noChangeAspect="1"/>
          </p:cNvPicPr>
          <p:nvPr/>
        </p:nvPicPr>
        <p:blipFill>
          <a:blip r:embed="rId2" cstate="print"/>
          <a:stretch>
            <a:fillRect/>
          </a:stretch>
        </p:blipFill>
        <p:spPr>
          <a:xfrm>
            <a:off x="842591" y="1981435"/>
            <a:ext cx="3129136" cy="2206041"/>
          </a:xfrm>
          <a:prstGeom prst="rect">
            <a:avLst/>
          </a:prstGeom>
        </p:spPr>
      </p:pic>
      <p:sp>
        <p:nvSpPr>
          <p:cNvPr id="25" name="Text Box 5"/>
          <p:cNvSpPr txBox="1">
            <a:spLocks noChangeArrowheads="1"/>
          </p:cNvSpPr>
          <p:nvPr/>
        </p:nvSpPr>
        <p:spPr bwMode="auto">
          <a:xfrm>
            <a:off x="3467293" y="4388741"/>
            <a:ext cx="2156488" cy="400110"/>
          </a:xfrm>
          <a:prstGeom prst="rect">
            <a:avLst/>
          </a:prstGeom>
          <a:noFill/>
          <a:ln w="38100">
            <a:noFill/>
            <a:miter lim="800000"/>
            <a:headEnd/>
            <a:tailEnd/>
          </a:ln>
        </p:spPr>
        <p:txBody>
          <a:bodyPr wrap="none">
            <a:spAutoFit/>
          </a:bodyPr>
          <a:lstStyle/>
          <a:p>
            <a:r>
              <a:rPr lang="en-US" sz="2000" b="1" dirty="0">
                <a:solidFill>
                  <a:srgbClr val="002060"/>
                </a:solidFill>
              </a:rPr>
              <a:t>PERSONFAKTORER</a:t>
            </a:r>
          </a:p>
        </p:txBody>
      </p:sp>
      <p:sp>
        <p:nvSpPr>
          <p:cNvPr id="26" name="Text Box 5"/>
          <p:cNvSpPr txBox="1">
            <a:spLocks noChangeArrowheads="1"/>
          </p:cNvSpPr>
          <p:nvPr/>
        </p:nvSpPr>
        <p:spPr bwMode="auto">
          <a:xfrm>
            <a:off x="7808218" y="4388741"/>
            <a:ext cx="2666627" cy="400110"/>
          </a:xfrm>
          <a:prstGeom prst="rect">
            <a:avLst/>
          </a:prstGeom>
          <a:noFill/>
          <a:ln w="38100">
            <a:noFill/>
            <a:miter lim="800000"/>
            <a:headEnd/>
            <a:tailEnd/>
          </a:ln>
        </p:spPr>
        <p:txBody>
          <a:bodyPr wrap="none">
            <a:spAutoFit/>
          </a:bodyPr>
          <a:lstStyle/>
          <a:p>
            <a:r>
              <a:rPr lang="en-US" sz="2000" b="1" dirty="0" smtClean="0">
                <a:solidFill>
                  <a:srgbClr val="002060"/>
                </a:solidFill>
              </a:rPr>
              <a:t>SITUASJON - KONTEKST</a:t>
            </a:r>
            <a:endParaRPr lang="en-US" sz="2000" b="1" dirty="0">
              <a:solidFill>
                <a:srgbClr val="002060"/>
              </a:solidFill>
            </a:endParaRPr>
          </a:p>
        </p:txBody>
      </p:sp>
      <p:pic>
        <p:nvPicPr>
          <p:cNvPr id="22" name="Bilde 21"/>
          <p:cNvPicPr>
            <a:picLocks noChangeAspect="1"/>
          </p:cNvPicPr>
          <p:nvPr/>
        </p:nvPicPr>
        <p:blipFill rotWithShape="1">
          <a:blip r:embed="rId3"/>
          <a:srcRect l="21240" r="4768"/>
          <a:stretch/>
        </p:blipFill>
        <p:spPr>
          <a:xfrm>
            <a:off x="8513398" y="1535384"/>
            <a:ext cx="2941110" cy="2652092"/>
          </a:xfrm>
          <a:prstGeom prst="rect">
            <a:avLst/>
          </a:prstGeom>
        </p:spPr>
      </p:pic>
      <p:pic>
        <p:nvPicPr>
          <p:cNvPr id="2" name="Bilde 1"/>
          <p:cNvPicPr>
            <a:picLocks noChangeAspect="1"/>
          </p:cNvPicPr>
          <p:nvPr/>
        </p:nvPicPr>
        <p:blipFill>
          <a:blip r:embed="rId4"/>
          <a:stretch>
            <a:fillRect/>
          </a:stretch>
        </p:blipFill>
        <p:spPr>
          <a:xfrm>
            <a:off x="6533847" y="3786136"/>
            <a:ext cx="4579805" cy="2999676"/>
          </a:xfrm>
          <a:prstGeom prst="rect">
            <a:avLst/>
          </a:prstGeom>
        </p:spPr>
      </p:pic>
      <p:sp>
        <p:nvSpPr>
          <p:cNvPr id="27" name="TekstSylinder 26"/>
          <p:cNvSpPr txBox="1"/>
          <p:nvPr/>
        </p:nvSpPr>
        <p:spPr>
          <a:xfrm>
            <a:off x="3068868" y="2161212"/>
            <a:ext cx="2123979" cy="369332"/>
          </a:xfrm>
          <a:prstGeom prst="rect">
            <a:avLst/>
          </a:prstGeom>
          <a:noFill/>
        </p:spPr>
        <p:txBody>
          <a:bodyPr wrap="none" rtlCol="0">
            <a:spAutoFit/>
          </a:bodyPr>
          <a:lstStyle/>
          <a:p>
            <a:r>
              <a:rPr lang="nb-NO" dirty="0" smtClean="0"/>
              <a:t>Svært mistenksom?  </a:t>
            </a:r>
            <a:endParaRPr lang="nb-NO" dirty="0"/>
          </a:p>
        </p:txBody>
      </p:sp>
      <p:sp>
        <p:nvSpPr>
          <p:cNvPr id="28" name="TekstSylinder 27"/>
          <p:cNvSpPr txBox="1"/>
          <p:nvPr/>
        </p:nvSpPr>
        <p:spPr>
          <a:xfrm>
            <a:off x="3350638" y="2513202"/>
            <a:ext cx="1715406" cy="369332"/>
          </a:xfrm>
          <a:prstGeom prst="rect">
            <a:avLst/>
          </a:prstGeom>
          <a:noFill/>
        </p:spPr>
        <p:txBody>
          <a:bodyPr wrap="none" rtlCol="0">
            <a:spAutoFit/>
          </a:bodyPr>
          <a:lstStyle/>
          <a:p>
            <a:r>
              <a:rPr lang="nb-NO" dirty="0" smtClean="0"/>
              <a:t>Sint – irritabel?  </a:t>
            </a:r>
            <a:endParaRPr lang="nb-NO" dirty="0"/>
          </a:p>
        </p:txBody>
      </p:sp>
      <p:sp>
        <p:nvSpPr>
          <p:cNvPr id="29" name="TekstSylinder 28"/>
          <p:cNvSpPr txBox="1"/>
          <p:nvPr/>
        </p:nvSpPr>
        <p:spPr>
          <a:xfrm>
            <a:off x="3444931" y="2880306"/>
            <a:ext cx="2123979" cy="369332"/>
          </a:xfrm>
          <a:prstGeom prst="rect">
            <a:avLst/>
          </a:prstGeom>
          <a:noFill/>
        </p:spPr>
        <p:txBody>
          <a:bodyPr wrap="none" rtlCol="0">
            <a:spAutoFit/>
          </a:bodyPr>
          <a:lstStyle/>
          <a:p>
            <a:r>
              <a:rPr lang="nb-NO" dirty="0" smtClean="0"/>
              <a:t>Svært mistenksom?  </a:t>
            </a:r>
            <a:endParaRPr lang="nb-NO" dirty="0"/>
          </a:p>
        </p:txBody>
      </p:sp>
      <p:sp>
        <p:nvSpPr>
          <p:cNvPr id="6" name="TekstSylinder 5"/>
          <p:cNvSpPr txBox="1"/>
          <p:nvPr/>
        </p:nvSpPr>
        <p:spPr>
          <a:xfrm>
            <a:off x="4545537" y="1675786"/>
            <a:ext cx="3322641" cy="523220"/>
          </a:xfrm>
          <a:prstGeom prst="rect">
            <a:avLst/>
          </a:prstGeom>
          <a:noFill/>
        </p:spPr>
        <p:txBody>
          <a:bodyPr wrap="none" rtlCol="0">
            <a:spAutoFit/>
          </a:bodyPr>
          <a:lstStyle/>
          <a:p>
            <a:r>
              <a:rPr lang="nb-NO" sz="2800" dirty="0" smtClean="0">
                <a:solidFill>
                  <a:srgbClr val="002060"/>
                </a:solidFill>
              </a:rPr>
              <a:t>Tegn på voldstanker? </a:t>
            </a:r>
            <a:endParaRPr lang="nb-NO" sz="2800" dirty="0">
              <a:solidFill>
                <a:srgbClr val="002060"/>
              </a:solidFill>
            </a:endParaRPr>
          </a:p>
        </p:txBody>
      </p:sp>
      <p:sp>
        <p:nvSpPr>
          <p:cNvPr id="30" name="TekstSylinder 29"/>
          <p:cNvSpPr txBox="1"/>
          <p:nvPr/>
        </p:nvSpPr>
        <p:spPr>
          <a:xfrm>
            <a:off x="3858534" y="3223237"/>
            <a:ext cx="1954125" cy="369332"/>
          </a:xfrm>
          <a:prstGeom prst="rect">
            <a:avLst/>
          </a:prstGeom>
          <a:noFill/>
        </p:spPr>
        <p:txBody>
          <a:bodyPr wrap="none" rtlCol="0">
            <a:spAutoFit/>
          </a:bodyPr>
          <a:lstStyle/>
          <a:p>
            <a:r>
              <a:rPr lang="nb-NO" dirty="0" smtClean="0"/>
              <a:t>Pågående konflikt?</a:t>
            </a:r>
            <a:endParaRPr lang="nb-NO" dirty="0"/>
          </a:p>
        </p:txBody>
      </p:sp>
      <p:sp>
        <p:nvSpPr>
          <p:cNvPr id="31" name="TekstSylinder 30"/>
          <p:cNvSpPr txBox="1"/>
          <p:nvPr/>
        </p:nvSpPr>
        <p:spPr>
          <a:xfrm>
            <a:off x="4028184" y="3598988"/>
            <a:ext cx="1078116" cy="369332"/>
          </a:xfrm>
          <a:prstGeom prst="rect">
            <a:avLst/>
          </a:prstGeom>
          <a:noFill/>
        </p:spPr>
        <p:txBody>
          <a:bodyPr wrap="none" rtlCol="0">
            <a:spAutoFit/>
          </a:bodyPr>
          <a:lstStyle/>
          <a:p>
            <a:r>
              <a:rPr lang="nb-NO" dirty="0" smtClean="0"/>
              <a:t>Livskrise?</a:t>
            </a:r>
            <a:endParaRPr lang="nb-NO" dirty="0"/>
          </a:p>
        </p:txBody>
      </p:sp>
    </p:spTree>
    <p:extLst>
      <p:ext uri="{BB962C8B-B14F-4D97-AF65-F5344CB8AC3E}">
        <p14:creationId xmlns:p14="http://schemas.microsoft.com/office/powerpoint/2010/main" val="796519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kstSylinder 23"/>
          <p:cNvSpPr txBox="1"/>
          <p:nvPr/>
        </p:nvSpPr>
        <p:spPr>
          <a:xfrm>
            <a:off x="0" y="560444"/>
            <a:ext cx="6473824" cy="461665"/>
          </a:xfrm>
          <a:prstGeom prst="rect">
            <a:avLst/>
          </a:prstGeom>
          <a:noFill/>
        </p:spPr>
        <p:txBody>
          <a:bodyPr wrap="none" rtlCol="0">
            <a:spAutoFit/>
          </a:bodyPr>
          <a:lstStyle/>
          <a:p>
            <a:r>
              <a:rPr lang="nb-NO" sz="2400" dirty="0" smtClean="0">
                <a:solidFill>
                  <a:srgbClr val="002060"/>
                </a:solidFill>
              </a:rPr>
              <a:t>Alvorlig, nylig, eller eskalerende vold eller trusler? </a:t>
            </a:r>
            <a:endParaRPr lang="nb-NO" sz="2400" dirty="0">
              <a:solidFill>
                <a:srgbClr val="002060"/>
              </a:solidFill>
            </a:endParaRPr>
          </a:p>
        </p:txBody>
      </p:sp>
      <p:pic>
        <p:nvPicPr>
          <p:cNvPr id="21" name="Bilde 20" descr="angry_man.png"/>
          <p:cNvPicPr>
            <a:picLocks noChangeAspect="1"/>
          </p:cNvPicPr>
          <p:nvPr/>
        </p:nvPicPr>
        <p:blipFill>
          <a:blip r:embed="rId2" cstate="print"/>
          <a:stretch>
            <a:fillRect/>
          </a:stretch>
        </p:blipFill>
        <p:spPr>
          <a:xfrm>
            <a:off x="842591" y="1981435"/>
            <a:ext cx="3129136" cy="2206041"/>
          </a:xfrm>
          <a:prstGeom prst="rect">
            <a:avLst/>
          </a:prstGeom>
        </p:spPr>
      </p:pic>
      <p:sp>
        <p:nvSpPr>
          <p:cNvPr id="25" name="Text Box 5"/>
          <p:cNvSpPr txBox="1">
            <a:spLocks noChangeArrowheads="1"/>
          </p:cNvSpPr>
          <p:nvPr/>
        </p:nvSpPr>
        <p:spPr bwMode="auto">
          <a:xfrm>
            <a:off x="3467293" y="4388741"/>
            <a:ext cx="2156488" cy="400110"/>
          </a:xfrm>
          <a:prstGeom prst="rect">
            <a:avLst/>
          </a:prstGeom>
          <a:noFill/>
          <a:ln w="38100">
            <a:noFill/>
            <a:miter lim="800000"/>
            <a:headEnd/>
            <a:tailEnd/>
          </a:ln>
        </p:spPr>
        <p:txBody>
          <a:bodyPr wrap="none">
            <a:spAutoFit/>
          </a:bodyPr>
          <a:lstStyle/>
          <a:p>
            <a:r>
              <a:rPr lang="en-US" sz="2000" b="1" dirty="0">
                <a:solidFill>
                  <a:srgbClr val="002060"/>
                </a:solidFill>
              </a:rPr>
              <a:t>PERSONFAKTORER</a:t>
            </a:r>
          </a:p>
        </p:txBody>
      </p:sp>
      <p:sp>
        <p:nvSpPr>
          <p:cNvPr id="26" name="Text Box 5"/>
          <p:cNvSpPr txBox="1">
            <a:spLocks noChangeArrowheads="1"/>
          </p:cNvSpPr>
          <p:nvPr/>
        </p:nvSpPr>
        <p:spPr bwMode="auto">
          <a:xfrm>
            <a:off x="7808218" y="4388741"/>
            <a:ext cx="2666627" cy="400110"/>
          </a:xfrm>
          <a:prstGeom prst="rect">
            <a:avLst/>
          </a:prstGeom>
          <a:noFill/>
          <a:ln w="38100">
            <a:noFill/>
            <a:miter lim="800000"/>
            <a:headEnd/>
            <a:tailEnd/>
          </a:ln>
        </p:spPr>
        <p:txBody>
          <a:bodyPr wrap="none">
            <a:spAutoFit/>
          </a:bodyPr>
          <a:lstStyle/>
          <a:p>
            <a:r>
              <a:rPr lang="en-US" sz="2000" b="1" dirty="0" smtClean="0">
                <a:solidFill>
                  <a:srgbClr val="002060"/>
                </a:solidFill>
              </a:rPr>
              <a:t>SITUASJON - KONTEKST</a:t>
            </a:r>
            <a:endParaRPr lang="en-US" sz="2000" b="1" dirty="0">
              <a:solidFill>
                <a:srgbClr val="002060"/>
              </a:solidFill>
            </a:endParaRPr>
          </a:p>
        </p:txBody>
      </p:sp>
      <p:pic>
        <p:nvPicPr>
          <p:cNvPr id="22" name="Bilde 21"/>
          <p:cNvPicPr>
            <a:picLocks noChangeAspect="1"/>
          </p:cNvPicPr>
          <p:nvPr/>
        </p:nvPicPr>
        <p:blipFill rotWithShape="1">
          <a:blip r:embed="rId3"/>
          <a:srcRect l="21240" r="4768"/>
          <a:stretch/>
        </p:blipFill>
        <p:spPr>
          <a:xfrm>
            <a:off x="8513398" y="1535384"/>
            <a:ext cx="2941110" cy="2652092"/>
          </a:xfrm>
          <a:prstGeom prst="rect">
            <a:avLst/>
          </a:prstGeom>
        </p:spPr>
      </p:pic>
      <p:pic>
        <p:nvPicPr>
          <p:cNvPr id="2" name="Bilde 1"/>
          <p:cNvPicPr>
            <a:picLocks noChangeAspect="1"/>
          </p:cNvPicPr>
          <p:nvPr/>
        </p:nvPicPr>
        <p:blipFill>
          <a:blip r:embed="rId4"/>
          <a:stretch>
            <a:fillRect/>
          </a:stretch>
        </p:blipFill>
        <p:spPr>
          <a:xfrm>
            <a:off x="6533847" y="3786136"/>
            <a:ext cx="4579805" cy="2999676"/>
          </a:xfrm>
          <a:prstGeom prst="rect">
            <a:avLst/>
          </a:prstGeom>
        </p:spPr>
      </p:pic>
      <p:sp>
        <p:nvSpPr>
          <p:cNvPr id="13" name="TekstSylinder 12"/>
          <p:cNvSpPr txBox="1"/>
          <p:nvPr/>
        </p:nvSpPr>
        <p:spPr>
          <a:xfrm>
            <a:off x="6015789" y="1414914"/>
            <a:ext cx="2184829" cy="2308324"/>
          </a:xfrm>
          <a:prstGeom prst="rect">
            <a:avLst/>
          </a:prstGeom>
          <a:noFill/>
        </p:spPr>
        <p:txBody>
          <a:bodyPr wrap="none" rtlCol="0">
            <a:spAutoFit/>
          </a:bodyPr>
          <a:lstStyle/>
          <a:p>
            <a:r>
              <a:rPr lang="nb-NO" b="1" dirty="0" smtClean="0"/>
              <a:t>Samspillsferdigheter</a:t>
            </a:r>
            <a:r>
              <a:rPr lang="nb-NO" dirty="0" smtClean="0"/>
              <a:t> </a:t>
            </a:r>
          </a:p>
          <a:p>
            <a:r>
              <a:rPr lang="nb-NO" dirty="0"/>
              <a:t>o</a:t>
            </a:r>
            <a:r>
              <a:rPr lang="nb-NO" dirty="0" smtClean="0"/>
              <a:t>bservere </a:t>
            </a:r>
          </a:p>
          <a:p>
            <a:r>
              <a:rPr lang="nb-NO" dirty="0" smtClean="0"/>
              <a:t>«verbal judo»</a:t>
            </a:r>
            <a:br>
              <a:rPr lang="nb-NO" dirty="0" smtClean="0"/>
            </a:br>
            <a:r>
              <a:rPr lang="nb-NO" dirty="0" smtClean="0"/>
              <a:t>kroppsspråk </a:t>
            </a:r>
          </a:p>
          <a:p>
            <a:endParaRPr lang="nb-NO" dirty="0"/>
          </a:p>
          <a:p>
            <a:r>
              <a:rPr lang="nb-NO" b="1" dirty="0"/>
              <a:t>s</a:t>
            </a:r>
            <a:r>
              <a:rPr lang="nb-NO" b="1" dirty="0" smtClean="0"/>
              <a:t>tøtte </a:t>
            </a:r>
          </a:p>
          <a:p>
            <a:r>
              <a:rPr lang="nb-NO" b="1" dirty="0" smtClean="0"/>
              <a:t>scenarioplanlegging</a:t>
            </a:r>
          </a:p>
          <a:p>
            <a:endParaRPr lang="nb-NO" dirty="0"/>
          </a:p>
        </p:txBody>
      </p:sp>
    </p:spTree>
    <p:extLst>
      <p:ext uri="{BB962C8B-B14F-4D97-AF65-F5344CB8AC3E}">
        <p14:creationId xmlns:p14="http://schemas.microsoft.com/office/powerpoint/2010/main" val="2289341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icon download | Connec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55674" y="842586"/>
            <a:ext cx="4352319" cy="435231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p:cNvSpPr/>
          <p:nvPr/>
        </p:nvSpPr>
        <p:spPr>
          <a:xfrm>
            <a:off x="2391243" y="842586"/>
            <a:ext cx="5918662" cy="49066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5" name="TekstSylinder 4"/>
          <p:cNvSpPr txBox="1"/>
          <p:nvPr/>
        </p:nvSpPr>
        <p:spPr>
          <a:xfrm>
            <a:off x="7626564" y="2384339"/>
            <a:ext cx="764771" cy="369332"/>
          </a:xfrm>
          <a:prstGeom prst="rect">
            <a:avLst/>
          </a:prstGeom>
          <a:noFill/>
        </p:spPr>
        <p:txBody>
          <a:bodyPr wrap="square" rtlCol="0">
            <a:spAutoFit/>
          </a:bodyPr>
          <a:lstStyle/>
          <a:p>
            <a:r>
              <a:rPr lang="nb-NO" b="1" dirty="0" smtClean="0"/>
              <a:t>Du</a:t>
            </a:r>
            <a:endParaRPr lang="nb-NO" b="1" dirty="0"/>
          </a:p>
        </p:txBody>
      </p:sp>
      <p:sp>
        <p:nvSpPr>
          <p:cNvPr id="8" name="TekstSylinder 7"/>
          <p:cNvSpPr txBox="1"/>
          <p:nvPr/>
        </p:nvSpPr>
        <p:spPr>
          <a:xfrm>
            <a:off x="2780278" y="2972721"/>
            <a:ext cx="764771" cy="646331"/>
          </a:xfrm>
          <a:prstGeom prst="rect">
            <a:avLst/>
          </a:prstGeom>
          <a:noFill/>
        </p:spPr>
        <p:txBody>
          <a:bodyPr wrap="square" rtlCol="0">
            <a:spAutoFit/>
          </a:bodyPr>
          <a:lstStyle/>
          <a:p>
            <a:r>
              <a:rPr lang="nb-NO" b="1" dirty="0" smtClean="0"/>
              <a:t>Den andre</a:t>
            </a:r>
            <a:endParaRPr lang="nb-NO" b="1" dirty="0"/>
          </a:p>
        </p:txBody>
      </p:sp>
      <p:sp>
        <p:nvSpPr>
          <p:cNvPr id="9" name="TekstSylinder 8"/>
          <p:cNvSpPr txBox="1"/>
          <p:nvPr/>
        </p:nvSpPr>
        <p:spPr>
          <a:xfrm>
            <a:off x="8501098" y="1891897"/>
            <a:ext cx="2505661" cy="584775"/>
          </a:xfrm>
          <a:prstGeom prst="rect">
            <a:avLst/>
          </a:prstGeom>
          <a:noFill/>
        </p:spPr>
        <p:txBody>
          <a:bodyPr wrap="square" rtlCol="0">
            <a:spAutoFit/>
          </a:bodyPr>
          <a:lstStyle/>
          <a:p>
            <a:r>
              <a:rPr lang="nb-NO" sz="3200" b="1" dirty="0" smtClean="0"/>
              <a:t>Konteksten</a:t>
            </a:r>
            <a:endParaRPr lang="nb-NO" sz="3200" b="1" dirty="0"/>
          </a:p>
        </p:txBody>
      </p:sp>
      <p:pic>
        <p:nvPicPr>
          <p:cNvPr id="13" name="Bilde 12"/>
          <p:cNvPicPr>
            <a:picLocks noChangeAspect="1"/>
          </p:cNvPicPr>
          <p:nvPr/>
        </p:nvPicPr>
        <p:blipFill>
          <a:blip r:embed="rId4"/>
          <a:stretch>
            <a:fillRect/>
          </a:stretch>
        </p:blipFill>
        <p:spPr>
          <a:xfrm>
            <a:off x="4997653" y="2071888"/>
            <a:ext cx="1068363" cy="1025013"/>
          </a:xfrm>
          <a:prstGeom prst="rect">
            <a:avLst/>
          </a:prstGeom>
        </p:spPr>
      </p:pic>
    </p:spTree>
    <p:extLst>
      <p:ext uri="{BB962C8B-B14F-4D97-AF65-F5344CB8AC3E}">
        <p14:creationId xmlns:p14="http://schemas.microsoft.com/office/powerpoint/2010/main" val="135900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icon download | Connec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55674" y="842586"/>
            <a:ext cx="4352319" cy="435231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p:cNvSpPr/>
          <p:nvPr/>
        </p:nvSpPr>
        <p:spPr>
          <a:xfrm>
            <a:off x="2391243" y="842586"/>
            <a:ext cx="5918662" cy="49066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5" name="TekstSylinder 4"/>
          <p:cNvSpPr txBox="1"/>
          <p:nvPr/>
        </p:nvSpPr>
        <p:spPr>
          <a:xfrm>
            <a:off x="7626564" y="2384339"/>
            <a:ext cx="764771" cy="369332"/>
          </a:xfrm>
          <a:prstGeom prst="rect">
            <a:avLst/>
          </a:prstGeom>
          <a:noFill/>
        </p:spPr>
        <p:txBody>
          <a:bodyPr wrap="square" rtlCol="0">
            <a:spAutoFit/>
          </a:bodyPr>
          <a:lstStyle/>
          <a:p>
            <a:r>
              <a:rPr lang="nb-NO" b="1" dirty="0" smtClean="0"/>
              <a:t>Du</a:t>
            </a:r>
            <a:endParaRPr lang="nb-NO" b="1" dirty="0"/>
          </a:p>
        </p:txBody>
      </p:sp>
      <p:sp>
        <p:nvSpPr>
          <p:cNvPr id="8" name="TekstSylinder 7"/>
          <p:cNvSpPr txBox="1"/>
          <p:nvPr/>
        </p:nvSpPr>
        <p:spPr>
          <a:xfrm>
            <a:off x="2780278" y="2972721"/>
            <a:ext cx="764771" cy="646331"/>
          </a:xfrm>
          <a:prstGeom prst="rect">
            <a:avLst/>
          </a:prstGeom>
          <a:noFill/>
        </p:spPr>
        <p:txBody>
          <a:bodyPr wrap="square" rtlCol="0">
            <a:spAutoFit/>
          </a:bodyPr>
          <a:lstStyle/>
          <a:p>
            <a:r>
              <a:rPr lang="nb-NO" b="1" dirty="0" smtClean="0"/>
              <a:t>Den andre</a:t>
            </a:r>
            <a:endParaRPr lang="nb-NO" b="1" dirty="0"/>
          </a:p>
        </p:txBody>
      </p:sp>
      <p:sp>
        <p:nvSpPr>
          <p:cNvPr id="9" name="TekstSylinder 8"/>
          <p:cNvSpPr txBox="1"/>
          <p:nvPr/>
        </p:nvSpPr>
        <p:spPr>
          <a:xfrm>
            <a:off x="8501098" y="1891897"/>
            <a:ext cx="2505661" cy="584775"/>
          </a:xfrm>
          <a:prstGeom prst="rect">
            <a:avLst/>
          </a:prstGeom>
          <a:noFill/>
        </p:spPr>
        <p:txBody>
          <a:bodyPr wrap="square" rtlCol="0">
            <a:spAutoFit/>
          </a:bodyPr>
          <a:lstStyle/>
          <a:p>
            <a:r>
              <a:rPr lang="nb-NO" sz="3200" b="1" dirty="0" smtClean="0"/>
              <a:t>Konteksten</a:t>
            </a:r>
            <a:endParaRPr lang="nb-NO" sz="3200" b="1" dirty="0"/>
          </a:p>
        </p:txBody>
      </p:sp>
      <p:pic>
        <p:nvPicPr>
          <p:cNvPr id="13" name="Bilde 12"/>
          <p:cNvPicPr>
            <a:picLocks noChangeAspect="1"/>
          </p:cNvPicPr>
          <p:nvPr/>
        </p:nvPicPr>
        <p:blipFill>
          <a:blip r:embed="rId4"/>
          <a:stretch>
            <a:fillRect/>
          </a:stretch>
        </p:blipFill>
        <p:spPr>
          <a:xfrm>
            <a:off x="4997653" y="2071888"/>
            <a:ext cx="1068363" cy="1025013"/>
          </a:xfrm>
          <a:prstGeom prst="rect">
            <a:avLst/>
          </a:prstGeom>
        </p:spPr>
      </p:pic>
      <p:sp>
        <p:nvSpPr>
          <p:cNvPr id="7" name="TekstSylinder 6"/>
          <p:cNvSpPr txBox="1"/>
          <p:nvPr/>
        </p:nvSpPr>
        <p:spPr>
          <a:xfrm>
            <a:off x="778442" y="2292006"/>
            <a:ext cx="1421608" cy="461665"/>
          </a:xfrm>
          <a:prstGeom prst="rect">
            <a:avLst/>
          </a:prstGeom>
          <a:noFill/>
        </p:spPr>
        <p:txBody>
          <a:bodyPr wrap="none" rtlCol="0">
            <a:spAutoFit/>
          </a:bodyPr>
          <a:lstStyle/>
          <a:p>
            <a:r>
              <a:rPr lang="nb-NO" sz="2400" dirty="0" smtClean="0">
                <a:solidFill>
                  <a:srgbClr val="C00000"/>
                </a:solidFill>
              </a:rPr>
              <a:t>Erfaringer</a:t>
            </a:r>
          </a:p>
        </p:txBody>
      </p:sp>
      <p:sp>
        <p:nvSpPr>
          <p:cNvPr id="14" name="TekstSylinder 13"/>
          <p:cNvSpPr txBox="1"/>
          <p:nvPr/>
        </p:nvSpPr>
        <p:spPr>
          <a:xfrm>
            <a:off x="318597" y="3003499"/>
            <a:ext cx="1584473" cy="461665"/>
          </a:xfrm>
          <a:prstGeom prst="rect">
            <a:avLst/>
          </a:prstGeom>
          <a:noFill/>
        </p:spPr>
        <p:txBody>
          <a:bodyPr wrap="none" rtlCol="0">
            <a:spAutoFit/>
          </a:bodyPr>
          <a:lstStyle/>
          <a:p>
            <a:r>
              <a:rPr lang="nb-NO" sz="2400" dirty="0" smtClean="0">
                <a:solidFill>
                  <a:srgbClr val="C00000"/>
                </a:solidFill>
              </a:rPr>
              <a:t>Antagelser </a:t>
            </a:r>
          </a:p>
        </p:txBody>
      </p:sp>
      <p:sp>
        <p:nvSpPr>
          <p:cNvPr id="15" name="TekstSylinder 14"/>
          <p:cNvSpPr txBox="1"/>
          <p:nvPr/>
        </p:nvSpPr>
        <p:spPr>
          <a:xfrm>
            <a:off x="1075646" y="4584053"/>
            <a:ext cx="2035942" cy="584775"/>
          </a:xfrm>
          <a:prstGeom prst="rect">
            <a:avLst/>
          </a:prstGeom>
          <a:noFill/>
        </p:spPr>
        <p:txBody>
          <a:bodyPr wrap="none" rtlCol="0">
            <a:spAutoFit/>
          </a:bodyPr>
          <a:lstStyle/>
          <a:p>
            <a:r>
              <a:rPr lang="nb-NO" sz="2400" dirty="0" smtClean="0">
                <a:solidFill>
                  <a:srgbClr val="C00000"/>
                </a:solidFill>
              </a:rPr>
              <a:t>Forventninger</a:t>
            </a:r>
            <a:r>
              <a:rPr lang="nb-NO" sz="3200" dirty="0" smtClean="0">
                <a:solidFill>
                  <a:srgbClr val="C00000"/>
                </a:solidFill>
              </a:rPr>
              <a:t> </a:t>
            </a:r>
          </a:p>
        </p:txBody>
      </p:sp>
      <p:sp>
        <p:nvSpPr>
          <p:cNvPr id="11" name="TekstSylinder 10"/>
          <p:cNvSpPr txBox="1"/>
          <p:nvPr/>
        </p:nvSpPr>
        <p:spPr>
          <a:xfrm>
            <a:off x="709518" y="3736989"/>
            <a:ext cx="1900007" cy="584775"/>
          </a:xfrm>
          <a:prstGeom prst="rect">
            <a:avLst/>
          </a:prstGeom>
          <a:noFill/>
        </p:spPr>
        <p:txBody>
          <a:bodyPr wrap="none" rtlCol="0">
            <a:spAutoFit/>
          </a:bodyPr>
          <a:lstStyle/>
          <a:p>
            <a:r>
              <a:rPr lang="nb-NO" sz="2400" dirty="0" smtClean="0">
                <a:solidFill>
                  <a:srgbClr val="C00000"/>
                </a:solidFill>
              </a:rPr>
              <a:t>Forestillinger</a:t>
            </a:r>
            <a:r>
              <a:rPr lang="nb-NO" sz="3200" dirty="0" smtClean="0">
                <a:solidFill>
                  <a:srgbClr val="C00000"/>
                </a:solidFill>
              </a:rPr>
              <a:t> </a:t>
            </a:r>
          </a:p>
        </p:txBody>
      </p:sp>
      <p:pic>
        <p:nvPicPr>
          <p:cNvPr id="12" name="Picture 7" descr="j0300840"/>
          <p:cNvPicPr>
            <a:picLocks noChangeAspect="1" noChangeArrowheads="1"/>
          </p:cNvPicPr>
          <p:nvPr/>
        </p:nvPicPr>
        <p:blipFill>
          <a:blip r:embed="rId5" cstate="print"/>
          <a:srcRect/>
          <a:stretch>
            <a:fillRect/>
          </a:stretch>
        </p:blipFill>
        <p:spPr bwMode="auto">
          <a:xfrm>
            <a:off x="4443317" y="5125108"/>
            <a:ext cx="1814513" cy="1528763"/>
          </a:xfrm>
          <a:prstGeom prst="rect">
            <a:avLst/>
          </a:prstGeom>
          <a:noFill/>
          <a:ln w="9525">
            <a:noFill/>
            <a:miter lim="800000"/>
            <a:headEnd/>
            <a:tailEnd/>
          </a:ln>
        </p:spPr>
      </p:pic>
    </p:spTree>
    <p:extLst>
      <p:ext uri="{BB962C8B-B14F-4D97-AF65-F5344CB8AC3E}">
        <p14:creationId xmlns:p14="http://schemas.microsoft.com/office/powerpoint/2010/main" val="89598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436443"/>
            <a:ext cx="10515600" cy="5204811"/>
          </a:xfrm>
        </p:spPr>
        <p:txBody>
          <a:bodyPr>
            <a:normAutofit/>
          </a:bodyPr>
          <a:lstStyle/>
          <a:p>
            <a:r>
              <a:rPr lang="nb-NO" b="1" dirty="0" smtClean="0"/>
              <a:t>Risikovurdering</a:t>
            </a:r>
            <a:r>
              <a:rPr lang="nb-NO" dirty="0" smtClean="0"/>
              <a:t>: Innsamling og analyse av informasjon til hjelp for å gjøre beslutninger som kan forhindre vold– redusere risiko</a:t>
            </a:r>
          </a:p>
          <a:p>
            <a:endParaRPr lang="nb-NO" dirty="0"/>
          </a:p>
          <a:p>
            <a:pPr marL="0" indent="0">
              <a:buNone/>
            </a:pPr>
            <a:r>
              <a:rPr lang="nb-NO" dirty="0" smtClean="0"/>
              <a:t>  </a:t>
            </a:r>
          </a:p>
          <a:p>
            <a:pPr marL="0" indent="0">
              <a:buNone/>
            </a:pPr>
            <a:endParaRPr lang="nb-NO" dirty="0" smtClean="0"/>
          </a:p>
          <a:p>
            <a:pPr marL="0" indent="0">
              <a:buNone/>
            </a:pPr>
            <a:endParaRPr lang="nb-NO" dirty="0"/>
          </a:p>
        </p:txBody>
      </p:sp>
    </p:spTree>
    <p:extLst>
      <p:ext uri="{BB962C8B-B14F-4D97-AF65-F5344CB8AC3E}">
        <p14:creationId xmlns:p14="http://schemas.microsoft.com/office/powerpoint/2010/main" val="1632061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436443"/>
            <a:ext cx="10515600" cy="5204811"/>
          </a:xfrm>
        </p:spPr>
        <p:txBody>
          <a:bodyPr>
            <a:normAutofit/>
          </a:bodyPr>
          <a:lstStyle/>
          <a:p>
            <a:r>
              <a:rPr lang="nb-NO" b="1" dirty="0" smtClean="0"/>
              <a:t>Risikovurdering</a:t>
            </a:r>
            <a:r>
              <a:rPr lang="nb-NO" dirty="0" smtClean="0"/>
              <a:t>: Innsamling og analyse av informasjon til hjelp for å gjøre beslutninger som kan forhindre vold– redusere risiko</a:t>
            </a:r>
          </a:p>
          <a:p>
            <a:endParaRPr lang="nb-NO" dirty="0"/>
          </a:p>
          <a:p>
            <a:pPr marL="0" indent="0">
              <a:buNone/>
            </a:pPr>
            <a:r>
              <a:rPr lang="nb-NO" dirty="0" smtClean="0"/>
              <a:t>  </a:t>
            </a:r>
          </a:p>
          <a:p>
            <a:pPr marL="0" indent="0">
              <a:buNone/>
            </a:pPr>
            <a:endParaRPr lang="nb-NO" dirty="0" smtClean="0"/>
          </a:p>
          <a:p>
            <a:pPr marL="0" indent="0">
              <a:buNone/>
            </a:pPr>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373" y="2499767"/>
            <a:ext cx="2373217" cy="3559825"/>
          </a:xfrm>
          <a:prstGeom prst="rect">
            <a:avLst/>
          </a:prstGeom>
        </p:spPr>
      </p:pic>
    </p:spTree>
    <p:extLst>
      <p:ext uri="{BB962C8B-B14F-4D97-AF65-F5344CB8AC3E}">
        <p14:creationId xmlns:p14="http://schemas.microsoft.com/office/powerpoint/2010/main" val="3643355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436443"/>
            <a:ext cx="10515600" cy="5204811"/>
          </a:xfrm>
        </p:spPr>
        <p:txBody>
          <a:bodyPr>
            <a:normAutofit/>
          </a:bodyPr>
          <a:lstStyle/>
          <a:p>
            <a:r>
              <a:rPr lang="nb-NO" b="1" dirty="0" smtClean="0"/>
              <a:t>Risikovurdering</a:t>
            </a:r>
            <a:r>
              <a:rPr lang="nb-NO" dirty="0" smtClean="0"/>
              <a:t>: Innsamling og analyse av informasjon til hjelp for å gjøre beslutninger som kan forhindre vold– redusere risiko</a:t>
            </a:r>
          </a:p>
          <a:p>
            <a:endParaRPr lang="nb-NO" dirty="0"/>
          </a:p>
          <a:p>
            <a:pPr marL="0" indent="0">
              <a:buNone/>
            </a:pPr>
            <a:r>
              <a:rPr lang="nb-NO" dirty="0" smtClean="0"/>
              <a:t>  </a:t>
            </a:r>
          </a:p>
          <a:p>
            <a:pPr marL="0" indent="0">
              <a:buNone/>
            </a:pPr>
            <a:endParaRPr lang="nb-NO" dirty="0" smtClean="0"/>
          </a:p>
          <a:p>
            <a:pPr marL="0" indent="0">
              <a:buNone/>
            </a:pPr>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373" y="2499767"/>
            <a:ext cx="2373217" cy="3559825"/>
          </a:xfrm>
          <a:prstGeom prst="rect">
            <a:avLst/>
          </a:prstGeom>
        </p:spPr>
      </p:pic>
      <p:sp>
        <p:nvSpPr>
          <p:cNvPr id="5" name="TekstSylinder 4"/>
          <p:cNvSpPr txBox="1"/>
          <p:nvPr/>
        </p:nvSpPr>
        <p:spPr>
          <a:xfrm>
            <a:off x="5131213" y="2746460"/>
            <a:ext cx="2505661" cy="584775"/>
          </a:xfrm>
          <a:prstGeom prst="rect">
            <a:avLst/>
          </a:prstGeom>
          <a:noFill/>
        </p:spPr>
        <p:txBody>
          <a:bodyPr wrap="square" rtlCol="0">
            <a:spAutoFit/>
          </a:bodyPr>
          <a:lstStyle/>
          <a:p>
            <a:r>
              <a:rPr lang="nb-NO" sz="3200" b="1" dirty="0" smtClean="0"/>
              <a:t>Konteksten</a:t>
            </a:r>
            <a:endParaRPr lang="nb-NO" sz="3200" b="1" dirty="0"/>
          </a:p>
        </p:txBody>
      </p:sp>
      <p:sp>
        <p:nvSpPr>
          <p:cNvPr id="6" name="TekstSylinder 5"/>
          <p:cNvSpPr txBox="1"/>
          <p:nvPr/>
        </p:nvSpPr>
        <p:spPr>
          <a:xfrm>
            <a:off x="4381469" y="3808442"/>
            <a:ext cx="4005147" cy="584775"/>
          </a:xfrm>
          <a:prstGeom prst="rect">
            <a:avLst/>
          </a:prstGeom>
          <a:noFill/>
        </p:spPr>
        <p:txBody>
          <a:bodyPr wrap="square" rtlCol="0">
            <a:spAutoFit/>
          </a:bodyPr>
          <a:lstStyle/>
          <a:p>
            <a:r>
              <a:rPr lang="nb-NO" sz="3200" b="1" dirty="0" smtClean="0"/>
              <a:t>Den trolige fremtiden</a:t>
            </a:r>
            <a:endParaRPr lang="nb-NO" sz="3200" b="1" dirty="0"/>
          </a:p>
        </p:txBody>
      </p:sp>
    </p:spTree>
    <p:extLst>
      <p:ext uri="{BB962C8B-B14F-4D97-AF65-F5344CB8AC3E}">
        <p14:creationId xmlns:p14="http://schemas.microsoft.com/office/powerpoint/2010/main" val="2814464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436443"/>
            <a:ext cx="10515600" cy="5204811"/>
          </a:xfrm>
        </p:spPr>
        <p:txBody>
          <a:bodyPr>
            <a:normAutofit/>
          </a:bodyPr>
          <a:lstStyle/>
          <a:p>
            <a:r>
              <a:rPr lang="nb-NO" b="1" dirty="0" smtClean="0"/>
              <a:t>Risikovurdering</a:t>
            </a:r>
            <a:r>
              <a:rPr lang="nb-NO" dirty="0" smtClean="0"/>
              <a:t>: Innsamling og analyse av informasjon til hjelp for å gjøre beslutninger som kan forhindre vold– redusere risiko</a:t>
            </a:r>
          </a:p>
          <a:p>
            <a:endParaRPr lang="nb-NO" dirty="0"/>
          </a:p>
          <a:p>
            <a:pPr marL="0" indent="0">
              <a:buNone/>
            </a:pPr>
            <a:r>
              <a:rPr lang="nb-NO" dirty="0" smtClean="0"/>
              <a:t>  </a:t>
            </a:r>
          </a:p>
          <a:p>
            <a:pPr marL="0" indent="0">
              <a:buNone/>
            </a:pPr>
            <a:endParaRPr lang="nb-NO" dirty="0" smtClean="0"/>
          </a:p>
          <a:p>
            <a:pPr marL="0" indent="0">
              <a:buNone/>
            </a:pPr>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373" y="2499767"/>
            <a:ext cx="2373217" cy="3559825"/>
          </a:xfrm>
          <a:prstGeom prst="rect">
            <a:avLst/>
          </a:prstGeom>
        </p:spPr>
      </p:pic>
      <p:sp>
        <p:nvSpPr>
          <p:cNvPr id="5" name="TekstSylinder 4"/>
          <p:cNvSpPr txBox="1"/>
          <p:nvPr/>
        </p:nvSpPr>
        <p:spPr>
          <a:xfrm>
            <a:off x="5131213" y="2746460"/>
            <a:ext cx="2505661" cy="584775"/>
          </a:xfrm>
          <a:prstGeom prst="rect">
            <a:avLst/>
          </a:prstGeom>
          <a:noFill/>
        </p:spPr>
        <p:txBody>
          <a:bodyPr wrap="square" rtlCol="0">
            <a:spAutoFit/>
          </a:bodyPr>
          <a:lstStyle/>
          <a:p>
            <a:r>
              <a:rPr lang="nb-NO" sz="3200" b="1" dirty="0" smtClean="0"/>
              <a:t>Konteksten</a:t>
            </a:r>
            <a:endParaRPr lang="nb-NO" sz="3200" b="1" dirty="0"/>
          </a:p>
        </p:txBody>
      </p:sp>
      <p:sp>
        <p:nvSpPr>
          <p:cNvPr id="6" name="TekstSylinder 5"/>
          <p:cNvSpPr txBox="1"/>
          <p:nvPr/>
        </p:nvSpPr>
        <p:spPr>
          <a:xfrm>
            <a:off x="4381469" y="3808442"/>
            <a:ext cx="4005147" cy="584775"/>
          </a:xfrm>
          <a:prstGeom prst="rect">
            <a:avLst/>
          </a:prstGeom>
          <a:noFill/>
        </p:spPr>
        <p:txBody>
          <a:bodyPr wrap="square" rtlCol="0">
            <a:spAutoFit/>
          </a:bodyPr>
          <a:lstStyle/>
          <a:p>
            <a:r>
              <a:rPr lang="nb-NO" sz="3200" b="1" dirty="0" smtClean="0"/>
              <a:t>Den trolige fremtiden</a:t>
            </a:r>
            <a:endParaRPr lang="nb-NO" sz="3200" b="1" dirty="0"/>
          </a:p>
        </p:txBody>
      </p:sp>
      <p:pic>
        <p:nvPicPr>
          <p:cNvPr id="2" name="Bilde 1"/>
          <p:cNvPicPr>
            <a:picLocks noChangeAspect="1"/>
          </p:cNvPicPr>
          <p:nvPr/>
        </p:nvPicPr>
        <p:blipFill>
          <a:blip r:embed="rId4"/>
          <a:stretch>
            <a:fillRect/>
          </a:stretch>
        </p:blipFill>
        <p:spPr>
          <a:xfrm>
            <a:off x="8714627" y="2114533"/>
            <a:ext cx="2562171" cy="3387818"/>
          </a:xfrm>
          <a:prstGeom prst="rect">
            <a:avLst/>
          </a:prstGeom>
        </p:spPr>
      </p:pic>
    </p:spTree>
    <p:extLst>
      <p:ext uri="{BB962C8B-B14F-4D97-AF65-F5344CB8AC3E}">
        <p14:creationId xmlns:p14="http://schemas.microsoft.com/office/powerpoint/2010/main" val="706909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1337912"/>
            <a:ext cx="10515600" cy="4839051"/>
          </a:xfrm>
        </p:spPr>
        <p:txBody>
          <a:bodyPr>
            <a:normAutofit/>
          </a:bodyPr>
          <a:lstStyle/>
          <a:p>
            <a:r>
              <a:rPr lang="nb-NO" dirty="0"/>
              <a:t>Vi har </a:t>
            </a:r>
            <a:r>
              <a:rPr lang="nb-NO" dirty="0" smtClean="0"/>
              <a:t>kunnskapsbaserte metoder som kan hjelpe oss til å…</a:t>
            </a:r>
          </a:p>
          <a:p>
            <a:pPr marL="0" indent="0">
              <a:buNone/>
            </a:pPr>
            <a:endParaRPr lang="nb-NO" dirty="0" smtClean="0"/>
          </a:p>
          <a:p>
            <a:pPr marL="514350" indent="-514350">
              <a:buFont typeface="+mj-lt"/>
              <a:buAutoNum type="arabicPeriod"/>
            </a:pPr>
            <a:r>
              <a:rPr lang="nb-NO" dirty="0" smtClean="0"/>
              <a:t>avklare </a:t>
            </a:r>
            <a:r>
              <a:rPr lang="nb-NO" dirty="0"/>
              <a:t>om det </a:t>
            </a:r>
            <a:r>
              <a:rPr lang="nb-NO" dirty="0" smtClean="0"/>
              <a:t>er</a:t>
            </a:r>
            <a:r>
              <a:rPr lang="nb-NO" dirty="0" smtClean="0"/>
              <a:t> </a:t>
            </a:r>
            <a:r>
              <a:rPr lang="nb-NO" dirty="0" smtClean="0"/>
              <a:t>grunn </a:t>
            </a:r>
            <a:r>
              <a:rPr lang="nb-NO" dirty="0"/>
              <a:t>til bekymring </a:t>
            </a:r>
            <a:r>
              <a:rPr lang="nb-NO" dirty="0" smtClean="0"/>
              <a:t>med </a:t>
            </a:r>
            <a:r>
              <a:rPr lang="nb-NO" dirty="0"/>
              <a:t>tanke på voldsrisiko </a:t>
            </a:r>
          </a:p>
          <a:p>
            <a:pPr marL="514350" indent="-514350">
              <a:buFont typeface="+mj-lt"/>
              <a:buAutoNum type="arabicPeriod"/>
            </a:pPr>
            <a:r>
              <a:rPr lang="nb-NO" dirty="0"/>
              <a:t>t</a:t>
            </a:r>
            <a:r>
              <a:rPr lang="nb-NO" dirty="0" smtClean="0"/>
              <a:t>a stilling til hva risikoen er</a:t>
            </a:r>
            <a:endParaRPr lang="nb-NO" dirty="0" smtClean="0"/>
          </a:p>
          <a:p>
            <a:pPr marL="514350" indent="-514350">
              <a:buFont typeface="+mj-lt"/>
              <a:buAutoNum type="arabicPeriod"/>
            </a:pPr>
            <a:r>
              <a:rPr lang="nb-NO" dirty="0"/>
              <a:t>f</a:t>
            </a:r>
            <a:r>
              <a:rPr lang="nb-NO" dirty="0" smtClean="0"/>
              <a:t>inne og iverksette trolig virksomme forebyggende tiltak </a:t>
            </a:r>
          </a:p>
          <a:p>
            <a:pPr marL="514350" indent="-514350">
              <a:buFont typeface="+mj-lt"/>
              <a:buAutoNum type="arabicPeriod"/>
            </a:pPr>
            <a:endParaRPr lang="nb-NO" dirty="0"/>
          </a:p>
          <a:p>
            <a:pPr marL="0" indent="0">
              <a:buNone/>
            </a:pPr>
            <a:endParaRPr lang="nb-NO" dirty="0" smtClean="0"/>
          </a:p>
          <a:p>
            <a:pPr marL="0" indent="0">
              <a:buNone/>
            </a:pPr>
            <a:r>
              <a:rPr lang="nb-NO" dirty="0" smtClean="0"/>
              <a:t>…Og det </a:t>
            </a:r>
            <a:r>
              <a:rPr lang="nb-NO" dirty="0"/>
              <a:t>finnes tilbud om opplæring, veiledning og implementering av metodene</a:t>
            </a:r>
          </a:p>
          <a:p>
            <a:endParaRPr lang="nb-NO" dirty="0"/>
          </a:p>
        </p:txBody>
      </p:sp>
    </p:spTree>
    <p:extLst>
      <p:ext uri="{BB962C8B-B14F-4D97-AF65-F5344CB8AC3E}">
        <p14:creationId xmlns:p14="http://schemas.microsoft.com/office/powerpoint/2010/main" val="676189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972152"/>
            <a:ext cx="10515600" cy="5204811"/>
          </a:xfrm>
        </p:spPr>
        <p:txBody>
          <a:bodyPr>
            <a:normAutofit/>
          </a:bodyPr>
          <a:lstStyle/>
          <a:p>
            <a:r>
              <a:rPr lang="nb-NO" sz="3000" dirty="0" smtClean="0"/>
              <a:t>Er det varselsignaler som gir grunn til bekymring? </a:t>
            </a:r>
          </a:p>
          <a:p>
            <a:endParaRPr lang="nb-NO" sz="3000" dirty="0" smtClean="0"/>
          </a:p>
          <a:p>
            <a:pPr marL="0" indent="0">
              <a:buNone/>
            </a:pPr>
            <a:endParaRPr lang="nb-NO" dirty="0" smtClean="0"/>
          </a:p>
          <a:p>
            <a:pPr marL="0" indent="0">
              <a:buNone/>
            </a:pPr>
            <a:endParaRPr lang="nb-NO" dirty="0"/>
          </a:p>
        </p:txBody>
      </p:sp>
    </p:spTree>
    <p:extLst>
      <p:ext uri="{BB962C8B-B14F-4D97-AF65-F5344CB8AC3E}">
        <p14:creationId xmlns:p14="http://schemas.microsoft.com/office/powerpoint/2010/main" val="2306464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r>
              <a:rPr lang="en-US" dirty="0" smtClean="0"/>
              <a:t>“</a:t>
            </a:r>
            <a:r>
              <a:rPr lang="en-US" dirty="0" err="1" smtClean="0"/>
              <a:t>En</a:t>
            </a:r>
            <a:r>
              <a:rPr lang="en-US" dirty="0" smtClean="0"/>
              <a:t> </a:t>
            </a:r>
            <a:r>
              <a:rPr lang="en-US" dirty="0" err="1" smtClean="0"/>
              <a:t>ekspert</a:t>
            </a:r>
            <a:r>
              <a:rPr lang="en-US" dirty="0" smtClean="0"/>
              <a:t> </a:t>
            </a:r>
            <a:r>
              <a:rPr lang="en-US" dirty="0" err="1" smtClean="0"/>
              <a:t>er</a:t>
            </a:r>
            <a:r>
              <a:rPr lang="en-US" dirty="0" smtClean="0"/>
              <a:t> </a:t>
            </a:r>
            <a:r>
              <a:rPr lang="en-US" dirty="0" err="1" smtClean="0"/>
              <a:t>en</a:t>
            </a:r>
            <a:r>
              <a:rPr lang="en-US" dirty="0" smtClean="0"/>
              <a:t> person </a:t>
            </a:r>
            <a:r>
              <a:rPr lang="en-US" dirty="0" err="1" smtClean="0"/>
              <a:t>som</a:t>
            </a:r>
            <a:r>
              <a:rPr lang="en-US" dirty="0" smtClean="0"/>
              <a:t> </a:t>
            </a:r>
            <a:r>
              <a:rPr lang="en-US" dirty="0" err="1" smtClean="0"/>
              <a:t>har</a:t>
            </a:r>
            <a:r>
              <a:rPr lang="en-US" dirty="0" smtClean="0"/>
              <a:t> </a:t>
            </a:r>
            <a:r>
              <a:rPr lang="en-US" dirty="0" err="1" smtClean="0"/>
              <a:t>gjort</a:t>
            </a:r>
            <a:r>
              <a:rPr lang="en-US" dirty="0" smtClean="0"/>
              <a:t> </a:t>
            </a:r>
            <a:r>
              <a:rPr lang="en-US" dirty="0" err="1" smtClean="0"/>
              <a:t>alle</a:t>
            </a:r>
            <a:r>
              <a:rPr lang="en-US" dirty="0" smtClean="0"/>
              <a:t> </a:t>
            </a:r>
            <a:r>
              <a:rPr lang="en-US" dirty="0" err="1" smtClean="0"/>
              <a:t>tenkelige</a:t>
            </a:r>
            <a:r>
              <a:rPr lang="en-US" dirty="0" smtClean="0"/>
              <a:t> </a:t>
            </a:r>
            <a:r>
              <a:rPr lang="en-US" dirty="0" err="1" smtClean="0"/>
              <a:t>feil</a:t>
            </a:r>
            <a:r>
              <a:rPr lang="en-US" dirty="0" smtClean="0"/>
              <a:t> </a:t>
            </a:r>
            <a:r>
              <a:rPr lang="en-US" dirty="0" err="1" smtClean="0"/>
              <a:t>innenfor</a:t>
            </a:r>
            <a:r>
              <a:rPr lang="en-US" dirty="0" smtClean="0"/>
              <a:t> et </a:t>
            </a:r>
            <a:r>
              <a:rPr lang="en-US" dirty="0" err="1" smtClean="0"/>
              <a:t>svært</a:t>
            </a:r>
            <a:r>
              <a:rPr lang="en-US" dirty="0" smtClean="0"/>
              <a:t> lite </a:t>
            </a:r>
            <a:r>
              <a:rPr lang="en-US" dirty="0" err="1" smtClean="0"/>
              <a:t>fagområde</a:t>
            </a:r>
            <a:r>
              <a:rPr lang="en-US" dirty="0" smtClean="0"/>
              <a:t>” </a:t>
            </a:r>
            <a:endParaRPr lang="en-US" dirty="0" smtClean="0"/>
          </a:p>
          <a:p>
            <a:endParaRPr lang="en-US" dirty="0"/>
          </a:p>
          <a:p>
            <a:pPr lvl="1"/>
            <a:r>
              <a:rPr lang="en-US" dirty="0" smtClean="0"/>
              <a:t>Niels Bohr </a:t>
            </a:r>
            <a:endParaRPr lang="nb-NO" dirty="0"/>
          </a:p>
        </p:txBody>
      </p:sp>
      <p:sp>
        <p:nvSpPr>
          <p:cNvPr id="4" name="Tittel 3"/>
          <p:cNvSpPr>
            <a:spLocks noGrp="1"/>
          </p:cNvSpPr>
          <p:nvPr>
            <p:ph type="title"/>
          </p:nvPr>
        </p:nvSpPr>
        <p:spPr/>
        <p:txBody>
          <a:bodyPr/>
          <a:lstStyle/>
          <a:p>
            <a:endParaRPr lang="nb-NO"/>
          </a:p>
        </p:txBody>
      </p:sp>
    </p:spTree>
    <p:extLst>
      <p:ext uri="{BB962C8B-B14F-4D97-AF65-F5344CB8AC3E}">
        <p14:creationId xmlns:p14="http://schemas.microsoft.com/office/powerpoint/2010/main" val="2685013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972152"/>
            <a:ext cx="10515600" cy="5204811"/>
          </a:xfrm>
        </p:spPr>
        <p:txBody>
          <a:bodyPr>
            <a:normAutofit/>
          </a:bodyPr>
          <a:lstStyle/>
          <a:p>
            <a:r>
              <a:rPr lang="nb-NO" sz="3000" dirty="0" smtClean="0"/>
              <a:t>Er det varselsignaler som gir grunn til bekymring? </a:t>
            </a:r>
          </a:p>
          <a:p>
            <a:endParaRPr lang="nb-NO" sz="3000" dirty="0" smtClean="0"/>
          </a:p>
          <a:p>
            <a:r>
              <a:rPr lang="nb-NO" sz="3000" dirty="0" smtClean="0"/>
              <a:t>Hvis ja: </a:t>
            </a:r>
          </a:p>
          <a:p>
            <a:endParaRPr lang="nb-NO" sz="3000" dirty="0"/>
          </a:p>
          <a:p>
            <a:r>
              <a:rPr lang="nb-NO" sz="3000" dirty="0" smtClean="0"/>
              <a:t>Hva kan skje? </a:t>
            </a:r>
          </a:p>
          <a:p>
            <a:endParaRPr lang="nb-NO" sz="3000" dirty="0"/>
          </a:p>
          <a:p>
            <a:r>
              <a:rPr lang="nb-NO" sz="3000" dirty="0" smtClean="0"/>
              <a:t>Hvorfor? </a:t>
            </a:r>
          </a:p>
          <a:p>
            <a:endParaRPr lang="nb-NO" sz="3000" dirty="0"/>
          </a:p>
          <a:p>
            <a:r>
              <a:rPr lang="nb-NO" sz="3000" dirty="0" smtClean="0"/>
              <a:t>Hva kan vi gjøre for å redusere risikoen? </a:t>
            </a:r>
          </a:p>
          <a:p>
            <a:pPr marL="0" indent="0">
              <a:buNone/>
            </a:pPr>
            <a:endParaRPr lang="nb-NO" dirty="0" smtClean="0"/>
          </a:p>
          <a:p>
            <a:pPr marL="0" indent="0">
              <a:buNone/>
            </a:pPr>
            <a:endParaRPr lang="nb-NO" dirty="0"/>
          </a:p>
        </p:txBody>
      </p:sp>
    </p:spTree>
    <p:extLst>
      <p:ext uri="{BB962C8B-B14F-4D97-AF65-F5344CB8AC3E}">
        <p14:creationId xmlns:p14="http://schemas.microsoft.com/office/powerpoint/2010/main" val="1497103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2135501" y="908720"/>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Er det faglig grunn til bekymring?</a:t>
            </a:r>
          </a:p>
          <a:p>
            <a:pPr algn="ctr"/>
            <a:r>
              <a:rPr lang="nb-NO" sz="2400" dirty="0"/>
              <a:t>- Er det risiko?</a:t>
            </a:r>
            <a:endParaRPr lang="nb-NO" sz="2400" dirty="0"/>
          </a:p>
        </p:txBody>
      </p:sp>
      <p:sp>
        <p:nvSpPr>
          <p:cNvPr id="9" name="TekstSylinder 8"/>
          <p:cNvSpPr txBox="1"/>
          <p:nvPr/>
        </p:nvSpPr>
        <p:spPr>
          <a:xfrm>
            <a:off x="1847528" y="3408346"/>
            <a:ext cx="1384482" cy="461665"/>
          </a:xfrm>
          <a:prstGeom prst="rect">
            <a:avLst/>
          </a:prstGeom>
          <a:noFill/>
        </p:spPr>
        <p:txBody>
          <a:bodyPr wrap="none" rtlCol="0">
            <a:spAutoFit/>
          </a:bodyPr>
          <a:lstStyle/>
          <a:p>
            <a:r>
              <a:rPr lang="nb-NO" sz="2400" dirty="0"/>
              <a:t>screening</a:t>
            </a:r>
            <a:endParaRPr lang="nb-NO" sz="2400" dirty="0"/>
          </a:p>
        </p:txBody>
      </p:sp>
      <p:sp>
        <p:nvSpPr>
          <p:cNvPr id="10" name="TekstSylinder 9"/>
          <p:cNvSpPr txBox="1"/>
          <p:nvPr/>
        </p:nvSpPr>
        <p:spPr>
          <a:xfrm>
            <a:off x="3369099" y="3796661"/>
            <a:ext cx="1637821" cy="461665"/>
          </a:xfrm>
          <a:prstGeom prst="rect">
            <a:avLst/>
          </a:prstGeom>
          <a:noFill/>
        </p:spPr>
        <p:txBody>
          <a:bodyPr wrap="none" rtlCol="0">
            <a:spAutoFit/>
          </a:bodyPr>
          <a:lstStyle/>
          <a:p>
            <a:r>
              <a:rPr lang="nb-NO" sz="2400" dirty="0"/>
              <a:t>kartlegging </a:t>
            </a:r>
            <a:endParaRPr lang="nb-NO" sz="2400" dirty="0"/>
          </a:p>
        </p:txBody>
      </p:sp>
      <p:sp>
        <p:nvSpPr>
          <p:cNvPr id="11" name="TekstSylinder 10"/>
          <p:cNvSpPr txBox="1"/>
          <p:nvPr/>
        </p:nvSpPr>
        <p:spPr>
          <a:xfrm>
            <a:off x="2207569" y="4330323"/>
            <a:ext cx="1461297" cy="461665"/>
          </a:xfrm>
          <a:prstGeom prst="rect">
            <a:avLst/>
          </a:prstGeom>
          <a:noFill/>
        </p:spPr>
        <p:txBody>
          <a:bodyPr wrap="none" rtlCol="0">
            <a:spAutoFit/>
          </a:bodyPr>
          <a:lstStyle/>
          <a:p>
            <a:r>
              <a:rPr lang="nb-NO" sz="2400" dirty="0" err="1"/>
              <a:t>triagering</a:t>
            </a:r>
            <a:r>
              <a:rPr lang="nb-NO" sz="2400" dirty="0"/>
              <a:t> </a:t>
            </a:r>
            <a:endParaRPr lang="nb-NO" sz="2400" dirty="0"/>
          </a:p>
        </p:txBody>
      </p:sp>
      <p:sp>
        <p:nvSpPr>
          <p:cNvPr id="12" name="TekstSylinder 11"/>
          <p:cNvSpPr txBox="1"/>
          <p:nvPr/>
        </p:nvSpPr>
        <p:spPr>
          <a:xfrm>
            <a:off x="6744072" y="3645025"/>
            <a:ext cx="3816424" cy="830997"/>
          </a:xfrm>
          <a:prstGeom prst="rect">
            <a:avLst/>
          </a:prstGeom>
          <a:noFill/>
        </p:spPr>
        <p:txBody>
          <a:bodyPr wrap="square" rtlCol="0">
            <a:spAutoFit/>
          </a:bodyPr>
          <a:lstStyle/>
          <a:p>
            <a:r>
              <a:rPr lang="nb-NO" sz="2400" dirty="0"/>
              <a:t>Grundigere systematiske risikovurdering </a:t>
            </a:r>
            <a:endParaRPr lang="nb-NO" sz="2400" dirty="0"/>
          </a:p>
        </p:txBody>
      </p:sp>
      <p:sp>
        <p:nvSpPr>
          <p:cNvPr id="13" name="Ellipse 12"/>
          <p:cNvSpPr/>
          <p:nvPr/>
        </p:nvSpPr>
        <p:spPr>
          <a:xfrm>
            <a:off x="6914728" y="908720"/>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Hva er risikoen?</a:t>
            </a:r>
          </a:p>
        </p:txBody>
      </p:sp>
      <p:sp>
        <p:nvSpPr>
          <p:cNvPr id="2" name="TekstSylinder 1"/>
          <p:cNvSpPr txBox="1"/>
          <p:nvPr/>
        </p:nvSpPr>
        <p:spPr>
          <a:xfrm>
            <a:off x="4203503" y="4346941"/>
            <a:ext cx="1434880" cy="461665"/>
          </a:xfrm>
          <a:prstGeom prst="rect">
            <a:avLst/>
          </a:prstGeom>
          <a:noFill/>
        </p:spPr>
        <p:txBody>
          <a:bodyPr wrap="none" rtlCol="0">
            <a:spAutoFit/>
          </a:bodyPr>
          <a:lstStyle/>
          <a:p>
            <a:r>
              <a:rPr lang="nb-NO" sz="2400" dirty="0"/>
              <a:t>avdekking</a:t>
            </a:r>
            <a:endParaRPr lang="nb-NO" sz="2400" dirty="0"/>
          </a:p>
        </p:txBody>
      </p:sp>
      <p:sp>
        <p:nvSpPr>
          <p:cNvPr id="4" name="Pil ned 3"/>
          <p:cNvSpPr/>
          <p:nvPr/>
        </p:nvSpPr>
        <p:spPr>
          <a:xfrm rot="16200000">
            <a:off x="5447928" y="1700808"/>
            <a:ext cx="93610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93611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2135501" y="908720"/>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Er det faglig grunn til bekymring?</a:t>
            </a:r>
          </a:p>
          <a:p>
            <a:pPr algn="ctr"/>
            <a:r>
              <a:rPr lang="nb-NO" sz="2400" dirty="0"/>
              <a:t>- Er det risiko?</a:t>
            </a:r>
            <a:endParaRPr lang="nb-NO" sz="2400" dirty="0"/>
          </a:p>
        </p:txBody>
      </p:sp>
      <p:sp>
        <p:nvSpPr>
          <p:cNvPr id="9" name="TekstSylinder 8"/>
          <p:cNvSpPr txBox="1"/>
          <p:nvPr/>
        </p:nvSpPr>
        <p:spPr>
          <a:xfrm>
            <a:off x="1847528" y="3408346"/>
            <a:ext cx="1384482" cy="461665"/>
          </a:xfrm>
          <a:prstGeom prst="rect">
            <a:avLst/>
          </a:prstGeom>
          <a:noFill/>
        </p:spPr>
        <p:txBody>
          <a:bodyPr wrap="none" rtlCol="0">
            <a:spAutoFit/>
          </a:bodyPr>
          <a:lstStyle/>
          <a:p>
            <a:r>
              <a:rPr lang="nb-NO" sz="2400" dirty="0"/>
              <a:t>screening</a:t>
            </a:r>
            <a:endParaRPr lang="nb-NO" sz="2400" dirty="0"/>
          </a:p>
        </p:txBody>
      </p:sp>
      <p:sp>
        <p:nvSpPr>
          <p:cNvPr id="10" name="TekstSylinder 9"/>
          <p:cNvSpPr txBox="1"/>
          <p:nvPr/>
        </p:nvSpPr>
        <p:spPr>
          <a:xfrm>
            <a:off x="3369099" y="3796661"/>
            <a:ext cx="1637821" cy="461665"/>
          </a:xfrm>
          <a:prstGeom prst="rect">
            <a:avLst/>
          </a:prstGeom>
          <a:noFill/>
        </p:spPr>
        <p:txBody>
          <a:bodyPr wrap="none" rtlCol="0">
            <a:spAutoFit/>
          </a:bodyPr>
          <a:lstStyle/>
          <a:p>
            <a:r>
              <a:rPr lang="nb-NO" sz="2400" dirty="0"/>
              <a:t>kartlegging </a:t>
            </a:r>
            <a:endParaRPr lang="nb-NO" sz="2400" dirty="0"/>
          </a:p>
        </p:txBody>
      </p:sp>
      <p:sp>
        <p:nvSpPr>
          <p:cNvPr id="11" name="TekstSylinder 10"/>
          <p:cNvSpPr txBox="1"/>
          <p:nvPr/>
        </p:nvSpPr>
        <p:spPr>
          <a:xfrm>
            <a:off x="2207569" y="4330323"/>
            <a:ext cx="1461297" cy="461665"/>
          </a:xfrm>
          <a:prstGeom prst="rect">
            <a:avLst/>
          </a:prstGeom>
          <a:noFill/>
        </p:spPr>
        <p:txBody>
          <a:bodyPr wrap="none" rtlCol="0">
            <a:spAutoFit/>
          </a:bodyPr>
          <a:lstStyle/>
          <a:p>
            <a:r>
              <a:rPr lang="nb-NO" sz="2400" dirty="0" err="1"/>
              <a:t>triagering</a:t>
            </a:r>
            <a:r>
              <a:rPr lang="nb-NO" sz="2400" dirty="0"/>
              <a:t> </a:t>
            </a:r>
            <a:endParaRPr lang="nb-NO" sz="2400" dirty="0"/>
          </a:p>
        </p:txBody>
      </p:sp>
      <p:sp>
        <p:nvSpPr>
          <p:cNvPr id="12" name="TekstSylinder 11"/>
          <p:cNvSpPr txBox="1"/>
          <p:nvPr/>
        </p:nvSpPr>
        <p:spPr>
          <a:xfrm>
            <a:off x="6744072" y="3645025"/>
            <a:ext cx="3816424" cy="830997"/>
          </a:xfrm>
          <a:prstGeom prst="rect">
            <a:avLst/>
          </a:prstGeom>
          <a:noFill/>
        </p:spPr>
        <p:txBody>
          <a:bodyPr wrap="square" rtlCol="0">
            <a:spAutoFit/>
          </a:bodyPr>
          <a:lstStyle/>
          <a:p>
            <a:r>
              <a:rPr lang="nb-NO" sz="2400" dirty="0"/>
              <a:t>Grundigere systematiske risikovurdering </a:t>
            </a:r>
            <a:endParaRPr lang="nb-NO" sz="2400" dirty="0"/>
          </a:p>
        </p:txBody>
      </p:sp>
      <p:sp>
        <p:nvSpPr>
          <p:cNvPr id="13" name="Ellipse 12"/>
          <p:cNvSpPr/>
          <p:nvPr/>
        </p:nvSpPr>
        <p:spPr>
          <a:xfrm>
            <a:off x="6914728" y="908720"/>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Hva er risikoen?</a:t>
            </a:r>
          </a:p>
        </p:txBody>
      </p:sp>
      <p:pic>
        <p:nvPicPr>
          <p:cNvPr id="14" name="Picture 6" descr="Digital Monoculturalism: Small Changes, Big Impact - Shelly Palm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0858" y="5468873"/>
            <a:ext cx="2257597" cy="1168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Group Of People Silhouette Free Vector Art - (1,433 Free Downlo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050" y="5460405"/>
            <a:ext cx="1159668" cy="1159668"/>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4203503" y="4346941"/>
            <a:ext cx="1434880" cy="461665"/>
          </a:xfrm>
          <a:prstGeom prst="rect">
            <a:avLst/>
          </a:prstGeom>
          <a:noFill/>
        </p:spPr>
        <p:txBody>
          <a:bodyPr wrap="none" rtlCol="0">
            <a:spAutoFit/>
          </a:bodyPr>
          <a:lstStyle/>
          <a:p>
            <a:r>
              <a:rPr lang="nb-NO" sz="2400" dirty="0"/>
              <a:t>avdekking</a:t>
            </a:r>
            <a:endParaRPr lang="nb-NO" sz="2400" dirty="0"/>
          </a:p>
        </p:txBody>
      </p:sp>
      <p:sp>
        <p:nvSpPr>
          <p:cNvPr id="4" name="Pil ned 3"/>
          <p:cNvSpPr/>
          <p:nvPr/>
        </p:nvSpPr>
        <p:spPr>
          <a:xfrm rot="16200000">
            <a:off x="5447928" y="1700808"/>
            <a:ext cx="93610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59626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2135501" y="908720"/>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Er det faglig grunn til bekymring?</a:t>
            </a:r>
          </a:p>
          <a:p>
            <a:pPr algn="ctr"/>
            <a:r>
              <a:rPr lang="nb-NO" sz="2400" dirty="0"/>
              <a:t>- Er det risiko?</a:t>
            </a:r>
            <a:endParaRPr lang="nb-NO" sz="2400" dirty="0"/>
          </a:p>
        </p:txBody>
      </p:sp>
      <p:sp>
        <p:nvSpPr>
          <p:cNvPr id="9" name="TekstSylinder 8"/>
          <p:cNvSpPr txBox="1"/>
          <p:nvPr/>
        </p:nvSpPr>
        <p:spPr>
          <a:xfrm>
            <a:off x="1847528" y="3408346"/>
            <a:ext cx="1384482" cy="461665"/>
          </a:xfrm>
          <a:prstGeom prst="rect">
            <a:avLst/>
          </a:prstGeom>
          <a:noFill/>
        </p:spPr>
        <p:txBody>
          <a:bodyPr wrap="none" rtlCol="0">
            <a:spAutoFit/>
          </a:bodyPr>
          <a:lstStyle/>
          <a:p>
            <a:r>
              <a:rPr lang="nb-NO" sz="2400" dirty="0"/>
              <a:t>screening</a:t>
            </a:r>
            <a:endParaRPr lang="nb-NO" sz="2400" dirty="0"/>
          </a:p>
        </p:txBody>
      </p:sp>
      <p:sp>
        <p:nvSpPr>
          <p:cNvPr id="10" name="TekstSylinder 9"/>
          <p:cNvSpPr txBox="1"/>
          <p:nvPr/>
        </p:nvSpPr>
        <p:spPr>
          <a:xfrm>
            <a:off x="3369099" y="3796661"/>
            <a:ext cx="1637821" cy="461665"/>
          </a:xfrm>
          <a:prstGeom prst="rect">
            <a:avLst/>
          </a:prstGeom>
          <a:noFill/>
        </p:spPr>
        <p:txBody>
          <a:bodyPr wrap="none" rtlCol="0">
            <a:spAutoFit/>
          </a:bodyPr>
          <a:lstStyle/>
          <a:p>
            <a:r>
              <a:rPr lang="nb-NO" sz="2400" dirty="0"/>
              <a:t>kartlegging </a:t>
            </a:r>
            <a:endParaRPr lang="nb-NO" sz="2400" dirty="0"/>
          </a:p>
        </p:txBody>
      </p:sp>
      <p:sp>
        <p:nvSpPr>
          <p:cNvPr id="11" name="TekstSylinder 10"/>
          <p:cNvSpPr txBox="1"/>
          <p:nvPr/>
        </p:nvSpPr>
        <p:spPr>
          <a:xfrm>
            <a:off x="2207569" y="4330323"/>
            <a:ext cx="1461297" cy="461665"/>
          </a:xfrm>
          <a:prstGeom prst="rect">
            <a:avLst/>
          </a:prstGeom>
          <a:noFill/>
        </p:spPr>
        <p:txBody>
          <a:bodyPr wrap="none" rtlCol="0">
            <a:spAutoFit/>
          </a:bodyPr>
          <a:lstStyle/>
          <a:p>
            <a:r>
              <a:rPr lang="nb-NO" sz="2400" dirty="0" err="1"/>
              <a:t>triagering</a:t>
            </a:r>
            <a:r>
              <a:rPr lang="nb-NO" sz="2400" dirty="0"/>
              <a:t> </a:t>
            </a:r>
            <a:endParaRPr lang="nb-NO" sz="2400" dirty="0"/>
          </a:p>
        </p:txBody>
      </p:sp>
      <p:pic>
        <p:nvPicPr>
          <p:cNvPr id="14" name="Picture 6" descr="Digital Monoculturalism: Small Changes, Big Impact - Shelly Palm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0858" y="5468873"/>
            <a:ext cx="2257597" cy="1168955"/>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4203503" y="4346941"/>
            <a:ext cx="1434880" cy="461665"/>
          </a:xfrm>
          <a:prstGeom prst="rect">
            <a:avLst/>
          </a:prstGeom>
          <a:noFill/>
        </p:spPr>
        <p:txBody>
          <a:bodyPr wrap="none" rtlCol="0">
            <a:spAutoFit/>
          </a:bodyPr>
          <a:lstStyle/>
          <a:p>
            <a:r>
              <a:rPr lang="nb-NO" sz="2400" dirty="0"/>
              <a:t>avdekking</a:t>
            </a:r>
            <a:endParaRPr lang="nb-NO" sz="2400" dirty="0"/>
          </a:p>
        </p:txBody>
      </p:sp>
      <p:sp>
        <p:nvSpPr>
          <p:cNvPr id="16" name="TekstSylinder 15"/>
          <p:cNvSpPr txBox="1"/>
          <p:nvPr/>
        </p:nvSpPr>
        <p:spPr>
          <a:xfrm>
            <a:off x="6096000" y="1673270"/>
            <a:ext cx="4797788" cy="1569660"/>
          </a:xfrm>
          <a:prstGeom prst="rect">
            <a:avLst/>
          </a:prstGeom>
          <a:noFill/>
        </p:spPr>
        <p:txBody>
          <a:bodyPr wrap="none" rtlCol="0">
            <a:spAutoFit/>
          </a:bodyPr>
          <a:lstStyle/>
          <a:p>
            <a:r>
              <a:rPr lang="nb-NO" sz="2400" dirty="0" smtClean="0"/>
              <a:t>Er det varselsignaler på at personen..</a:t>
            </a:r>
          </a:p>
          <a:p>
            <a:pPr marL="285750" indent="-285750">
              <a:buFontTx/>
              <a:buChar char="-"/>
            </a:pPr>
            <a:r>
              <a:rPr lang="nb-NO" sz="2400" dirty="0" smtClean="0"/>
              <a:t>Har et voldsproblem?</a:t>
            </a:r>
          </a:p>
          <a:p>
            <a:pPr marL="285750" indent="-285750">
              <a:buFontTx/>
              <a:buChar char="-"/>
            </a:pPr>
            <a:r>
              <a:rPr lang="nb-NO" sz="2400" dirty="0" smtClean="0"/>
              <a:t>Utgjør en fare her og nå?</a:t>
            </a:r>
          </a:p>
          <a:p>
            <a:pPr marL="285750" indent="-285750">
              <a:buFontTx/>
              <a:buChar char="-"/>
            </a:pPr>
            <a:r>
              <a:rPr lang="nb-NO" sz="2400" dirty="0" smtClean="0"/>
              <a:t>Utgjør en alvorlig fare?</a:t>
            </a:r>
          </a:p>
        </p:txBody>
      </p:sp>
      <p:sp>
        <p:nvSpPr>
          <p:cNvPr id="3" name="TekstSylinder 2"/>
          <p:cNvSpPr txBox="1"/>
          <p:nvPr/>
        </p:nvSpPr>
        <p:spPr>
          <a:xfrm>
            <a:off x="6836459" y="3700889"/>
            <a:ext cx="4864473" cy="1569660"/>
          </a:xfrm>
          <a:prstGeom prst="rect">
            <a:avLst/>
          </a:prstGeom>
          <a:noFill/>
        </p:spPr>
        <p:txBody>
          <a:bodyPr wrap="none" rtlCol="0">
            <a:spAutoFit/>
          </a:bodyPr>
          <a:lstStyle/>
          <a:p>
            <a:r>
              <a:rPr lang="nb-NO" sz="2400" dirty="0" smtClean="0"/>
              <a:t>Basert på det personen sier? </a:t>
            </a:r>
          </a:p>
          <a:p>
            <a:r>
              <a:rPr lang="nb-NO" sz="2400" dirty="0" smtClean="0"/>
              <a:t>Gjør?  </a:t>
            </a:r>
          </a:p>
          <a:p>
            <a:r>
              <a:rPr lang="nb-NO" sz="2400" dirty="0" smtClean="0"/>
              <a:t>Det vi vet fra før?</a:t>
            </a:r>
          </a:p>
          <a:p>
            <a:r>
              <a:rPr lang="nb-NO" sz="2400" dirty="0" smtClean="0"/>
              <a:t>De vi får opplysninger om fra andre?  </a:t>
            </a:r>
            <a:endParaRPr lang="nb-NO" sz="2400" dirty="0"/>
          </a:p>
        </p:txBody>
      </p:sp>
    </p:spTree>
    <p:extLst>
      <p:ext uri="{BB962C8B-B14F-4D97-AF65-F5344CB8AC3E}">
        <p14:creationId xmlns:p14="http://schemas.microsoft.com/office/powerpoint/2010/main" val="195290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p:cNvSpPr txBox="1"/>
          <p:nvPr/>
        </p:nvSpPr>
        <p:spPr>
          <a:xfrm>
            <a:off x="7584667" y="3510272"/>
            <a:ext cx="3816424" cy="830997"/>
          </a:xfrm>
          <a:prstGeom prst="rect">
            <a:avLst/>
          </a:prstGeom>
          <a:noFill/>
        </p:spPr>
        <p:txBody>
          <a:bodyPr wrap="square" rtlCol="0">
            <a:spAutoFit/>
          </a:bodyPr>
          <a:lstStyle/>
          <a:p>
            <a:r>
              <a:rPr lang="nb-NO" sz="2400" dirty="0"/>
              <a:t>Grundigere systematiske risikovurdering </a:t>
            </a:r>
            <a:endParaRPr lang="nb-NO" sz="2400" dirty="0"/>
          </a:p>
        </p:txBody>
      </p:sp>
      <p:sp>
        <p:nvSpPr>
          <p:cNvPr id="13" name="Ellipse 12"/>
          <p:cNvSpPr/>
          <p:nvPr/>
        </p:nvSpPr>
        <p:spPr>
          <a:xfrm>
            <a:off x="7675124" y="1024223"/>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Hva er risikoen?</a:t>
            </a:r>
          </a:p>
        </p:txBody>
      </p:sp>
      <p:pic>
        <p:nvPicPr>
          <p:cNvPr id="15" name="Picture 8" descr="Group Of People Silhouette Free Vector Art - (1,433 Free Downlo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576" y="4517130"/>
            <a:ext cx="1159668" cy="115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85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p:cNvSpPr txBox="1"/>
          <p:nvPr/>
        </p:nvSpPr>
        <p:spPr>
          <a:xfrm>
            <a:off x="7584667" y="3510272"/>
            <a:ext cx="3816424" cy="830997"/>
          </a:xfrm>
          <a:prstGeom prst="rect">
            <a:avLst/>
          </a:prstGeom>
          <a:noFill/>
        </p:spPr>
        <p:txBody>
          <a:bodyPr wrap="square" rtlCol="0">
            <a:spAutoFit/>
          </a:bodyPr>
          <a:lstStyle/>
          <a:p>
            <a:r>
              <a:rPr lang="nb-NO" sz="2400" dirty="0"/>
              <a:t>Grundigere systematiske risikovurdering </a:t>
            </a:r>
            <a:endParaRPr lang="nb-NO" sz="2400" dirty="0"/>
          </a:p>
        </p:txBody>
      </p:sp>
      <p:sp>
        <p:nvSpPr>
          <p:cNvPr id="13" name="Ellipse 12"/>
          <p:cNvSpPr/>
          <p:nvPr/>
        </p:nvSpPr>
        <p:spPr>
          <a:xfrm>
            <a:off x="7675124" y="1024223"/>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Hva er risikoen?</a:t>
            </a:r>
          </a:p>
        </p:txBody>
      </p:sp>
      <p:pic>
        <p:nvPicPr>
          <p:cNvPr id="15" name="Picture 8" descr="Group Of People Silhouette Free Vector Art - (1,433 Free Downlo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576" y="4517130"/>
            <a:ext cx="1159668" cy="115966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p:cNvSpPr txBox="1"/>
          <p:nvPr/>
        </p:nvSpPr>
        <p:spPr>
          <a:xfrm>
            <a:off x="1886551" y="1617446"/>
            <a:ext cx="3634521" cy="2308324"/>
          </a:xfrm>
          <a:prstGeom prst="rect">
            <a:avLst/>
          </a:prstGeom>
          <a:noFill/>
        </p:spPr>
        <p:txBody>
          <a:bodyPr wrap="none" rtlCol="0">
            <a:spAutoFit/>
          </a:bodyPr>
          <a:lstStyle/>
          <a:p>
            <a:r>
              <a:rPr lang="nb-NO" sz="2400" dirty="0" smtClean="0"/>
              <a:t>Hva kan skje? </a:t>
            </a:r>
          </a:p>
          <a:p>
            <a:endParaRPr lang="nb-NO" sz="2400" dirty="0"/>
          </a:p>
          <a:p>
            <a:r>
              <a:rPr lang="nb-NO" sz="2400" dirty="0" smtClean="0"/>
              <a:t>Hvorfor? </a:t>
            </a:r>
          </a:p>
          <a:p>
            <a:endParaRPr lang="nb-NO" sz="2400" dirty="0"/>
          </a:p>
          <a:p>
            <a:r>
              <a:rPr lang="nb-NO" sz="2400" dirty="0" smtClean="0"/>
              <a:t>Hvilke forebyggende tiltak </a:t>
            </a:r>
          </a:p>
          <a:p>
            <a:r>
              <a:rPr lang="nb-NO" sz="2400" dirty="0" smtClean="0"/>
              <a:t>vil trolig forebygge vold</a:t>
            </a:r>
            <a:endParaRPr lang="nb-NO" sz="2400" dirty="0"/>
          </a:p>
        </p:txBody>
      </p:sp>
    </p:spTree>
    <p:extLst>
      <p:ext uri="{BB962C8B-B14F-4D97-AF65-F5344CB8AC3E}">
        <p14:creationId xmlns:p14="http://schemas.microsoft.com/office/powerpoint/2010/main" val="4000324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p:cNvSpPr txBox="1"/>
          <p:nvPr/>
        </p:nvSpPr>
        <p:spPr>
          <a:xfrm>
            <a:off x="7584667" y="3510272"/>
            <a:ext cx="3816424" cy="830997"/>
          </a:xfrm>
          <a:prstGeom prst="rect">
            <a:avLst/>
          </a:prstGeom>
          <a:noFill/>
        </p:spPr>
        <p:txBody>
          <a:bodyPr wrap="square" rtlCol="0">
            <a:spAutoFit/>
          </a:bodyPr>
          <a:lstStyle/>
          <a:p>
            <a:r>
              <a:rPr lang="nb-NO" sz="2400" dirty="0" smtClean="0"/>
              <a:t>Ved behov: Strukturert klinisk risikovurdering</a:t>
            </a:r>
            <a:endParaRPr lang="nb-NO" sz="2400" dirty="0"/>
          </a:p>
        </p:txBody>
      </p:sp>
      <p:sp>
        <p:nvSpPr>
          <p:cNvPr id="13" name="Ellipse 12"/>
          <p:cNvSpPr/>
          <p:nvPr/>
        </p:nvSpPr>
        <p:spPr>
          <a:xfrm>
            <a:off x="7675124" y="1024223"/>
            <a:ext cx="2808312" cy="21602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Hva er risikoen?</a:t>
            </a:r>
          </a:p>
        </p:txBody>
      </p:sp>
      <p:pic>
        <p:nvPicPr>
          <p:cNvPr id="15" name="Picture 8" descr="Group Of People Silhouette Free Vector Art - (1,433 Free Downlo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576" y="4517130"/>
            <a:ext cx="1159668" cy="11596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74" r="2414"/>
          <a:stretch/>
        </p:blipFill>
        <p:spPr bwMode="auto">
          <a:xfrm>
            <a:off x="635268" y="284603"/>
            <a:ext cx="2296514" cy="3360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Bilde 6" descr="Skjermutklip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252" y="1205008"/>
            <a:ext cx="2591059" cy="3727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Bilde 7"/>
          <p:cNvPicPr>
            <a:picLocks noChangeAspect="1"/>
          </p:cNvPicPr>
          <p:nvPr/>
        </p:nvPicPr>
        <p:blipFill>
          <a:blip r:embed="rId5"/>
          <a:stretch>
            <a:fillRect/>
          </a:stretch>
        </p:blipFill>
        <p:spPr>
          <a:xfrm>
            <a:off x="3032028" y="2859678"/>
            <a:ext cx="2587171" cy="3659203"/>
          </a:xfrm>
          <a:prstGeom prst="rect">
            <a:avLst/>
          </a:prstGeom>
          <a:ln>
            <a:solidFill>
              <a:schemeClr val="tx1"/>
            </a:solidFill>
          </a:ln>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7496" y="3645025"/>
            <a:ext cx="2197007" cy="30821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661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318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2403646" y="2710582"/>
            <a:ext cx="2187146" cy="1838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76204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74" r="2414"/>
          <a:stretch/>
        </p:blipFill>
        <p:spPr bwMode="auto">
          <a:xfrm>
            <a:off x="2737576" y="4248156"/>
            <a:ext cx="1519288" cy="2223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747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972152"/>
            <a:ext cx="10515600" cy="5204811"/>
          </a:xfrm>
        </p:spPr>
        <p:txBody>
          <a:bodyPr>
            <a:normAutofit/>
          </a:bodyPr>
          <a:lstStyle/>
          <a:p>
            <a:r>
              <a:rPr lang="nb-NO" b="1" dirty="0" smtClean="0"/>
              <a:t>Risiko</a:t>
            </a:r>
            <a:r>
              <a:rPr lang="nb-NO" dirty="0" smtClean="0"/>
              <a:t>: En trussel eller fare vi ikke helt forstår – og som vi bare kan forutsi med usikkerhet</a:t>
            </a:r>
          </a:p>
          <a:p>
            <a:endParaRPr lang="nb-NO" dirty="0"/>
          </a:p>
          <a:p>
            <a:r>
              <a:rPr lang="nb-NO" dirty="0" smtClean="0"/>
              <a:t>Handler om noe negativt – en fare - som </a:t>
            </a:r>
            <a:r>
              <a:rPr lang="nb-NO" b="1" i="1" dirty="0" smtClean="0"/>
              <a:t>kan </a:t>
            </a:r>
            <a:r>
              <a:rPr lang="nb-NO" dirty="0" smtClean="0"/>
              <a:t>skje i fremtiden  </a:t>
            </a:r>
          </a:p>
          <a:p>
            <a:pPr lvl="1"/>
            <a:endParaRPr lang="nb-NO" dirty="0" smtClean="0"/>
          </a:p>
          <a:p>
            <a:pPr lvl="1"/>
            <a:endParaRPr lang="nb-NO" dirty="0"/>
          </a:p>
          <a:p>
            <a:r>
              <a:rPr lang="nb-NO" dirty="0" smtClean="0"/>
              <a:t>Hvilken fare?  Trussel om, forsøk på, eller påført fysisk eller alvorlig psykisk skade på en annen person </a:t>
            </a:r>
          </a:p>
          <a:p>
            <a:pPr marL="0" indent="0">
              <a:buNone/>
            </a:pPr>
            <a:endParaRPr lang="nb-NO" dirty="0"/>
          </a:p>
        </p:txBody>
      </p:sp>
    </p:spTree>
    <p:extLst>
      <p:ext uri="{BB962C8B-B14F-4D97-AF65-F5344CB8AC3E}">
        <p14:creationId xmlns:p14="http://schemas.microsoft.com/office/powerpoint/2010/main" val="435089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2387" y="163629"/>
            <a:ext cx="10404910" cy="6361715"/>
          </a:xfrm>
        </p:spPr>
        <p:txBody>
          <a:bodyPr>
            <a:normAutofit/>
          </a:bodyPr>
          <a:lstStyle/>
          <a:p>
            <a:pPr marL="0" indent="0">
              <a:buNone/>
            </a:pPr>
            <a:r>
              <a:rPr lang="nb-NO" sz="1800" b="1" u="sng" dirty="0"/>
              <a:t>Historiske ledd </a:t>
            </a:r>
            <a:r>
              <a:rPr lang="nb-NO" sz="1600" b="1" u="sng" dirty="0"/>
              <a:t>		</a:t>
            </a:r>
            <a:r>
              <a:rPr lang="nb-NO" sz="1600" b="1" u="sng" dirty="0" smtClean="0"/>
              <a:t>	</a:t>
            </a:r>
            <a:r>
              <a:rPr lang="nb-NO" sz="1800" b="1" u="sng" dirty="0" smtClean="0"/>
              <a:t>Kliniske </a:t>
            </a:r>
            <a:r>
              <a:rPr lang="nb-NO" sz="1800" b="1" u="sng" dirty="0"/>
              <a:t>ledd 	          </a:t>
            </a:r>
            <a:r>
              <a:rPr lang="nb-NO" sz="1800" b="1" u="sng" dirty="0"/>
              <a:t>	</a:t>
            </a:r>
            <a:r>
              <a:rPr lang="nb-NO" sz="1800" b="1" u="sng" dirty="0" smtClean="0"/>
              <a:t>	Risikohåndteringsledd</a:t>
            </a:r>
            <a:endParaRPr lang="nb-NO" sz="1800" b="1" u="sng" dirty="0"/>
          </a:p>
          <a:p>
            <a:pPr marL="0" indent="0">
              <a:buNone/>
            </a:pPr>
            <a:r>
              <a:rPr lang="nb-NO" sz="1800" i="1" dirty="0"/>
              <a:t>(tidligere problemer med</a:t>
            </a:r>
            <a:r>
              <a:rPr lang="nb-NO" sz="1800" i="1" dirty="0" smtClean="0"/>
              <a:t>…)	</a:t>
            </a:r>
            <a:r>
              <a:rPr lang="nb-NO" sz="1800" i="1" dirty="0"/>
              <a:t>	(problemer med…)		</a:t>
            </a:r>
            <a:r>
              <a:rPr lang="nb-NO" sz="1800" i="1" dirty="0" smtClean="0"/>
              <a:t>	(</a:t>
            </a:r>
            <a:r>
              <a:rPr lang="nb-NO" sz="1800" i="1" dirty="0"/>
              <a:t>fremtidige problemer med…)</a:t>
            </a:r>
          </a:p>
          <a:p>
            <a:pPr marL="0" indent="0">
              <a:buNone/>
            </a:pPr>
            <a:endParaRPr lang="nb-NO" sz="1800" i="1" dirty="0"/>
          </a:p>
          <a:p>
            <a:pPr marL="0" indent="0">
              <a:lnSpc>
                <a:spcPct val="150000"/>
              </a:lnSpc>
              <a:buNone/>
            </a:pPr>
            <a:r>
              <a:rPr lang="nb-NO" sz="1600" b="1" dirty="0"/>
              <a:t>H1: Vold			</a:t>
            </a:r>
            <a:r>
              <a:rPr lang="nb-NO" sz="1600" b="1" dirty="0" smtClean="0"/>
              <a:t>	C1</a:t>
            </a:r>
            <a:r>
              <a:rPr lang="nb-NO" sz="1600" b="1" dirty="0"/>
              <a:t>: Innsikt	</a:t>
            </a:r>
            <a:r>
              <a:rPr lang="nb-NO" sz="1600" b="1" dirty="0" smtClean="0"/>
              <a:t>			R1</a:t>
            </a:r>
            <a:r>
              <a:rPr lang="nb-NO" sz="1600" b="1" dirty="0"/>
              <a:t>: Bruk av off. </a:t>
            </a:r>
            <a:r>
              <a:rPr lang="nb-NO" sz="1600" b="1" dirty="0"/>
              <a:t>tjenester</a:t>
            </a:r>
          </a:p>
          <a:p>
            <a:pPr marL="0" indent="0">
              <a:lnSpc>
                <a:spcPct val="150000"/>
              </a:lnSpc>
              <a:buNone/>
            </a:pPr>
            <a:r>
              <a:rPr lang="nb-NO" sz="1600" b="1" dirty="0"/>
              <a:t>H2: Annen antisosial atferd	</a:t>
            </a:r>
            <a:r>
              <a:rPr lang="nb-NO" sz="1600" b="1" dirty="0" smtClean="0"/>
              <a:t>	C2</a:t>
            </a:r>
            <a:r>
              <a:rPr lang="nb-NO" sz="1600" b="1" dirty="0"/>
              <a:t>: </a:t>
            </a:r>
            <a:r>
              <a:rPr lang="nb-NO" sz="1600" b="1" dirty="0" err="1"/>
              <a:t>Voldsforest</a:t>
            </a:r>
            <a:r>
              <a:rPr lang="nb-NO" sz="1600" b="1" dirty="0"/>
              <a:t>. el. </a:t>
            </a:r>
            <a:r>
              <a:rPr lang="nb-NO" sz="1600" b="1" dirty="0"/>
              <a:t>–</a:t>
            </a:r>
            <a:r>
              <a:rPr lang="nb-NO" sz="1600" b="1" dirty="0" smtClean="0"/>
              <a:t>intensjoner		R2</a:t>
            </a:r>
            <a:r>
              <a:rPr lang="nb-NO" sz="1600" b="1" dirty="0"/>
              <a:t>: Boforhold og omgivelser</a:t>
            </a:r>
          </a:p>
          <a:p>
            <a:pPr marL="0" indent="0">
              <a:lnSpc>
                <a:spcPct val="150000"/>
              </a:lnSpc>
              <a:buNone/>
            </a:pPr>
            <a:r>
              <a:rPr lang="nb-NO" sz="1600" b="1" dirty="0"/>
              <a:t>H3: Relasjoner		</a:t>
            </a:r>
            <a:r>
              <a:rPr lang="nb-NO" sz="1600" b="1" dirty="0" smtClean="0"/>
              <a:t>	C3</a:t>
            </a:r>
            <a:r>
              <a:rPr lang="nb-NO" sz="1600" b="1" dirty="0"/>
              <a:t>: </a:t>
            </a:r>
            <a:r>
              <a:rPr lang="nb-NO" sz="1600" b="1" dirty="0" err="1"/>
              <a:t>Sympt</a:t>
            </a:r>
            <a:r>
              <a:rPr lang="nb-NO" sz="1600" b="1" dirty="0"/>
              <a:t>. på alv. </a:t>
            </a:r>
            <a:r>
              <a:rPr lang="nb-NO" sz="1600" b="1" dirty="0"/>
              <a:t>psyk. </a:t>
            </a:r>
            <a:r>
              <a:rPr lang="nb-NO" sz="1600" b="1" dirty="0" smtClean="0"/>
              <a:t>Lidelse		R3</a:t>
            </a:r>
            <a:r>
              <a:rPr lang="nb-NO" sz="1600" b="1" dirty="0"/>
              <a:t>: Personlig støtte</a:t>
            </a:r>
          </a:p>
          <a:p>
            <a:pPr marL="0" indent="0">
              <a:lnSpc>
                <a:spcPct val="150000"/>
              </a:lnSpc>
              <a:buNone/>
            </a:pPr>
            <a:r>
              <a:rPr lang="nb-NO" sz="1600" b="1" dirty="0"/>
              <a:t>H4: Arbeid og utdanning	</a:t>
            </a:r>
            <a:r>
              <a:rPr lang="nb-NO" sz="1600" b="1" dirty="0" smtClean="0"/>
              <a:t>	C4</a:t>
            </a:r>
            <a:r>
              <a:rPr lang="nb-NO" sz="1600" b="1" dirty="0"/>
              <a:t>: </a:t>
            </a:r>
            <a:r>
              <a:rPr lang="nb-NO" sz="1600" b="1" dirty="0" smtClean="0"/>
              <a:t>Ustabilitet			R4</a:t>
            </a:r>
            <a:r>
              <a:rPr lang="nb-NO" sz="1600" b="1" dirty="0"/>
              <a:t>: Respons på </a:t>
            </a:r>
            <a:r>
              <a:rPr lang="nb-NO" sz="1600" b="1" dirty="0" err="1"/>
              <a:t>beh</a:t>
            </a:r>
            <a:r>
              <a:rPr lang="nb-NO" sz="1600" b="1" dirty="0"/>
              <a:t>. og tilsyn</a:t>
            </a:r>
          </a:p>
          <a:p>
            <a:pPr marL="0" indent="0">
              <a:lnSpc>
                <a:spcPct val="150000"/>
              </a:lnSpc>
              <a:buNone/>
            </a:pPr>
            <a:r>
              <a:rPr lang="nb-NO" sz="1600" b="1" dirty="0"/>
              <a:t>H5: Rusmidler		</a:t>
            </a:r>
            <a:r>
              <a:rPr lang="nb-NO" sz="1600" b="1" dirty="0" smtClean="0"/>
              <a:t>	C5</a:t>
            </a:r>
            <a:r>
              <a:rPr lang="nb-NO" sz="1600" b="1" dirty="0"/>
              <a:t>: Respons på </a:t>
            </a:r>
            <a:r>
              <a:rPr lang="nb-NO" sz="1600" b="1" dirty="0" err="1"/>
              <a:t>beh</a:t>
            </a:r>
            <a:r>
              <a:rPr lang="nb-NO" sz="1600" b="1" dirty="0"/>
              <a:t>. </a:t>
            </a:r>
            <a:r>
              <a:rPr lang="nb-NO" sz="1600" b="1" dirty="0"/>
              <a:t>og </a:t>
            </a:r>
            <a:r>
              <a:rPr lang="nb-NO" sz="1600" b="1" dirty="0" smtClean="0"/>
              <a:t>tilsyn		R5</a:t>
            </a:r>
            <a:r>
              <a:rPr lang="nb-NO" sz="1600" b="1" dirty="0"/>
              <a:t>: Stress og mestring</a:t>
            </a:r>
          </a:p>
          <a:p>
            <a:pPr marL="0" indent="0">
              <a:lnSpc>
                <a:spcPct val="150000"/>
              </a:lnSpc>
              <a:buNone/>
            </a:pPr>
            <a:r>
              <a:rPr lang="nb-NO" sz="1600" b="1" dirty="0"/>
              <a:t>H6: Alvorlig psykisk lidelse				</a:t>
            </a:r>
          </a:p>
          <a:p>
            <a:pPr marL="0" indent="0">
              <a:lnSpc>
                <a:spcPct val="150000"/>
              </a:lnSpc>
              <a:buNone/>
            </a:pPr>
            <a:r>
              <a:rPr lang="nb-NO" sz="1600" b="1" dirty="0"/>
              <a:t>H7: Personlighetsforstyrrelse</a:t>
            </a:r>
          </a:p>
          <a:p>
            <a:pPr marL="0" indent="0">
              <a:lnSpc>
                <a:spcPct val="150000"/>
              </a:lnSpc>
              <a:buNone/>
            </a:pPr>
            <a:r>
              <a:rPr lang="nb-NO" sz="1600" b="1" dirty="0"/>
              <a:t>H8: Traumatiske opplevelser</a:t>
            </a:r>
          </a:p>
          <a:p>
            <a:pPr marL="0" indent="0">
              <a:lnSpc>
                <a:spcPct val="150000"/>
              </a:lnSpc>
              <a:buNone/>
            </a:pPr>
            <a:r>
              <a:rPr lang="nb-NO" sz="1600" b="1" dirty="0"/>
              <a:t>H9: Voldelige holdninger</a:t>
            </a:r>
          </a:p>
          <a:p>
            <a:pPr marL="0" indent="0">
              <a:lnSpc>
                <a:spcPct val="150000"/>
              </a:lnSpc>
              <a:buNone/>
            </a:pPr>
            <a:r>
              <a:rPr lang="nb-NO" sz="1600" b="1" dirty="0"/>
              <a:t>H10: Respons på behandling og tilsyn	</a:t>
            </a:r>
          </a:p>
          <a:p>
            <a:pPr marL="0" indent="0">
              <a:buNone/>
            </a:pPr>
            <a:endParaRPr lang="nb-NO" sz="1400" dirty="0"/>
          </a:p>
        </p:txBody>
      </p:sp>
    </p:spTree>
    <p:extLst>
      <p:ext uri="{BB962C8B-B14F-4D97-AF65-F5344CB8AC3E}">
        <p14:creationId xmlns:p14="http://schemas.microsoft.com/office/powerpoint/2010/main" val="29648539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AutoShape 2" descr="PRISM oversatt til norsk – Sif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p:cNvPicPr>
            <a:picLocks noChangeAspect="1"/>
          </p:cNvPicPr>
          <p:nvPr/>
        </p:nvPicPr>
        <p:blipFill>
          <a:blip r:embed="rId2"/>
          <a:stretch>
            <a:fillRect/>
          </a:stretch>
        </p:blipFill>
        <p:spPr>
          <a:xfrm>
            <a:off x="2520063" y="4120966"/>
            <a:ext cx="1800225" cy="2543175"/>
          </a:xfrm>
          <a:prstGeom prst="rect">
            <a:avLst/>
          </a:prstGeom>
        </p:spPr>
      </p:pic>
    </p:spTree>
    <p:extLst>
      <p:ext uri="{BB962C8B-B14F-4D97-AF65-F5344CB8AC3E}">
        <p14:creationId xmlns:p14="http://schemas.microsoft.com/office/powerpoint/2010/main" val="3910525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807550" y="0"/>
            <a:ext cx="9134132" cy="6647467"/>
          </a:xfrm>
          <a:prstGeom prst="rect">
            <a:avLst/>
          </a:prstGeom>
        </p:spPr>
      </p:pic>
    </p:spTree>
    <p:extLst>
      <p:ext uri="{BB962C8B-B14F-4D97-AF65-F5344CB8AC3E}">
        <p14:creationId xmlns:p14="http://schemas.microsoft.com/office/powerpoint/2010/main" val="23550392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4788500" y="2656573"/>
            <a:ext cx="2187146" cy="1838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2184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3439027" y="4811639"/>
            <a:ext cx="7555851" cy="1569660"/>
          </a:xfrm>
          <a:prstGeom prst="rect">
            <a:avLst/>
          </a:prstGeom>
          <a:noFill/>
        </p:spPr>
        <p:txBody>
          <a:bodyPr wrap="none" rtlCol="0">
            <a:spAutoFit/>
          </a:bodyPr>
          <a:lstStyle/>
          <a:p>
            <a:r>
              <a:rPr lang="nb-NO" sz="2400" dirty="0" smtClean="0"/>
              <a:t>Hvilke risikofaktorer er viktigst for å forstå voldsproblemet?</a:t>
            </a:r>
          </a:p>
          <a:p>
            <a:r>
              <a:rPr lang="nb-NO" sz="2400" dirty="0" smtClean="0"/>
              <a:t>- Og som vi kan prøve å påvirke? </a:t>
            </a:r>
          </a:p>
          <a:p>
            <a:endParaRPr lang="nb-NO" sz="2400" dirty="0"/>
          </a:p>
          <a:p>
            <a:r>
              <a:rPr lang="nb-NO" sz="2400" dirty="0" smtClean="0"/>
              <a:t>Hva kan skje?  Scenarioplanlegging</a:t>
            </a:r>
            <a:endParaRPr lang="nb-NO" sz="2400" dirty="0"/>
          </a:p>
        </p:txBody>
      </p:sp>
      <p:sp>
        <p:nvSpPr>
          <p:cNvPr id="3" name="Ellipse 2"/>
          <p:cNvSpPr/>
          <p:nvPr/>
        </p:nvSpPr>
        <p:spPr>
          <a:xfrm>
            <a:off x="4788500" y="2656573"/>
            <a:ext cx="2187146" cy="1838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008851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white"/>
                </a:solidFill>
                <a:latin typeface="Calibri" panose="020F0502020204030204"/>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3439027" y="4811639"/>
            <a:ext cx="7555851" cy="830997"/>
          </a:xfrm>
          <a:prstGeom prst="rect">
            <a:avLst/>
          </a:prstGeom>
          <a:noFill/>
        </p:spPr>
        <p:txBody>
          <a:bodyPr wrap="none" rtlCol="0">
            <a:spAutoFit/>
          </a:bodyPr>
          <a:lstStyle/>
          <a:p>
            <a:r>
              <a:rPr lang="nb-NO" sz="2400" dirty="0" smtClean="0"/>
              <a:t>Hvilke risikofaktorer er viktigst for å forstå voldsproblemet?</a:t>
            </a:r>
          </a:p>
          <a:p>
            <a:r>
              <a:rPr lang="nb-NO" sz="2400" dirty="0" smtClean="0"/>
              <a:t>- Og som vi kan prøve å påvirke? </a:t>
            </a:r>
          </a:p>
        </p:txBody>
      </p:sp>
      <p:sp>
        <p:nvSpPr>
          <p:cNvPr id="3" name="Ellipse 2"/>
          <p:cNvSpPr/>
          <p:nvPr/>
        </p:nvSpPr>
        <p:spPr>
          <a:xfrm>
            <a:off x="4788500" y="2656573"/>
            <a:ext cx="2187146" cy="1838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80604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endParaRPr lang="nb-NO"/>
          </a:p>
        </p:txBody>
      </p:sp>
      <p:sp>
        <p:nvSpPr>
          <p:cNvPr id="4" name="Plassholder for innhold 3"/>
          <p:cNvSpPr>
            <a:spLocks noGrp="1"/>
          </p:cNvSpPr>
          <p:nvPr>
            <p:ph idx="1"/>
          </p:nvPr>
        </p:nvSpPr>
        <p:spPr/>
        <p:txBody>
          <a:bodyPr/>
          <a:lstStyle/>
          <a:p>
            <a:r>
              <a:rPr lang="nb-NO" dirty="0" smtClean="0"/>
              <a:t>Påstand: </a:t>
            </a:r>
          </a:p>
          <a:p>
            <a:endParaRPr lang="nb-NO" dirty="0"/>
          </a:p>
          <a:p>
            <a:pPr marL="0" indent="0">
              <a:buNone/>
            </a:pPr>
            <a:r>
              <a:rPr lang="nb-NO" dirty="0" smtClean="0"/>
              <a:t>Vold – noe man gjør med vilje – som bygger på en beslutning – et valg </a:t>
            </a:r>
            <a:endParaRPr lang="nb-NO" dirty="0"/>
          </a:p>
        </p:txBody>
      </p:sp>
    </p:spTree>
    <p:extLst>
      <p:ext uri="{BB962C8B-B14F-4D97-AF65-F5344CB8AC3E}">
        <p14:creationId xmlns:p14="http://schemas.microsoft.com/office/powerpoint/2010/main" val="4999475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57495612"/>
              </p:ext>
            </p:extLst>
          </p:nvPr>
        </p:nvGraphicFramePr>
        <p:xfrm>
          <a:off x="1899196" y="1254416"/>
          <a:ext cx="74888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54703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370445456"/>
              </p:ext>
            </p:extLst>
          </p:nvPr>
        </p:nvGraphicFramePr>
        <p:xfrm>
          <a:off x="838200" y="1174282"/>
          <a:ext cx="10404107" cy="500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tel 1"/>
          <p:cNvSpPr>
            <a:spLocks noGrp="1"/>
          </p:cNvSpPr>
          <p:nvPr>
            <p:ph type="title"/>
          </p:nvPr>
        </p:nvSpPr>
        <p:spPr>
          <a:xfrm>
            <a:off x="838200" y="365125"/>
            <a:ext cx="4311316" cy="1325563"/>
          </a:xfrm>
        </p:spPr>
        <p:txBody>
          <a:bodyPr>
            <a:noAutofit/>
          </a:bodyPr>
          <a:lstStyle/>
          <a:p>
            <a:pPr algn="l"/>
            <a:r>
              <a:rPr lang="nb-NO" sz="3600" dirty="0">
                <a:latin typeface="Consolas" panose="020B0609020204030204" pitchFamily="49" charset="0"/>
                <a:cs typeface="Consolas" panose="020B0609020204030204" pitchFamily="49" charset="0"/>
              </a:rPr>
              <a:t>Beslutningsteori</a:t>
            </a:r>
            <a:endParaRPr lang="nb-NO" sz="36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354397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r>
              <a:rPr lang="nb-NO" dirty="0" smtClean="0"/>
              <a:t>Hva kan være </a:t>
            </a:r>
            <a:r>
              <a:rPr lang="nb-NO" i="1" dirty="0" smtClean="0"/>
              <a:t>den opplevde </a:t>
            </a:r>
            <a:r>
              <a:rPr lang="nb-NO" dirty="0" smtClean="0"/>
              <a:t>fordelen med å utøve vold?</a:t>
            </a:r>
            <a:endParaRPr lang="nb-NO" dirty="0"/>
          </a:p>
        </p:txBody>
      </p:sp>
    </p:spTree>
    <p:extLst>
      <p:ext uri="{BB962C8B-B14F-4D97-AF65-F5344CB8AC3E}">
        <p14:creationId xmlns:p14="http://schemas.microsoft.com/office/powerpoint/2010/main" val="2530735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955" y="1705440"/>
            <a:ext cx="2373217" cy="3559825"/>
          </a:xfrm>
          <a:prstGeom prst="rect">
            <a:avLst/>
          </a:prstGeom>
        </p:spPr>
      </p:pic>
      <p:sp>
        <p:nvSpPr>
          <p:cNvPr id="2" name="TekstSylinder 1"/>
          <p:cNvSpPr txBox="1"/>
          <p:nvPr/>
        </p:nvSpPr>
        <p:spPr>
          <a:xfrm>
            <a:off x="3600172" y="1968123"/>
            <a:ext cx="8413137" cy="584775"/>
          </a:xfrm>
          <a:prstGeom prst="rect">
            <a:avLst/>
          </a:prstGeom>
          <a:noFill/>
        </p:spPr>
        <p:txBody>
          <a:bodyPr wrap="none" rtlCol="0">
            <a:spAutoFit/>
          </a:bodyPr>
          <a:lstStyle/>
          <a:p>
            <a:r>
              <a:rPr lang="nb-NO" sz="3200" dirty="0" smtClean="0"/>
              <a:t>Hvorfor kan voldsrisikovurdering være vanskelig? </a:t>
            </a:r>
            <a:endParaRPr lang="nb-NO" sz="3200" dirty="0"/>
          </a:p>
        </p:txBody>
      </p:sp>
    </p:spTree>
    <p:extLst>
      <p:ext uri="{BB962C8B-B14F-4D97-AF65-F5344CB8AC3E}">
        <p14:creationId xmlns:p14="http://schemas.microsoft.com/office/powerpoint/2010/main" val="880386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991544" y="112474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tel 1"/>
          <p:cNvSpPr>
            <a:spLocks noGrp="1"/>
          </p:cNvSpPr>
          <p:nvPr>
            <p:ph type="title"/>
          </p:nvPr>
        </p:nvSpPr>
        <p:spPr>
          <a:xfrm>
            <a:off x="1919536" y="116632"/>
            <a:ext cx="8229600" cy="1143000"/>
          </a:xfrm>
        </p:spPr>
        <p:txBody>
          <a:bodyPr/>
          <a:lstStyle/>
          <a:p>
            <a:pPr algn="l"/>
            <a:r>
              <a:rPr lang="nb-NO" sz="3300" dirty="0">
                <a:latin typeface="Consolas" panose="020B0609020204030204" pitchFamily="49" charset="0"/>
                <a:cs typeface="Consolas" panose="020B0609020204030204" pitchFamily="49" charset="0"/>
              </a:rPr>
              <a:t>Motivatorer</a:t>
            </a:r>
            <a:endParaRPr lang="nb-NO" sz="33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252186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991544" y="112474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tel 1"/>
          <p:cNvSpPr>
            <a:spLocks noGrp="1"/>
          </p:cNvSpPr>
          <p:nvPr>
            <p:ph type="title"/>
          </p:nvPr>
        </p:nvSpPr>
        <p:spPr>
          <a:xfrm>
            <a:off x="1919536" y="116632"/>
            <a:ext cx="8229600" cy="1143000"/>
          </a:xfrm>
        </p:spPr>
        <p:txBody>
          <a:bodyPr/>
          <a:lstStyle/>
          <a:p>
            <a:pPr algn="l"/>
            <a:r>
              <a:rPr lang="nb-NO" sz="3300" dirty="0">
                <a:latin typeface="Consolas" panose="020B0609020204030204" pitchFamily="49" charset="0"/>
                <a:cs typeface="Consolas" panose="020B0609020204030204" pitchFamily="49" charset="0"/>
              </a:rPr>
              <a:t>Motivatorer</a:t>
            </a:r>
            <a:endParaRPr lang="nb-NO" sz="33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702455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a:bodyPr>
          <a:lstStyle/>
          <a:p>
            <a:r>
              <a:rPr lang="nb-NO" sz="2800" dirty="0"/>
              <a:t>Hva er det som holder oss igjen fra å handle på voldstanker? </a:t>
            </a:r>
          </a:p>
          <a:p>
            <a:endParaRPr lang="nb-NO" sz="2800" dirty="0"/>
          </a:p>
          <a:p>
            <a:r>
              <a:rPr lang="nb-NO" sz="2800" dirty="0" smtClean="0"/>
              <a:t>Hemninger/sperrer</a:t>
            </a:r>
            <a:endParaRPr lang="nb-NO" sz="2800" dirty="0"/>
          </a:p>
        </p:txBody>
      </p:sp>
      <p:sp>
        <p:nvSpPr>
          <p:cNvPr id="4" name="Tittel 3"/>
          <p:cNvSpPr>
            <a:spLocks noGrp="1"/>
          </p:cNvSpPr>
          <p:nvPr>
            <p:ph type="title"/>
          </p:nvPr>
        </p:nvSpPr>
        <p:spPr/>
        <p:txBody>
          <a:bodyPr/>
          <a:lstStyle/>
          <a:p>
            <a:endParaRPr lang="nb-NO"/>
          </a:p>
        </p:txBody>
      </p:sp>
    </p:spTree>
    <p:extLst>
      <p:ext uri="{BB962C8B-B14F-4D97-AF65-F5344CB8AC3E}">
        <p14:creationId xmlns:p14="http://schemas.microsoft.com/office/powerpoint/2010/main" val="29379766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991544" y="1124744"/>
          <a:ext cx="820891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18670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991544" y="1124744"/>
          <a:ext cx="820891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tel 6"/>
          <p:cNvSpPr txBox="1">
            <a:spLocks/>
          </p:cNvSpPr>
          <p:nvPr/>
        </p:nvSpPr>
        <p:spPr>
          <a:xfrm>
            <a:off x="1981200" y="274638"/>
            <a:ext cx="8229600" cy="778098"/>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nb-NO" sz="3600" dirty="0">
                <a:solidFill>
                  <a:prstClr val="black"/>
                </a:solidFill>
                <a:latin typeface="Consolas" panose="020B0609020204030204" pitchFamily="49" charset="0"/>
                <a:cs typeface="Consolas" panose="020B0609020204030204" pitchFamily="49" charset="0"/>
              </a:rPr>
              <a:t>Vanlige hemninger eller sperrer mot vold</a:t>
            </a:r>
            <a:endParaRPr lang="nb-NO" sz="3600" dirty="0">
              <a:solidFill>
                <a:prstClr val="black"/>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085659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991544" y="1124744"/>
          <a:ext cx="820891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tel 6"/>
          <p:cNvSpPr txBox="1">
            <a:spLocks/>
          </p:cNvSpPr>
          <p:nvPr/>
        </p:nvSpPr>
        <p:spPr>
          <a:xfrm>
            <a:off x="1981200" y="260648"/>
            <a:ext cx="8229600" cy="77809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nb-NO" sz="3600" dirty="0" err="1">
                <a:solidFill>
                  <a:prstClr val="black"/>
                </a:solidFill>
                <a:latin typeface="Consolas" panose="020B0609020204030204" pitchFamily="49" charset="0"/>
                <a:cs typeface="Consolas" panose="020B0609020204030204" pitchFamily="49" charset="0"/>
              </a:rPr>
              <a:t>Hemningsfjernere</a:t>
            </a:r>
            <a:r>
              <a:rPr lang="nb-NO" sz="3600" dirty="0">
                <a:solidFill>
                  <a:prstClr val="black"/>
                </a:solidFill>
                <a:latin typeface="Consolas" panose="020B0609020204030204" pitchFamily="49" charset="0"/>
                <a:cs typeface="Consolas" panose="020B0609020204030204" pitchFamily="49" charset="0"/>
              </a:rPr>
              <a:t> (</a:t>
            </a:r>
            <a:r>
              <a:rPr lang="nb-NO" sz="3600" dirty="0" err="1">
                <a:solidFill>
                  <a:prstClr val="black"/>
                </a:solidFill>
                <a:latin typeface="Consolas" panose="020B0609020204030204" pitchFamily="49" charset="0"/>
                <a:cs typeface="Consolas" panose="020B0609020204030204" pitchFamily="49" charset="0"/>
              </a:rPr>
              <a:t>disinhibitorer</a:t>
            </a:r>
            <a:r>
              <a:rPr lang="nb-NO" sz="3600" dirty="0">
                <a:solidFill>
                  <a:prstClr val="black"/>
                </a:solidFill>
                <a:latin typeface="Consolas" panose="020B0609020204030204" pitchFamily="49" charset="0"/>
                <a:cs typeface="Consolas" panose="020B0609020204030204" pitchFamily="49" charset="0"/>
              </a:rPr>
              <a:t>) </a:t>
            </a:r>
            <a:endParaRPr lang="nb-NO" sz="3600" dirty="0">
              <a:solidFill>
                <a:prstClr val="black"/>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9201005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4084153837"/>
              </p:ext>
            </p:extLst>
          </p:nvPr>
        </p:nvGraphicFramePr>
        <p:xfrm>
          <a:off x="-1106103" y="105877"/>
          <a:ext cx="10404107" cy="500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Bilde 2"/>
          <p:cNvPicPr>
            <a:picLocks noChangeAspect="1"/>
          </p:cNvPicPr>
          <p:nvPr/>
        </p:nvPicPr>
        <p:blipFill rotWithShape="1">
          <a:blip r:embed="rId7"/>
          <a:srcRect l="8415" r="9063"/>
          <a:stretch/>
        </p:blipFill>
        <p:spPr>
          <a:xfrm>
            <a:off x="3724977" y="2972807"/>
            <a:ext cx="3330341" cy="3126953"/>
          </a:xfrm>
          <a:prstGeom prst="rect">
            <a:avLst/>
          </a:prstGeom>
        </p:spPr>
      </p:pic>
    </p:spTree>
    <p:extLst>
      <p:ext uri="{BB962C8B-B14F-4D97-AF65-F5344CB8AC3E}">
        <p14:creationId xmlns:p14="http://schemas.microsoft.com/office/powerpoint/2010/main" val="1255834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1106103" y="105877"/>
          <a:ext cx="10404107" cy="500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Bilde 2"/>
          <p:cNvPicPr>
            <a:picLocks noChangeAspect="1"/>
          </p:cNvPicPr>
          <p:nvPr/>
        </p:nvPicPr>
        <p:blipFill rotWithShape="1">
          <a:blip r:embed="rId7"/>
          <a:srcRect l="8415" r="9063"/>
          <a:stretch/>
        </p:blipFill>
        <p:spPr>
          <a:xfrm>
            <a:off x="3724977" y="2972807"/>
            <a:ext cx="3330341" cy="3126953"/>
          </a:xfrm>
          <a:prstGeom prst="rect">
            <a:avLst/>
          </a:prstGeom>
        </p:spPr>
      </p:pic>
      <p:sp>
        <p:nvSpPr>
          <p:cNvPr id="2" name="TekstSylinder 1"/>
          <p:cNvSpPr txBox="1"/>
          <p:nvPr/>
        </p:nvSpPr>
        <p:spPr>
          <a:xfrm>
            <a:off x="5871410" y="2972807"/>
            <a:ext cx="5655651" cy="523220"/>
          </a:xfrm>
          <a:prstGeom prst="rect">
            <a:avLst/>
          </a:prstGeom>
          <a:noFill/>
        </p:spPr>
        <p:txBody>
          <a:bodyPr wrap="none" rtlCol="0">
            <a:spAutoFit/>
          </a:bodyPr>
          <a:lstStyle/>
          <a:p>
            <a:r>
              <a:rPr lang="nb-NO" sz="2800" dirty="0" smtClean="0">
                <a:solidFill>
                  <a:srgbClr val="002060"/>
                </a:solidFill>
              </a:rPr>
              <a:t>Hvordan fungerer beslutningsevnen? </a:t>
            </a:r>
            <a:endParaRPr lang="nb-NO" sz="2800" dirty="0">
              <a:solidFill>
                <a:srgbClr val="002060"/>
              </a:solidFill>
            </a:endParaRPr>
          </a:p>
        </p:txBody>
      </p:sp>
    </p:spTree>
    <p:extLst>
      <p:ext uri="{BB962C8B-B14F-4D97-AF65-F5344CB8AC3E}">
        <p14:creationId xmlns:p14="http://schemas.microsoft.com/office/powerpoint/2010/main" val="5021676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84758728"/>
              </p:ext>
            </p:extLst>
          </p:nvPr>
        </p:nvGraphicFramePr>
        <p:xfrm>
          <a:off x="1919536" y="1196752"/>
          <a:ext cx="820891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tel 6"/>
          <p:cNvSpPr>
            <a:spLocks noGrp="1"/>
          </p:cNvSpPr>
          <p:nvPr>
            <p:ph type="title"/>
          </p:nvPr>
        </p:nvSpPr>
        <p:spPr>
          <a:xfrm>
            <a:off x="1981200" y="274638"/>
            <a:ext cx="8229600" cy="778098"/>
          </a:xfrm>
        </p:spPr>
        <p:txBody>
          <a:bodyPr>
            <a:normAutofit/>
          </a:bodyPr>
          <a:lstStyle/>
          <a:p>
            <a:pPr algn="l"/>
            <a:r>
              <a:rPr lang="nb-NO" sz="3300" dirty="0" err="1">
                <a:latin typeface="Consolas" panose="020B0609020204030204" pitchFamily="49" charset="0"/>
                <a:cs typeface="Consolas" panose="020B0609020204030204" pitchFamily="49" charset="0"/>
              </a:rPr>
              <a:t>Destabilisatorer</a:t>
            </a:r>
            <a:r>
              <a:rPr lang="nb-NO" sz="3300" dirty="0">
                <a:latin typeface="Consolas" panose="020B0609020204030204" pitchFamily="49" charset="0"/>
                <a:cs typeface="Consolas" panose="020B0609020204030204" pitchFamily="49" charset="0"/>
              </a:rPr>
              <a:t> </a:t>
            </a:r>
            <a:endParaRPr lang="nb-NO" sz="33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7753312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nvPr>
        </p:nvGraphicFramePr>
        <p:xfrm>
          <a:off x="1636294" y="1241659"/>
          <a:ext cx="8556859" cy="4908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Sylinder 5"/>
          <p:cNvSpPr txBox="1"/>
          <p:nvPr/>
        </p:nvSpPr>
        <p:spPr>
          <a:xfrm>
            <a:off x="408006" y="404301"/>
            <a:ext cx="10897279" cy="523220"/>
          </a:xfrm>
          <a:prstGeom prst="rect">
            <a:avLst/>
          </a:prstGeom>
          <a:noFill/>
        </p:spPr>
        <p:txBody>
          <a:bodyPr wrap="none" rtlCol="0">
            <a:spAutoFit/>
          </a:bodyPr>
          <a:lstStyle/>
          <a:p>
            <a:r>
              <a:rPr lang="nb-NO" sz="2800" dirty="0" smtClean="0">
                <a:solidFill>
                  <a:prstClr val="black"/>
                </a:solidFill>
                <a:latin typeface="Calibri"/>
                <a:cs typeface="Arial" pitchFamily="34" charset="0"/>
              </a:rPr>
              <a:t>De viktige risikofaktorer for den enkelte påvirker </a:t>
            </a:r>
            <a:r>
              <a:rPr lang="nb-NO" sz="2800" dirty="0">
                <a:solidFill>
                  <a:prstClr val="black"/>
                </a:solidFill>
                <a:latin typeface="Calibri"/>
                <a:cs typeface="Arial" pitchFamily="34" charset="0"/>
              </a:rPr>
              <a:t>beslutninger gjennom å.. </a:t>
            </a:r>
            <a:endParaRPr lang="nb-NO" sz="2800" dirty="0">
              <a:solidFill>
                <a:prstClr val="black"/>
              </a:solidFill>
              <a:latin typeface="Calibri"/>
              <a:cs typeface="Arial" pitchFamily="34" charset="0"/>
            </a:endParaRPr>
          </a:p>
        </p:txBody>
      </p:sp>
    </p:spTree>
    <p:extLst>
      <p:ext uri="{BB962C8B-B14F-4D97-AF65-F5344CB8AC3E}">
        <p14:creationId xmlns:p14="http://schemas.microsoft.com/office/powerpoint/2010/main" val="2666256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Relatert bil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6413" y="1376413"/>
            <a:ext cx="5322219" cy="331160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Bild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955" y="1705440"/>
            <a:ext cx="2373217" cy="3559825"/>
          </a:xfrm>
          <a:prstGeom prst="rect">
            <a:avLst/>
          </a:prstGeom>
        </p:spPr>
      </p:pic>
    </p:spTree>
    <p:extLst>
      <p:ext uri="{BB962C8B-B14F-4D97-AF65-F5344CB8AC3E}">
        <p14:creationId xmlns:p14="http://schemas.microsoft.com/office/powerpoint/2010/main" val="1695083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3278579935"/>
              </p:ext>
            </p:extLst>
          </p:nvPr>
        </p:nvGraphicFramePr>
        <p:xfrm>
          <a:off x="1636294" y="1241659"/>
          <a:ext cx="8556859" cy="4908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Sylinder 5"/>
          <p:cNvSpPr txBox="1"/>
          <p:nvPr/>
        </p:nvSpPr>
        <p:spPr>
          <a:xfrm>
            <a:off x="408006" y="404301"/>
            <a:ext cx="10897279" cy="523220"/>
          </a:xfrm>
          <a:prstGeom prst="rect">
            <a:avLst/>
          </a:prstGeom>
          <a:noFill/>
        </p:spPr>
        <p:txBody>
          <a:bodyPr wrap="none" rtlCol="0">
            <a:spAutoFit/>
          </a:bodyPr>
          <a:lstStyle/>
          <a:p>
            <a:r>
              <a:rPr lang="nb-NO" sz="2800" dirty="0" smtClean="0">
                <a:solidFill>
                  <a:prstClr val="black"/>
                </a:solidFill>
                <a:latin typeface="Calibri"/>
                <a:cs typeface="Arial" pitchFamily="34" charset="0"/>
              </a:rPr>
              <a:t>De viktige risikofaktorer for den enkelte påvirker </a:t>
            </a:r>
            <a:r>
              <a:rPr lang="nb-NO" sz="2800" dirty="0">
                <a:solidFill>
                  <a:prstClr val="black"/>
                </a:solidFill>
                <a:latin typeface="Calibri"/>
                <a:cs typeface="Arial" pitchFamily="34" charset="0"/>
              </a:rPr>
              <a:t>beslutninger gjennom å.. </a:t>
            </a:r>
            <a:endParaRPr lang="nb-NO" sz="2800" dirty="0">
              <a:solidFill>
                <a:prstClr val="black"/>
              </a:solidFill>
              <a:latin typeface="Calibri"/>
              <a:cs typeface="Arial" pitchFamily="34" charset="0"/>
            </a:endParaRPr>
          </a:p>
        </p:txBody>
      </p:sp>
      <p:sp>
        <p:nvSpPr>
          <p:cNvPr id="5" name="TekstSylinder 4"/>
          <p:cNvSpPr txBox="1"/>
          <p:nvPr/>
        </p:nvSpPr>
        <p:spPr>
          <a:xfrm>
            <a:off x="2518826" y="2161671"/>
            <a:ext cx="1443793" cy="523220"/>
          </a:xfrm>
          <a:prstGeom prst="rect">
            <a:avLst/>
          </a:prstGeom>
          <a:noFill/>
        </p:spPr>
        <p:txBody>
          <a:bodyPr wrap="none" rtlCol="0">
            <a:spAutoFit/>
          </a:bodyPr>
          <a:lstStyle/>
          <a:p>
            <a:r>
              <a:rPr lang="nb-NO" sz="2400" dirty="0" smtClean="0">
                <a:solidFill>
                  <a:prstClr val="black"/>
                </a:solidFill>
              </a:rPr>
              <a:t>Konflikt?</a:t>
            </a:r>
            <a:r>
              <a:rPr lang="nb-NO" sz="2800" dirty="0" smtClean="0">
                <a:solidFill>
                  <a:prstClr val="black"/>
                </a:solidFill>
              </a:rPr>
              <a:t>  </a:t>
            </a:r>
            <a:endParaRPr lang="nb-NO" sz="2800" dirty="0">
              <a:solidFill>
                <a:prstClr val="black"/>
              </a:solidFill>
            </a:endParaRPr>
          </a:p>
        </p:txBody>
      </p:sp>
      <p:sp>
        <p:nvSpPr>
          <p:cNvPr id="7" name="TekstSylinder 6"/>
          <p:cNvSpPr txBox="1"/>
          <p:nvPr/>
        </p:nvSpPr>
        <p:spPr>
          <a:xfrm>
            <a:off x="408006" y="2835215"/>
            <a:ext cx="3419590" cy="461665"/>
          </a:xfrm>
          <a:prstGeom prst="rect">
            <a:avLst/>
          </a:prstGeom>
          <a:noFill/>
        </p:spPr>
        <p:txBody>
          <a:bodyPr wrap="none" rtlCol="0">
            <a:spAutoFit/>
          </a:bodyPr>
          <a:lstStyle/>
          <a:p>
            <a:r>
              <a:rPr lang="nb-NO" sz="2400" dirty="0" smtClean="0">
                <a:solidFill>
                  <a:prstClr val="black"/>
                </a:solidFill>
              </a:rPr>
              <a:t>Personlighetsforstyrrelse?</a:t>
            </a:r>
            <a:endParaRPr lang="nb-NO" sz="2400" dirty="0">
              <a:solidFill>
                <a:prstClr val="black"/>
              </a:solidFill>
            </a:endParaRPr>
          </a:p>
        </p:txBody>
      </p:sp>
      <p:sp>
        <p:nvSpPr>
          <p:cNvPr id="8" name="TekstSylinder 7"/>
          <p:cNvSpPr txBox="1"/>
          <p:nvPr/>
        </p:nvSpPr>
        <p:spPr>
          <a:xfrm>
            <a:off x="1145406" y="3622917"/>
            <a:ext cx="2095317" cy="461665"/>
          </a:xfrm>
          <a:prstGeom prst="rect">
            <a:avLst/>
          </a:prstGeom>
          <a:noFill/>
        </p:spPr>
        <p:txBody>
          <a:bodyPr wrap="none" rtlCol="0">
            <a:spAutoFit/>
          </a:bodyPr>
          <a:lstStyle/>
          <a:p>
            <a:r>
              <a:rPr lang="nb-NO" sz="2400" dirty="0" smtClean="0">
                <a:solidFill>
                  <a:prstClr val="black"/>
                </a:solidFill>
              </a:rPr>
              <a:t>Rusproblemer?</a:t>
            </a:r>
            <a:endParaRPr lang="nb-NO" sz="2400" dirty="0">
              <a:solidFill>
                <a:prstClr val="black"/>
              </a:solidFill>
            </a:endParaRPr>
          </a:p>
        </p:txBody>
      </p:sp>
      <p:sp>
        <p:nvSpPr>
          <p:cNvPr id="10" name="TekstSylinder 9"/>
          <p:cNvSpPr txBox="1"/>
          <p:nvPr/>
        </p:nvSpPr>
        <p:spPr>
          <a:xfrm>
            <a:off x="8036066" y="2454059"/>
            <a:ext cx="2896499" cy="461665"/>
          </a:xfrm>
          <a:prstGeom prst="rect">
            <a:avLst/>
          </a:prstGeom>
          <a:noFill/>
        </p:spPr>
        <p:txBody>
          <a:bodyPr wrap="none" rtlCol="0">
            <a:spAutoFit/>
          </a:bodyPr>
          <a:lstStyle/>
          <a:p>
            <a:r>
              <a:rPr lang="nb-NO" sz="2400" dirty="0" smtClean="0">
                <a:solidFill>
                  <a:prstClr val="black"/>
                </a:solidFill>
              </a:rPr>
              <a:t>Voldelige holdninger?</a:t>
            </a:r>
            <a:endParaRPr lang="nb-NO" sz="2400" dirty="0">
              <a:solidFill>
                <a:prstClr val="black"/>
              </a:solidFill>
            </a:endParaRPr>
          </a:p>
        </p:txBody>
      </p:sp>
      <p:sp>
        <p:nvSpPr>
          <p:cNvPr id="11" name="TekstSylinder 10"/>
          <p:cNvSpPr txBox="1"/>
          <p:nvPr/>
        </p:nvSpPr>
        <p:spPr>
          <a:xfrm>
            <a:off x="8900065" y="3296880"/>
            <a:ext cx="2771913" cy="461665"/>
          </a:xfrm>
          <a:prstGeom prst="rect">
            <a:avLst/>
          </a:prstGeom>
          <a:noFill/>
        </p:spPr>
        <p:txBody>
          <a:bodyPr wrap="none" rtlCol="0">
            <a:spAutoFit/>
          </a:bodyPr>
          <a:lstStyle/>
          <a:p>
            <a:r>
              <a:rPr lang="nb-NO" sz="2400" dirty="0" smtClean="0">
                <a:solidFill>
                  <a:prstClr val="black"/>
                </a:solidFill>
              </a:rPr>
              <a:t>Vrangforestillinger? </a:t>
            </a:r>
            <a:endParaRPr lang="nb-NO" sz="2400" dirty="0">
              <a:solidFill>
                <a:prstClr val="black"/>
              </a:solidFill>
            </a:endParaRPr>
          </a:p>
        </p:txBody>
      </p:sp>
      <p:sp>
        <p:nvSpPr>
          <p:cNvPr id="12" name="TekstSylinder 11"/>
          <p:cNvSpPr txBox="1"/>
          <p:nvPr/>
        </p:nvSpPr>
        <p:spPr>
          <a:xfrm>
            <a:off x="8597191" y="4071468"/>
            <a:ext cx="3673185" cy="461665"/>
          </a:xfrm>
          <a:prstGeom prst="rect">
            <a:avLst/>
          </a:prstGeom>
          <a:noFill/>
        </p:spPr>
        <p:txBody>
          <a:bodyPr wrap="none" rtlCol="0">
            <a:spAutoFit/>
          </a:bodyPr>
          <a:lstStyle/>
          <a:p>
            <a:r>
              <a:rPr lang="nb-NO" sz="2400" dirty="0" smtClean="0">
                <a:solidFill>
                  <a:prstClr val="black"/>
                </a:solidFill>
              </a:rPr>
              <a:t>Dårlig stressmestringsevne?</a:t>
            </a:r>
            <a:endParaRPr lang="nb-NO" sz="2400" dirty="0">
              <a:solidFill>
                <a:prstClr val="black"/>
              </a:solidFill>
            </a:endParaRPr>
          </a:p>
        </p:txBody>
      </p:sp>
    </p:spTree>
    <p:extLst>
      <p:ext uri="{BB962C8B-B14F-4D97-AF65-F5344CB8AC3E}">
        <p14:creationId xmlns:p14="http://schemas.microsoft.com/office/powerpoint/2010/main" val="28707763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l="21256" t="14301" r="26769" b="38710"/>
          <a:stretch/>
        </p:blipFill>
        <p:spPr>
          <a:xfrm>
            <a:off x="945310" y="488236"/>
            <a:ext cx="9222727" cy="4690155"/>
          </a:xfrm>
          <a:prstGeom prst="rect">
            <a:avLst/>
          </a:prstGeom>
        </p:spPr>
      </p:pic>
    </p:spTree>
    <p:extLst>
      <p:ext uri="{BB962C8B-B14F-4D97-AF65-F5344CB8AC3E}">
        <p14:creationId xmlns:p14="http://schemas.microsoft.com/office/powerpoint/2010/main" val="2625743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t="15169" r="6649" b="29345"/>
          <a:stretch/>
        </p:blipFill>
        <p:spPr>
          <a:xfrm>
            <a:off x="187692" y="659784"/>
            <a:ext cx="11816616" cy="3950717"/>
          </a:xfrm>
          <a:prstGeom prst="rect">
            <a:avLst/>
          </a:prstGeom>
        </p:spPr>
      </p:pic>
    </p:spTree>
    <p:extLst>
      <p:ext uri="{BB962C8B-B14F-4D97-AF65-F5344CB8AC3E}">
        <p14:creationId xmlns:p14="http://schemas.microsoft.com/office/powerpoint/2010/main" val="12750098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l="14720" t="15263" r="28438" b="6234"/>
          <a:stretch/>
        </p:blipFill>
        <p:spPr>
          <a:xfrm>
            <a:off x="1809550" y="8698"/>
            <a:ext cx="8816741" cy="6849302"/>
          </a:xfrm>
          <a:prstGeom prst="rect">
            <a:avLst/>
          </a:prstGeom>
        </p:spPr>
      </p:pic>
    </p:spTree>
    <p:extLst>
      <p:ext uri="{BB962C8B-B14F-4D97-AF65-F5344CB8AC3E}">
        <p14:creationId xmlns:p14="http://schemas.microsoft.com/office/powerpoint/2010/main" val="588705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3439027" y="4811639"/>
            <a:ext cx="6343660"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smtClean="0">
                <a:ln>
                  <a:noFill/>
                </a:ln>
                <a:solidFill>
                  <a:prstClr val="black"/>
                </a:solidFill>
                <a:effectLst/>
                <a:uLnTx/>
                <a:uFillTx/>
                <a:latin typeface="Calibri" panose="020F0502020204030204"/>
                <a:ea typeface="+mn-ea"/>
                <a:cs typeface="+mn-cs"/>
              </a:rPr>
              <a:t>Hvilke risikofaktorer er viktigst for å forstå voldsproblemet?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Og som vi kan prøve å påvirke?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smtClean="0">
                <a:ln>
                  <a:noFill/>
                </a:ln>
                <a:solidFill>
                  <a:prstClr val="black"/>
                </a:solidFill>
                <a:effectLst/>
                <a:uLnTx/>
                <a:uFillTx/>
                <a:latin typeface="Calibri" panose="020F0502020204030204"/>
                <a:ea typeface="+mn-ea"/>
                <a:cs typeface="+mn-cs"/>
              </a:rPr>
              <a:t>Hva kan skje?  Scenarioplanlegging</a:t>
            </a:r>
          </a:p>
        </p:txBody>
      </p:sp>
      <p:sp>
        <p:nvSpPr>
          <p:cNvPr id="3" name="Ellipse 2"/>
          <p:cNvSpPr/>
          <p:nvPr/>
        </p:nvSpPr>
        <p:spPr>
          <a:xfrm>
            <a:off x="4788500" y="2656573"/>
            <a:ext cx="2187146" cy="1838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2940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61198" y="95618"/>
            <a:ext cx="10515600" cy="915036"/>
          </a:xfrm>
        </p:spPr>
        <p:txBody>
          <a:bodyPr>
            <a:normAutofit/>
          </a:bodyPr>
          <a:lstStyle/>
          <a:p>
            <a:pPr algn="l"/>
            <a:r>
              <a:rPr lang="nb-NO" sz="3600" dirty="0" smtClean="0">
                <a:latin typeface="Consolas" panose="020B0609020204030204" pitchFamily="49" charset="0"/>
                <a:cs typeface="Consolas" panose="020B0609020204030204" pitchFamily="49" charset="0"/>
              </a:rPr>
              <a:t>Scenarioplanlegging</a:t>
            </a:r>
            <a:endParaRPr lang="nb-NO" sz="3600" dirty="0">
              <a:latin typeface="Consolas" panose="020B0609020204030204" pitchFamily="49" charset="0"/>
              <a:cs typeface="Consolas" panose="020B0609020204030204" pitchFamily="49" charset="0"/>
            </a:endParaRPr>
          </a:p>
        </p:txBody>
      </p:sp>
      <p:graphicFrame>
        <p:nvGraphicFramePr>
          <p:cNvPr id="3" name="Diagram 2"/>
          <p:cNvGraphicFramePr/>
          <p:nvPr>
            <p:extLst>
              <p:ext uri="{D42A27DB-BD31-4B8C-83A1-F6EECF244321}">
                <p14:modId xmlns:p14="http://schemas.microsoft.com/office/powerpoint/2010/main" val="2225528362"/>
              </p:ext>
            </p:extLst>
          </p:nvPr>
        </p:nvGraphicFramePr>
        <p:xfrm>
          <a:off x="1453415" y="1145406"/>
          <a:ext cx="9557886" cy="4725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24726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Scenarioplanlegging inkluderer..</a:t>
            </a:r>
            <a:endParaRPr lang="nb-NO" dirty="0"/>
          </a:p>
        </p:txBody>
      </p:sp>
      <p:sp>
        <p:nvSpPr>
          <p:cNvPr id="3" name="Plassholder for innhold 2"/>
          <p:cNvSpPr>
            <a:spLocks noGrp="1"/>
          </p:cNvSpPr>
          <p:nvPr>
            <p:ph idx="1"/>
          </p:nvPr>
        </p:nvSpPr>
        <p:spPr>
          <a:xfrm>
            <a:off x="587141" y="1825625"/>
            <a:ext cx="10766659" cy="4351338"/>
          </a:xfrm>
        </p:spPr>
        <p:txBody>
          <a:bodyPr>
            <a:normAutofit/>
          </a:bodyPr>
          <a:lstStyle/>
          <a:p>
            <a:r>
              <a:rPr lang="nb-NO" dirty="0" smtClean="0"/>
              <a:t>Hvilken </a:t>
            </a:r>
            <a:r>
              <a:rPr lang="nb-NO" dirty="0"/>
              <a:t>type </a:t>
            </a:r>
            <a:r>
              <a:rPr lang="nb-NO" dirty="0" smtClean="0"/>
              <a:t>vold kan skje her? Hvordan kan det skje? I hvilke situasjoner? Når?  </a:t>
            </a:r>
          </a:p>
          <a:p>
            <a:r>
              <a:rPr lang="nb-NO" dirty="0" smtClean="0"/>
              <a:t>Hvem </a:t>
            </a:r>
            <a:r>
              <a:rPr lang="nb-NO" dirty="0"/>
              <a:t>er de mest sannsynlige voldsutøverene? </a:t>
            </a:r>
            <a:endParaRPr lang="nb-NO" dirty="0" smtClean="0"/>
          </a:p>
          <a:p>
            <a:r>
              <a:rPr lang="nb-NO" dirty="0" smtClean="0"/>
              <a:t>Hvem </a:t>
            </a:r>
            <a:r>
              <a:rPr lang="nb-NO" dirty="0"/>
              <a:t>er de </a:t>
            </a:r>
            <a:r>
              <a:rPr lang="nb-NO" dirty="0" smtClean="0"/>
              <a:t>mest sannsynlige ofrene? </a:t>
            </a:r>
          </a:p>
          <a:p>
            <a:r>
              <a:rPr lang="nb-NO" dirty="0" smtClean="0"/>
              <a:t>Hva </a:t>
            </a:r>
            <a:r>
              <a:rPr lang="nb-NO" dirty="0"/>
              <a:t>er de mest sannsynlige motivene </a:t>
            </a:r>
            <a:r>
              <a:rPr lang="nb-NO" dirty="0" smtClean="0"/>
              <a:t>bak volden? </a:t>
            </a:r>
          </a:p>
          <a:p>
            <a:r>
              <a:rPr lang="nb-NO" dirty="0" smtClean="0"/>
              <a:t>Kan volden bli livstruende?  </a:t>
            </a:r>
          </a:p>
          <a:p>
            <a:r>
              <a:rPr lang="nb-NO" dirty="0" smtClean="0"/>
              <a:t>Hva kan være forvarsler på at en person kan bli voldelig –at situasjoner eskalerer? </a:t>
            </a:r>
          </a:p>
        </p:txBody>
      </p:sp>
    </p:spTree>
    <p:extLst>
      <p:ext uri="{BB962C8B-B14F-4D97-AF65-F5344CB8AC3E}">
        <p14:creationId xmlns:p14="http://schemas.microsoft.com/office/powerpoint/2010/main" val="29578867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l="24337" t="9841" r="30466" b="5283"/>
          <a:stretch/>
        </p:blipFill>
        <p:spPr>
          <a:xfrm>
            <a:off x="2893053" y="157168"/>
            <a:ext cx="6164320" cy="6543663"/>
          </a:xfrm>
          <a:prstGeom prst="rect">
            <a:avLst/>
          </a:prstGeom>
        </p:spPr>
      </p:pic>
    </p:spTree>
    <p:extLst>
      <p:ext uri="{BB962C8B-B14F-4D97-AF65-F5344CB8AC3E}">
        <p14:creationId xmlns:p14="http://schemas.microsoft.com/office/powerpoint/2010/main" val="3291474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vrundet rektangel 3"/>
          <p:cNvSpPr/>
          <p:nvPr/>
        </p:nvSpPr>
        <p:spPr>
          <a:xfrm>
            <a:off x="4788500" y="1668163"/>
            <a:ext cx="2187146" cy="8572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Strukturert klinisk risikovurdering</a:t>
            </a:r>
          </a:p>
        </p:txBody>
      </p:sp>
      <p:sp>
        <p:nvSpPr>
          <p:cNvPr id="5" name="Avrundet rektangel 4"/>
          <p:cNvSpPr/>
          <p:nvPr/>
        </p:nvSpPr>
        <p:spPr>
          <a:xfrm>
            <a:off x="2606761" y="3280719"/>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Identifisere fakta   </a:t>
            </a:r>
          </a:p>
        </p:txBody>
      </p:sp>
      <p:sp>
        <p:nvSpPr>
          <p:cNvPr id="6" name="Avrundet rektangel 5"/>
          <p:cNvSpPr/>
          <p:nvPr/>
        </p:nvSpPr>
        <p:spPr>
          <a:xfrm>
            <a:off x="4991615" y="3280717"/>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Gi mening til fakta </a:t>
            </a:r>
          </a:p>
        </p:txBody>
      </p:sp>
      <p:sp>
        <p:nvSpPr>
          <p:cNvPr id="7" name="Avrundet rektangel 6"/>
          <p:cNvSpPr/>
          <p:nvPr/>
        </p:nvSpPr>
        <p:spPr>
          <a:xfrm>
            <a:off x="7376469" y="3280718"/>
            <a:ext cx="1780918" cy="698156"/>
          </a:xfrm>
          <a:prstGeom prst="roundRect">
            <a:avLst/>
          </a:prstGeom>
          <a:solidFill>
            <a:schemeClr val="accent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white"/>
                </a:solidFill>
                <a:effectLst/>
                <a:uLnTx/>
                <a:uFillTx/>
                <a:latin typeface="Calibri" panose="020F0502020204030204"/>
                <a:ea typeface="+mn-ea"/>
                <a:cs typeface="+mn-cs"/>
              </a:rPr>
              <a:t>Anbefale forebyggende tiltak </a:t>
            </a:r>
          </a:p>
        </p:txBody>
      </p:sp>
      <p:cxnSp>
        <p:nvCxnSpPr>
          <p:cNvPr id="15" name="Rett pilkobling 14"/>
          <p:cNvCxnSpPr>
            <a:stCxn id="4" idx="2"/>
            <a:endCxn id="6" idx="0"/>
          </p:cNvCxnSpPr>
          <p:nvPr/>
        </p:nvCxnSpPr>
        <p:spPr>
          <a:xfrm>
            <a:off x="5882074" y="2525413"/>
            <a:ext cx="1" cy="755304"/>
          </a:xfrm>
          <a:prstGeom prst="straightConnector1">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inkel 28"/>
          <p:cNvCxnSpPr>
            <a:endCxn id="5" idx="0"/>
          </p:cNvCxnSpPr>
          <p:nvPr/>
        </p:nvCxnSpPr>
        <p:spPr>
          <a:xfrm rot="10800000" flipV="1">
            <a:off x="3497221" y="2842056"/>
            <a:ext cx="2384853" cy="438662"/>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inkel 29"/>
          <p:cNvCxnSpPr>
            <a:endCxn id="7" idx="0"/>
          </p:cNvCxnSpPr>
          <p:nvPr/>
        </p:nvCxnSpPr>
        <p:spPr>
          <a:xfrm>
            <a:off x="5882074" y="2842054"/>
            <a:ext cx="2384855" cy="438665"/>
          </a:xfrm>
          <a:prstGeom prst="bentConnector2">
            <a:avLst/>
          </a:prstGeom>
          <a:ln w="76200">
            <a:solidFill>
              <a:srgbClr val="1C476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tt pilkobling 33"/>
          <p:cNvCxnSpPr>
            <a:stCxn id="5" idx="3"/>
            <a:endCxn id="6" idx="1"/>
          </p:cNvCxnSpPr>
          <p:nvPr/>
        </p:nvCxnSpPr>
        <p:spPr>
          <a:xfrm flipV="1">
            <a:off x="4387679" y="3629795"/>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p:cNvCxnSpPr/>
          <p:nvPr/>
        </p:nvCxnSpPr>
        <p:spPr>
          <a:xfrm flipV="1">
            <a:off x="6772532" y="3622067"/>
            <a:ext cx="603936" cy="2"/>
          </a:xfrm>
          <a:prstGeom prst="straightConnector1">
            <a:avLst/>
          </a:prstGeom>
          <a:ln w="76200">
            <a:solidFill>
              <a:srgbClr val="1C476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7173357" y="2710582"/>
            <a:ext cx="2187146" cy="18384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86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57836" y="188640"/>
            <a:ext cx="8265809" cy="785738"/>
          </a:xfrm>
        </p:spPr>
        <p:txBody>
          <a:bodyPr>
            <a:normAutofit/>
          </a:bodyPr>
          <a:lstStyle/>
          <a:p>
            <a:r>
              <a:rPr lang="nb-NO" sz="3600" dirty="0" smtClean="0"/>
              <a:t>Endrete scenarier – endrete planer</a:t>
            </a:r>
            <a:endParaRPr lang="nb-NO" sz="3600" dirty="0"/>
          </a:p>
        </p:txBody>
      </p:sp>
      <p:pic>
        <p:nvPicPr>
          <p:cNvPr id="4" name="Bilde 3"/>
          <p:cNvPicPr>
            <a:picLocks noChangeAspect="1"/>
          </p:cNvPicPr>
          <p:nvPr/>
        </p:nvPicPr>
        <p:blipFill rotWithShape="1">
          <a:blip r:embed="rId2"/>
          <a:srcRect l="689" t="7479" r="1125" b="5988"/>
          <a:stretch/>
        </p:blipFill>
        <p:spPr>
          <a:xfrm>
            <a:off x="1215074" y="1235253"/>
            <a:ext cx="9919949" cy="4915290"/>
          </a:xfrm>
          <a:prstGeom prst="rect">
            <a:avLst/>
          </a:prstGeom>
        </p:spPr>
      </p:pic>
    </p:spTree>
    <p:extLst>
      <p:ext uri="{BB962C8B-B14F-4D97-AF65-F5344CB8AC3E}">
        <p14:creationId xmlns:p14="http://schemas.microsoft.com/office/powerpoint/2010/main" val="3870695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932964" y="1311517"/>
            <a:ext cx="1548694" cy="369332"/>
          </a:xfrm>
          <a:prstGeom prst="rect">
            <a:avLst/>
          </a:prstGeom>
          <a:noFill/>
        </p:spPr>
        <p:txBody>
          <a:bodyPr wrap="none" rtlCol="0">
            <a:spAutoFit/>
          </a:bodyPr>
          <a:lstStyle/>
          <a:p>
            <a:r>
              <a:rPr lang="nb-NO" dirty="0" smtClean="0"/>
              <a:t>Temperament </a:t>
            </a:r>
            <a:endParaRPr lang="nb-NO" dirty="0"/>
          </a:p>
        </p:txBody>
      </p:sp>
      <p:sp>
        <p:nvSpPr>
          <p:cNvPr id="8" name="TekstSylinder 7"/>
          <p:cNvSpPr txBox="1"/>
          <p:nvPr/>
        </p:nvSpPr>
        <p:spPr>
          <a:xfrm>
            <a:off x="6510797" y="1154809"/>
            <a:ext cx="1986634" cy="369332"/>
          </a:xfrm>
          <a:prstGeom prst="rect">
            <a:avLst/>
          </a:prstGeom>
          <a:noFill/>
        </p:spPr>
        <p:txBody>
          <a:bodyPr wrap="none" rtlCol="0">
            <a:spAutoFit/>
          </a:bodyPr>
          <a:lstStyle/>
          <a:p>
            <a:r>
              <a:rPr lang="nb-NO" dirty="0" smtClean="0"/>
              <a:t>Sosiale ferdigheter </a:t>
            </a:r>
            <a:endParaRPr lang="nb-NO" dirty="0"/>
          </a:p>
        </p:txBody>
      </p:sp>
      <p:sp>
        <p:nvSpPr>
          <p:cNvPr id="9" name="TekstSylinder 8"/>
          <p:cNvSpPr txBox="1"/>
          <p:nvPr/>
        </p:nvSpPr>
        <p:spPr>
          <a:xfrm>
            <a:off x="3115883" y="1399001"/>
            <a:ext cx="2813271" cy="369332"/>
          </a:xfrm>
          <a:prstGeom prst="rect">
            <a:avLst/>
          </a:prstGeom>
          <a:noFill/>
        </p:spPr>
        <p:txBody>
          <a:bodyPr wrap="none" rtlCol="0">
            <a:spAutoFit/>
          </a:bodyPr>
          <a:lstStyle/>
          <a:p>
            <a:r>
              <a:rPr lang="nb-NO" dirty="0" smtClean="0"/>
              <a:t>Tidlige samspillserfaringer  </a:t>
            </a:r>
            <a:endParaRPr lang="nb-NO" dirty="0"/>
          </a:p>
        </p:txBody>
      </p:sp>
      <p:sp>
        <p:nvSpPr>
          <p:cNvPr id="10" name="TekstSylinder 9"/>
          <p:cNvSpPr txBox="1"/>
          <p:nvPr/>
        </p:nvSpPr>
        <p:spPr>
          <a:xfrm>
            <a:off x="4765507" y="1005078"/>
            <a:ext cx="1330492" cy="369332"/>
          </a:xfrm>
          <a:prstGeom prst="rect">
            <a:avLst/>
          </a:prstGeom>
          <a:noFill/>
        </p:spPr>
        <p:txBody>
          <a:bodyPr wrap="none" rtlCol="0">
            <a:spAutoFit/>
          </a:bodyPr>
          <a:lstStyle/>
          <a:p>
            <a:r>
              <a:rPr lang="nb-NO" dirty="0" smtClean="0"/>
              <a:t>Holdninger  </a:t>
            </a:r>
            <a:endParaRPr lang="nb-NO" dirty="0"/>
          </a:p>
        </p:txBody>
      </p:sp>
      <p:sp>
        <p:nvSpPr>
          <p:cNvPr id="11" name="TekstSylinder 10"/>
          <p:cNvSpPr txBox="1"/>
          <p:nvPr/>
        </p:nvSpPr>
        <p:spPr>
          <a:xfrm>
            <a:off x="5731976" y="1422268"/>
            <a:ext cx="1076449" cy="369332"/>
          </a:xfrm>
          <a:prstGeom prst="rect">
            <a:avLst/>
          </a:prstGeom>
          <a:noFill/>
        </p:spPr>
        <p:txBody>
          <a:bodyPr wrap="none" rtlCol="0">
            <a:spAutoFit/>
          </a:bodyPr>
          <a:lstStyle/>
          <a:p>
            <a:r>
              <a:rPr lang="nb-NO" dirty="0" smtClean="0"/>
              <a:t>Sykdom   </a:t>
            </a:r>
            <a:endParaRPr lang="nb-NO" dirty="0"/>
          </a:p>
        </p:txBody>
      </p:sp>
      <p:sp>
        <p:nvSpPr>
          <p:cNvPr id="12" name="TekstSylinder 11"/>
          <p:cNvSpPr txBox="1"/>
          <p:nvPr/>
        </p:nvSpPr>
        <p:spPr>
          <a:xfrm>
            <a:off x="7071189" y="1503275"/>
            <a:ext cx="1474058" cy="369332"/>
          </a:xfrm>
          <a:prstGeom prst="rect">
            <a:avLst/>
          </a:prstGeom>
          <a:noFill/>
        </p:spPr>
        <p:txBody>
          <a:bodyPr wrap="none" rtlCol="0">
            <a:spAutoFit/>
          </a:bodyPr>
          <a:lstStyle/>
          <a:p>
            <a:r>
              <a:rPr lang="nb-NO" dirty="0" smtClean="0"/>
              <a:t>Livssituasjon  </a:t>
            </a:r>
            <a:endParaRPr lang="nb-NO" dirty="0"/>
          </a:p>
        </p:txBody>
      </p:sp>
      <p:sp>
        <p:nvSpPr>
          <p:cNvPr id="13" name="TekstSylinder 12"/>
          <p:cNvSpPr txBox="1"/>
          <p:nvPr/>
        </p:nvSpPr>
        <p:spPr>
          <a:xfrm>
            <a:off x="9301302" y="1891212"/>
            <a:ext cx="1648208" cy="369332"/>
          </a:xfrm>
          <a:prstGeom prst="rect">
            <a:avLst/>
          </a:prstGeom>
          <a:noFill/>
        </p:spPr>
        <p:txBody>
          <a:bodyPr wrap="none" rtlCol="0">
            <a:spAutoFit/>
          </a:bodyPr>
          <a:lstStyle/>
          <a:p>
            <a:r>
              <a:rPr lang="nb-NO" dirty="0" smtClean="0"/>
              <a:t>Gruppenormer </a:t>
            </a:r>
            <a:endParaRPr lang="nb-NO" dirty="0"/>
          </a:p>
        </p:txBody>
      </p:sp>
      <p:sp>
        <p:nvSpPr>
          <p:cNvPr id="14" name="TekstSylinder 13"/>
          <p:cNvSpPr txBox="1"/>
          <p:nvPr/>
        </p:nvSpPr>
        <p:spPr>
          <a:xfrm>
            <a:off x="3771497" y="1770726"/>
            <a:ext cx="665567" cy="369332"/>
          </a:xfrm>
          <a:prstGeom prst="rect">
            <a:avLst/>
          </a:prstGeom>
          <a:noFill/>
        </p:spPr>
        <p:txBody>
          <a:bodyPr wrap="none" rtlCol="0">
            <a:spAutoFit/>
          </a:bodyPr>
          <a:lstStyle/>
          <a:p>
            <a:r>
              <a:rPr lang="nb-NO" dirty="0" smtClean="0"/>
              <a:t>alder</a:t>
            </a:r>
            <a:endParaRPr lang="nb-NO" dirty="0"/>
          </a:p>
        </p:txBody>
      </p:sp>
      <p:sp>
        <p:nvSpPr>
          <p:cNvPr id="15" name="TekstSylinder 14"/>
          <p:cNvSpPr txBox="1"/>
          <p:nvPr/>
        </p:nvSpPr>
        <p:spPr>
          <a:xfrm>
            <a:off x="2269907" y="1062755"/>
            <a:ext cx="1283813" cy="369332"/>
          </a:xfrm>
          <a:prstGeom prst="rect">
            <a:avLst/>
          </a:prstGeom>
          <a:noFill/>
        </p:spPr>
        <p:txBody>
          <a:bodyPr wrap="none" rtlCol="0">
            <a:spAutoFit/>
          </a:bodyPr>
          <a:lstStyle/>
          <a:p>
            <a:r>
              <a:rPr lang="nb-NO" dirty="0" smtClean="0"/>
              <a:t>impulsivitet</a:t>
            </a:r>
            <a:endParaRPr lang="nb-NO" dirty="0"/>
          </a:p>
        </p:txBody>
      </p:sp>
      <p:sp>
        <p:nvSpPr>
          <p:cNvPr id="16" name="TekstSylinder 15"/>
          <p:cNvSpPr txBox="1"/>
          <p:nvPr/>
        </p:nvSpPr>
        <p:spPr>
          <a:xfrm>
            <a:off x="8721748" y="907775"/>
            <a:ext cx="1587422" cy="369332"/>
          </a:xfrm>
          <a:prstGeom prst="rect">
            <a:avLst/>
          </a:prstGeom>
          <a:noFill/>
        </p:spPr>
        <p:txBody>
          <a:bodyPr wrap="none" rtlCol="0">
            <a:spAutoFit/>
          </a:bodyPr>
          <a:lstStyle/>
          <a:p>
            <a:r>
              <a:rPr lang="nb-NO" dirty="0" smtClean="0"/>
              <a:t>Lover og regler</a:t>
            </a:r>
            <a:endParaRPr lang="nb-NO" dirty="0"/>
          </a:p>
        </p:txBody>
      </p:sp>
      <p:sp>
        <p:nvSpPr>
          <p:cNvPr id="17" name="TekstSylinder 16"/>
          <p:cNvSpPr txBox="1"/>
          <p:nvPr/>
        </p:nvSpPr>
        <p:spPr>
          <a:xfrm>
            <a:off x="8981238" y="1382663"/>
            <a:ext cx="1827488" cy="369332"/>
          </a:xfrm>
          <a:prstGeom prst="rect">
            <a:avLst/>
          </a:prstGeom>
          <a:noFill/>
        </p:spPr>
        <p:txBody>
          <a:bodyPr wrap="none" rtlCol="0">
            <a:spAutoFit/>
          </a:bodyPr>
          <a:lstStyle/>
          <a:p>
            <a:r>
              <a:rPr lang="nb-NO" dirty="0" smtClean="0"/>
              <a:t>Kulturelle forhold</a:t>
            </a:r>
            <a:endParaRPr lang="nb-NO" dirty="0"/>
          </a:p>
        </p:txBody>
      </p:sp>
      <p:sp>
        <p:nvSpPr>
          <p:cNvPr id="18" name="TekstSylinder 17"/>
          <p:cNvSpPr txBox="1"/>
          <p:nvPr/>
        </p:nvSpPr>
        <p:spPr>
          <a:xfrm>
            <a:off x="8030698" y="504782"/>
            <a:ext cx="2541208" cy="369332"/>
          </a:xfrm>
          <a:prstGeom prst="rect">
            <a:avLst/>
          </a:prstGeom>
          <a:noFill/>
        </p:spPr>
        <p:txBody>
          <a:bodyPr wrap="none" rtlCol="0">
            <a:spAutoFit/>
          </a:bodyPr>
          <a:lstStyle/>
          <a:p>
            <a:r>
              <a:rPr lang="nb-NO" dirty="0" smtClean="0"/>
              <a:t>Ytre kontrollmekanismer </a:t>
            </a:r>
            <a:endParaRPr lang="nb-NO" dirty="0"/>
          </a:p>
        </p:txBody>
      </p:sp>
      <p:sp>
        <p:nvSpPr>
          <p:cNvPr id="19" name="TekstSylinder 18"/>
          <p:cNvSpPr txBox="1"/>
          <p:nvPr/>
        </p:nvSpPr>
        <p:spPr>
          <a:xfrm>
            <a:off x="5964000" y="1844591"/>
            <a:ext cx="521297" cy="369332"/>
          </a:xfrm>
          <a:prstGeom prst="rect">
            <a:avLst/>
          </a:prstGeom>
          <a:noFill/>
        </p:spPr>
        <p:txBody>
          <a:bodyPr wrap="none" rtlCol="0">
            <a:spAutoFit/>
          </a:bodyPr>
          <a:lstStyle/>
          <a:p>
            <a:r>
              <a:rPr lang="nb-NO" dirty="0" smtClean="0"/>
              <a:t>Rus</a:t>
            </a:r>
            <a:endParaRPr lang="nb-NO" dirty="0"/>
          </a:p>
        </p:txBody>
      </p:sp>
      <p:sp>
        <p:nvSpPr>
          <p:cNvPr id="20" name="TekstSylinder 19"/>
          <p:cNvSpPr txBox="1"/>
          <p:nvPr/>
        </p:nvSpPr>
        <p:spPr>
          <a:xfrm>
            <a:off x="3957472" y="2215283"/>
            <a:ext cx="1359283" cy="369332"/>
          </a:xfrm>
          <a:prstGeom prst="rect">
            <a:avLst/>
          </a:prstGeom>
          <a:noFill/>
        </p:spPr>
        <p:txBody>
          <a:bodyPr wrap="none" rtlCol="0">
            <a:spAutoFit/>
          </a:bodyPr>
          <a:lstStyle/>
          <a:p>
            <a:r>
              <a:rPr lang="nb-NO" dirty="0" smtClean="0"/>
              <a:t>personlighet</a:t>
            </a:r>
            <a:endParaRPr lang="nb-NO" dirty="0"/>
          </a:p>
        </p:txBody>
      </p:sp>
      <p:sp>
        <p:nvSpPr>
          <p:cNvPr id="23" name="TekstSylinder 22"/>
          <p:cNvSpPr txBox="1"/>
          <p:nvPr/>
        </p:nvSpPr>
        <p:spPr>
          <a:xfrm>
            <a:off x="4966238" y="2475174"/>
            <a:ext cx="1567609" cy="369332"/>
          </a:xfrm>
          <a:prstGeom prst="rect">
            <a:avLst/>
          </a:prstGeom>
          <a:noFill/>
        </p:spPr>
        <p:txBody>
          <a:bodyPr wrap="none" rtlCol="0">
            <a:spAutoFit/>
          </a:bodyPr>
          <a:lstStyle/>
          <a:p>
            <a:r>
              <a:rPr lang="nb-NO" dirty="0" smtClean="0"/>
              <a:t>framtidsplaner</a:t>
            </a:r>
            <a:endParaRPr lang="nb-NO" dirty="0"/>
          </a:p>
        </p:txBody>
      </p:sp>
      <p:sp>
        <p:nvSpPr>
          <p:cNvPr id="24" name="TekstSylinder 23"/>
          <p:cNvSpPr txBox="1"/>
          <p:nvPr/>
        </p:nvSpPr>
        <p:spPr>
          <a:xfrm>
            <a:off x="4779713" y="1796769"/>
            <a:ext cx="970330" cy="369332"/>
          </a:xfrm>
          <a:prstGeom prst="rect">
            <a:avLst/>
          </a:prstGeom>
          <a:noFill/>
        </p:spPr>
        <p:txBody>
          <a:bodyPr wrap="none" rtlCol="0">
            <a:spAutoFit/>
          </a:bodyPr>
          <a:lstStyle/>
          <a:p>
            <a:r>
              <a:rPr lang="nb-NO" dirty="0" smtClean="0"/>
              <a:t>Traumer</a:t>
            </a:r>
            <a:endParaRPr lang="nb-NO" dirty="0"/>
          </a:p>
        </p:txBody>
      </p:sp>
      <p:pic>
        <p:nvPicPr>
          <p:cNvPr id="22" name="Bild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955" y="1705440"/>
            <a:ext cx="2373217" cy="3559825"/>
          </a:xfrm>
          <a:prstGeom prst="rect">
            <a:avLst/>
          </a:prstGeom>
        </p:spPr>
      </p:pic>
    </p:spTree>
    <p:extLst>
      <p:ext uri="{BB962C8B-B14F-4D97-AF65-F5344CB8AC3E}">
        <p14:creationId xmlns:p14="http://schemas.microsoft.com/office/powerpoint/2010/main" val="304980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l="21256" t="14301" r="26769" b="9400"/>
          <a:stretch/>
        </p:blipFill>
        <p:spPr>
          <a:xfrm>
            <a:off x="2063552" y="141727"/>
            <a:ext cx="7632848" cy="6302881"/>
          </a:xfrm>
          <a:prstGeom prst="rect">
            <a:avLst/>
          </a:prstGeom>
        </p:spPr>
      </p:pic>
    </p:spTree>
    <p:extLst>
      <p:ext uri="{BB962C8B-B14F-4D97-AF65-F5344CB8AC3E}">
        <p14:creationId xmlns:p14="http://schemas.microsoft.com/office/powerpoint/2010/main" val="1438659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62466075"/>
              </p:ext>
            </p:extLst>
          </p:nvPr>
        </p:nvGraphicFramePr>
        <p:xfrm>
          <a:off x="1761423" y="539015"/>
          <a:ext cx="9461634" cy="620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tel 3"/>
          <p:cNvSpPr>
            <a:spLocks noGrp="1"/>
          </p:cNvSpPr>
          <p:nvPr>
            <p:ph type="title"/>
          </p:nvPr>
        </p:nvSpPr>
        <p:spPr/>
        <p:txBody>
          <a:bodyPr/>
          <a:lstStyle/>
          <a:p>
            <a:r>
              <a:rPr lang="nb-NO" dirty="0" smtClean="0"/>
              <a:t>risikohåndtering</a:t>
            </a:r>
            <a:endParaRPr lang="nb-NO" dirty="0"/>
          </a:p>
        </p:txBody>
      </p:sp>
    </p:spTree>
    <p:extLst>
      <p:ext uri="{BB962C8B-B14F-4D97-AF65-F5344CB8AC3E}">
        <p14:creationId xmlns:p14="http://schemas.microsoft.com/office/powerpoint/2010/main" val="25990152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838200" y="1174282"/>
          <a:ext cx="10404107" cy="500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tel 1"/>
          <p:cNvSpPr>
            <a:spLocks noGrp="1"/>
          </p:cNvSpPr>
          <p:nvPr>
            <p:ph type="title"/>
          </p:nvPr>
        </p:nvSpPr>
        <p:spPr/>
        <p:txBody>
          <a:bodyPr>
            <a:normAutofit/>
          </a:bodyPr>
          <a:lstStyle/>
          <a:p>
            <a:r>
              <a:rPr lang="nb-NO" sz="3200" dirty="0" smtClean="0"/>
              <a:t>Forebygging- risikohåndtering </a:t>
            </a:r>
            <a:endParaRPr lang="nb-NO" sz="3200" dirty="0"/>
          </a:p>
        </p:txBody>
      </p:sp>
      <p:cxnSp>
        <p:nvCxnSpPr>
          <p:cNvPr id="6" name="Rett linje 5"/>
          <p:cNvCxnSpPr/>
          <p:nvPr/>
        </p:nvCxnSpPr>
        <p:spPr>
          <a:xfrm flipH="1">
            <a:off x="3474721" y="3975234"/>
            <a:ext cx="9624" cy="1068298"/>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Rett linje 6"/>
          <p:cNvCxnSpPr/>
          <p:nvPr/>
        </p:nvCxnSpPr>
        <p:spPr>
          <a:xfrm flipH="1">
            <a:off x="4807016" y="3066024"/>
            <a:ext cx="36897" cy="1060277"/>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Rett linje 7"/>
          <p:cNvCxnSpPr/>
          <p:nvPr/>
        </p:nvCxnSpPr>
        <p:spPr>
          <a:xfrm>
            <a:off x="6391175" y="2383033"/>
            <a:ext cx="6418" cy="1213130"/>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a:off x="8585735" y="1690688"/>
            <a:ext cx="9625" cy="1456773"/>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10913444" y="1690688"/>
            <a:ext cx="9625" cy="1456773"/>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9470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838200" y="1174282"/>
          <a:ext cx="10404107" cy="500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tel 1"/>
          <p:cNvSpPr>
            <a:spLocks noGrp="1"/>
          </p:cNvSpPr>
          <p:nvPr>
            <p:ph type="title"/>
          </p:nvPr>
        </p:nvSpPr>
        <p:spPr/>
        <p:txBody>
          <a:bodyPr>
            <a:normAutofit/>
          </a:bodyPr>
          <a:lstStyle/>
          <a:p>
            <a:r>
              <a:rPr lang="nb-NO" sz="3200" dirty="0" smtClean="0"/>
              <a:t>Forebygging- risikohåndtering </a:t>
            </a:r>
            <a:endParaRPr lang="nb-NO" sz="3200" dirty="0"/>
          </a:p>
        </p:txBody>
      </p:sp>
      <p:cxnSp>
        <p:nvCxnSpPr>
          <p:cNvPr id="6" name="Rett linje 5"/>
          <p:cNvCxnSpPr/>
          <p:nvPr/>
        </p:nvCxnSpPr>
        <p:spPr>
          <a:xfrm flipH="1">
            <a:off x="3474721" y="3975234"/>
            <a:ext cx="9624" cy="1068298"/>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Rett linje 6"/>
          <p:cNvCxnSpPr/>
          <p:nvPr/>
        </p:nvCxnSpPr>
        <p:spPr>
          <a:xfrm flipH="1">
            <a:off x="4807016" y="3066024"/>
            <a:ext cx="36897" cy="1060277"/>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Rett linje 7"/>
          <p:cNvCxnSpPr/>
          <p:nvPr/>
        </p:nvCxnSpPr>
        <p:spPr>
          <a:xfrm>
            <a:off x="6391175" y="2383033"/>
            <a:ext cx="6418" cy="1213130"/>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a:off x="8585735" y="1690688"/>
            <a:ext cx="9625" cy="1456773"/>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10913444" y="1690688"/>
            <a:ext cx="9625" cy="1456773"/>
          </a:xfrm>
          <a:prstGeom prst="line">
            <a:avLst/>
          </a:prstGeom>
          <a:ln w="3492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5" name="TekstSylinder 14"/>
          <p:cNvSpPr txBox="1"/>
          <p:nvPr/>
        </p:nvSpPr>
        <p:spPr>
          <a:xfrm>
            <a:off x="4610695" y="4890022"/>
            <a:ext cx="2859116" cy="523220"/>
          </a:xfrm>
          <a:prstGeom prst="rect">
            <a:avLst/>
          </a:prstGeom>
          <a:noFill/>
        </p:spPr>
        <p:txBody>
          <a:bodyPr wrap="none" rtlCol="0">
            <a:spAutoFit/>
          </a:bodyPr>
          <a:lstStyle/>
          <a:p>
            <a:r>
              <a:rPr lang="nb-NO" sz="2800" dirty="0" smtClean="0">
                <a:solidFill>
                  <a:srgbClr val="C00000"/>
                </a:solidFill>
              </a:rPr>
              <a:t>Tidlige forvarsler? </a:t>
            </a:r>
            <a:endParaRPr lang="nb-NO" sz="2800" dirty="0">
              <a:solidFill>
                <a:srgbClr val="C00000"/>
              </a:solidFill>
            </a:endParaRPr>
          </a:p>
        </p:txBody>
      </p:sp>
      <p:sp>
        <p:nvSpPr>
          <p:cNvPr id="16" name="TekstSylinder 15"/>
          <p:cNvSpPr txBox="1"/>
          <p:nvPr/>
        </p:nvSpPr>
        <p:spPr>
          <a:xfrm>
            <a:off x="6391175" y="4221232"/>
            <a:ext cx="2616807" cy="523220"/>
          </a:xfrm>
          <a:prstGeom prst="rect">
            <a:avLst/>
          </a:prstGeom>
          <a:noFill/>
        </p:spPr>
        <p:txBody>
          <a:bodyPr wrap="none" rtlCol="0">
            <a:spAutoFit/>
          </a:bodyPr>
          <a:lstStyle/>
          <a:p>
            <a:r>
              <a:rPr lang="nb-NO" sz="2800" dirty="0" smtClean="0">
                <a:solidFill>
                  <a:srgbClr val="C00000"/>
                </a:solidFill>
              </a:rPr>
              <a:t>Sene forvarsler? </a:t>
            </a:r>
            <a:endParaRPr lang="nb-NO" sz="2800" dirty="0">
              <a:solidFill>
                <a:srgbClr val="C00000"/>
              </a:solidFill>
            </a:endParaRPr>
          </a:p>
        </p:txBody>
      </p:sp>
      <p:sp>
        <p:nvSpPr>
          <p:cNvPr id="17" name="TekstSylinder 16"/>
          <p:cNvSpPr txBox="1"/>
          <p:nvPr/>
        </p:nvSpPr>
        <p:spPr>
          <a:xfrm>
            <a:off x="8736993" y="3719763"/>
            <a:ext cx="2570063" cy="523220"/>
          </a:xfrm>
          <a:prstGeom prst="rect">
            <a:avLst/>
          </a:prstGeom>
          <a:noFill/>
        </p:spPr>
        <p:txBody>
          <a:bodyPr wrap="none" rtlCol="0">
            <a:spAutoFit/>
          </a:bodyPr>
          <a:lstStyle/>
          <a:p>
            <a:r>
              <a:rPr lang="nb-NO" sz="2800" dirty="0" smtClean="0">
                <a:solidFill>
                  <a:srgbClr val="C00000"/>
                </a:solidFill>
              </a:rPr>
              <a:t>Krisehåndtering </a:t>
            </a:r>
            <a:endParaRPr lang="nb-NO" sz="2800" dirty="0">
              <a:solidFill>
                <a:srgbClr val="C00000"/>
              </a:solidFill>
            </a:endParaRPr>
          </a:p>
        </p:txBody>
      </p:sp>
    </p:spTree>
    <p:extLst>
      <p:ext uri="{BB962C8B-B14F-4D97-AF65-F5344CB8AC3E}">
        <p14:creationId xmlns:p14="http://schemas.microsoft.com/office/powerpoint/2010/main" val="30916526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537" y="159135"/>
            <a:ext cx="4660231" cy="850106"/>
          </a:xfrm>
        </p:spPr>
        <p:txBody>
          <a:bodyPr>
            <a:normAutofit/>
          </a:bodyPr>
          <a:lstStyle/>
          <a:p>
            <a:r>
              <a:rPr lang="nb-NO" sz="3200" dirty="0" smtClean="0"/>
              <a:t>Utfordringer…</a:t>
            </a:r>
            <a:endParaRPr lang="nb-NO" sz="3200"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46553798"/>
              </p:ext>
            </p:extLst>
          </p:nvPr>
        </p:nvGraphicFramePr>
        <p:xfrm>
          <a:off x="1255746" y="240632"/>
          <a:ext cx="9680508" cy="6217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lipse 2"/>
          <p:cNvSpPr/>
          <p:nvPr/>
        </p:nvSpPr>
        <p:spPr>
          <a:xfrm>
            <a:off x="4772526" y="2288406"/>
            <a:ext cx="2646947" cy="2281188"/>
          </a:xfrm>
          <a:prstGeom prst="ellipse">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3200" dirty="0" smtClean="0"/>
              <a:t>RISIKO </a:t>
            </a:r>
            <a:endParaRPr lang="nb-NO" sz="3200" dirty="0"/>
          </a:p>
        </p:txBody>
      </p:sp>
    </p:spTree>
    <p:extLst>
      <p:ext uri="{BB962C8B-B14F-4D97-AF65-F5344CB8AC3E}">
        <p14:creationId xmlns:p14="http://schemas.microsoft.com/office/powerpoint/2010/main" val="29877176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l="32824" t="19379" r="34176" b="7638"/>
          <a:stretch/>
        </p:blipFill>
        <p:spPr>
          <a:xfrm>
            <a:off x="3234088" y="84878"/>
            <a:ext cx="4937759" cy="6142668"/>
          </a:xfrm>
          <a:prstGeom prst="rect">
            <a:avLst/>
          </a:prstGeom>
        </p:spPr>
      </p:pic>
    </p:spTree>
    <p:extLst>
      <p:ext uri="{BB962C8B-B14F-4D97-AF65-F5344CB8AC3E}">
        <p14:creationId xmlns:p14="http://schemas.microsoft.com/office/powerpoint/2010/main" val="23159155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1491698" y="980729"/>
            <a:ext cx="8640960" cy="1291107"/>
          </a:xfrm>
        </p:spPr>
        <p:txBody>
          <a:bodyPr>
            <a:noAutofit/>
          </a:bodyPr>
          <a:lstStyle/>
          <a:p>
            <a:r>
              <a:rPr lang="nb-NO" sz="3600" dirty="0"/>
              <a:t>Takk for meg! </a:t>
            </a:r>
            <a:br>
              <a:rPr lang="nb-NO" sz="3600" dirty="0"/>
            </a:br>
            <a:endParaRPr lang="nb-NO" sz="2000" dirty="0"/>
          </a:p>
        </p:txBody>
      </p:sp>
      <p:sp>
        <p:nvSpPr>
          <p:cNvPr id="5" name="Undertittel 4"/>
          <p:cNvSpPr>
            <a:spLocks noGrp="1"/>
          </p:cNvSpPr>
          <p:nvPr>
            <p:ph type="subTitle" idx="1"/>
          </p:nvPr>
        </p:nvSpPr>
        <p:spPr>
          <a:xfrm>
            <a:off x="3689322" y="5715096"/>
            <a:ext cx="4245712" cy="1007771"/>
          </a:xfrm>
        </p:spPr>
        <p:txBody>
          <a:bodyPr>
            <a:normAutofit/>
          </a:bodyPr>
          <a:lstStyle/>
          <a:p>
            <a:r>
              <a:rPr lang="nb-NO" dirty="0"/>
              <a:t>Helge.hoff@helse-bergen.no</a:t>
            </a:r>
            <a:endParaRPr lang="nb-NO" dirty="0"/>
          </a:p>
        </p:txBody>
      </p:sp>
      <p:pic>
        <p:nvPicPr>
          <p:cNvPr id="7" name="Picture 1" descr="F:\HB_logo_Kompetansesenter-for-sikkerhets--fengsels--og-rettspsykiatri.jpg"/>
          <p:cNvPicPr>
            <a:picLocks noChangeAspect="1" noChangeArrowheads="1"/>
          </p:cNvPicPr>
          <p:nvPr/>
        </p:nvPicPr>
        <p:blipFill>
          <a:blip r:embed="rId2" cstate="print"/>
          <a:srcRect/>
          <a:stretch>
            <a:fillRect/>
          </a:stretch>
        </p:blipFill>
        <p:spPr bwMode="auto">
          <a:xfrm>
            <a:off x="1600252" y="244701"/>
            <a:ext cx="2955434" cy="736028"/>
          </a:xfrm>
          <a:prstGeom prst="rect">
            <a:avLst/>
          </a:prstGeom>
          <a:noFill/>
          <a:ln w="9525">
            <a:noFill/>
            <a:miter lim="800000"/>
            <a:headEnd/>
            <a:tailEnd/>
          </a:ln>
        </p:spPr>
      </p:pic>
      <p:pic>
        <p:nvPicPr>
          <p:cNvPr id="2" name="Bilde 1"/>
          <p:cNvPicPr>
            <a:picLocks noChangeAspect="1"/>
          </p:cNvPicPr>
          <p:nvPr/>
        </p:nvPicPr>
        <p:blipFill>
          <a:blip r:embed="rId3"/>
          <a:stretch>
            <a:fillRect/>
          </a:stretch>
        </p:blipFill>
        <p:spPr>
          <a:xfrm>
            <a:off x="4467241" y="2356233"/>
            <a:ext cx="2357071" cy="2975412"/>
          </a:xfrm>
          <a:prstGeom prst="rect">
            <a:avLst/>
          </a:prstGeom>
        </p:spPr>
      </p:pic>
    </p:spTree>
    <p:extLst>
      <p:ext uri="{BB962C8B-B14F-4D97-AF65-F5344CB8AC3E}">
        <p14:creationId xmlns:p14="http://schemas.microsoft.com/office/powerpoint/2010/main" val="14213340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Tree>
    <p:extLst>
      <p:ext uri="{BB962C8B-B14F-4D97-AF65-F5344CB8AC3E}">
        <p14:creationId xmlns:p14="http://schemas.microsoft.com/office/powerpoint/2010/main" val="4047426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t="15731" r="33228" b="7076"/>
          <a:stretch/>
        </p:blipFill>
        <p:spPr>
          <a:xfrm>
            <a:off x="1513888" y="1032224"/>
            <a:ext cx="8248948" cy="536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780621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srcRect l="3930" t="14608" r="35912" b="5673"/>
          <a:stretch/>
        </p:blipFill>
        <p:spPr>
          <a:xfrm>
            <a:off x="1501638" y="257077"/>
            <a:ext cx="8704544" cy="64884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41547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932964" y="1311517"/>
            <a:ext cx="1548694" cy="369332"/>
          </a:xfrm>
          <a:prstGeom prst="rect">
            <a:avLst/>
          </a:prstGeom>
          <a:noFill/>
        </p:spPr>
        <p:txBody>
          <a:bodyPr wrap="none" rtlCol="0">
            <a:spAutoFit/>
          </a:bodyPr>
          <a:lstStyle/>
          <a:p>
            <a:r>
              <a:rPr lang="nb-NO" dirty="0" smtClean="0"/>
              <a:t>Temperament </a:t>
            </a:r>
            <a:endParaRPr lang="nb-NO" dirty="0"/>
          </a:p>
        </p:txBody>
      </p:sp>
      <p:sp>
        <p:nvSpPr>
          <p:cNvPr id="8" name="TekstSylinder 7"/>
          <p:cNvSpPr txBox="1"/>
          <p:nvPr/>
        </p:nvSpPr>
        <p:spPr>
          <a:xfrm>
            <a:off x="6510797" y="1154809"/>
            <a:ext cx="1986634" cy="369332"/>
          </a:xfrm>
          <a:prstGeom prst="rect">
            <a:avLst/>
          </a:prstGeom>
          <a:noFill/>
        </p:spPr>
        <p:txBody>
          <a:bodyPr wrap="none" rtlCol="0">
            <a:spAutoFit/>
          </a:bodyPr>
          <a:lstStyle/>
          <a:p>
            <a:r>
              <a:rPr lang="nb-NO" dirty="0" smtClean="0"/>
              <a:t>Sosiale ferdigheter </a:t>
            </a:r>
            <a:endParaRPr lang="nb-NO" dirty="0"/>
          </a:p>
        </p:txBody>
      </p:sp>
      <p:sp>
        <p:nvSpPr>
          <p:cNvPr id="9" name="TekstSylinder 8"/>
          <p:cNvSpPr txBox="1"/>
          <p:nvPr/>
        </p:nvSpPr>
        <p:spPr>
          <a:xfrm>
            <a:off x="3115883" y="1399001"/>
            <a:ext cx="2813271" cy="369332"/>
          </a:xfrm>
          <a:prstGeom prst="rect">
            <a:avLst/>
          </a:prstGeom>
          <a:noFill/>
        </p:spPr>
        <p:txBody>
          <a:bodyPr wrap="none" rtlCol="0">
            <a:spAutoFit/>
          </a:bodyPr>
          <a:lstStyle/>
          <a:p>
            <a:r>
              <a:rPr lang="nb-NO" dirty="0" smtClean="0"/>
              <a:t>Tidlige samspillserfaringer  </a:t>
            </a:r>
            <a:endParaRPr lang="nb-NO" dirty="0"/>
          </a:p>
        </p:txBody>
      </p:sp>
      <p:sp>
        <p:nvSpPr>
          <p:cNvPr id="10" name="TekstSylinder 9"/>
          <p:cNvSpPr txBox="1"/>
          <p:nvPr/>
        </p:nvSpPr>
        <p:spPr>
          <a:xfrm>
            <a:off x="4765507" y="1005078"/>
            <a:ext cx="1330492" cy="369332"/>
          </a:xfrm>
          <a:prstGeom prst="rect">
            <a:avLst/>
          </a:prstGeom>
          <a:noFill/>
        </p:spPr>
        <p:txBody>
          <a:bodyPr wrap="none" rtlCol="0">
            <a:spAutoFit/>
          </a:bodyPr>
          <a:lstStyle/>
          <a:p>
            <a:r>
              <a:rPr lang="nb-NO" dirty="0" smtClean="0"/>
              <a:t>Holdninger  </a:t>
            </a:r>
            <a:endParaRPr lang="nb-NO" dirty="0"/>
          </a:p>
        </p:txBody>
      </p:sp>
      <p:sp>
        <p:nvSpPr>
          <p:cNvPr id="11" name="TekstSylinder 10"/>
          <p:cNvSpPr txBox="1"/>
          <p:nvPr/>
        </p:nvSpPr>
        <p:spPr>
          <a:xfrm>
            <a:off x="5731976" y="1422268"/>
            <a:ext cx="1076449" cy="369332"/>
          </a:xfrm>
          <a:prstGeom prst="rect">
            <a:avLst/>
          </a:prstGeom>
          <a:noFill/>
        </p:spPr>
        <p:txBody>
          <a:bodyPr wrap="none" rtlCol="0">
            <a:spAutoFit/>
          </a:bodyPr>
          <a:lstStyle/>
          <a:p>
            <a:r>
              <a:rPr lang="nb-NO" dirty="0" smtClean="0"/>
              <a:t>Sykdom   </a:t>
            </a:r>
            <a:endParaRPr lang="nb-NO" dirty="0"/>
          </a:p>
        </p:txBody>
      </p:sp>
      <p:sp>
        <p:nvSpPr>
          <p:cNvPr id="12" name="TekstSylinder 11"/>
          <p:cNvSpPr txBox="1"/>
          <p:nvPr/>
        </p:nvSpPr>
        <p:spPr>
          <a:xfrm>
            <a:off x="7071189" y="1503275"/>
            <a:ext cx="1474058" cy="369332"/>
          </a:xfrm>
          <a:prstGeom prst="rect">
            <a:avLst/>
          </a:prstGeom>
          <a:noFill/>
        </p:spPr>
        <p:txBody>
          <a:bodyPr wrap="none" rtlCol="0">
            <a:spAutoFit/>
          </a:bodyPr>
          <a:lstStyle/>
          <a:p>
            <a:r>
              <a:rPr lang="nb-NO" dirty="0" smtClean="0"/>
              <a:t>Livssituasjon  </a:t>
            </a:r>
            <a:endParaRPr lang="nb-NO" dirty="0"/>
          </a:p>
        </p:txBody>
      </p:sp>
      <p:sp>
        <p:nvSpPr>
          <p:cNvPr id="13" name="TekstSylinder 12"/>
          <p:cNvSpPr txBox="1"/>
          <p:nvPr/>
        </p:nvSpPr>
        <p:spPr>
          <a:xfrm>
            <a:off x="9301302" y="1891212"/>
            <a:ext cx="1648208" cy="369332"/>
          </a:xfrm>
          <a:prstGeom prst="rect">
            <a:avLst/>
          </a:prstGeom>
          <a:noFill/>
        </p:spPr>
        <p:txBody>
          <a:bodyPr wrap="none" rtlCol="0">
            <a:spAutoFit/>
          </a:bodyPr>
          <a:lstStyle/>
          <a:p>
            <a:r>
              <a:rPr lang="nb-NO" dirty="0" smtClean="0"/>
              <a:t>Gruppenormer </a:t>
            </a:r>
            <a:endParaRPr lang="nb-NO" dirty="0"/>
          </a:p>
        </p:txBody>
      </p:sp>
      <p:sp>
        <p:nvSpPr>
          <p:cNvPr id="14" name="TekstSylinder 13"/>
          <p:cNvSpPr txBox="1"/>
          <p:nvPr/>
        </p:nvSpPr>
        <p:spPr>
          <a:xfrm>
            <a:off x="3771497" y="1770726"/>
            <a:ext cx="665567" cy="369332"/>
          </a:xfrm>
          <a:prstGeom prst="rect">
            <a:avLst/>
          </a:prstGeom>
          <a:noFill/>
        </p:spPr>
        <p:txBody>
          <a:bodyPr wrap="none" rtlCol="0">
            <a:spAutoFit/>
          </a:bodyPr>
          <a:lstStyle/>
          <a:p>
            <a:r>
              <a:rPr lang="nb-NO" dirty="0" smtClean="0"/>
              <a:t>alder</a:t>
            </a:r>
            <a:endParaRPr lang="nb-NO" dirty="0"/>
          </a:p>
        </p:txBody>
      </p:sp>
      <p:sp>
        <p:nvSpPr>
          <p:cNvPr id="15" name="TekstSylinder 14"/>
          <p:cNvSpPr txBox="1"/>
          <p:nvPr/>
        </p:nvSpPr>
        <p:spPr>
          <a:xfrm>
            <a:off x="2269907" y="1062755"/>
            <a:ext cx="1283813" cy="369332"/>
          </a:xfrm>
          <a:prstGeom prst="rect">
            <a:avLst/>
          </a:prstGeom>
          <a:noFill/>
        </p:spPr>
        <p:txBody>
          <a:bodyPr wrap="none" rtlCol="0">
            <a:spAutoFit/>
          </a:bodyPr>
          <a:lstStyle/>
          <a:p>
            <a:r>
              <a:rPr lang="nb-NO" dirty="0" smtClean="0"/>
              <a:t>impulsivitet</a:t>
            </a:r>
            <a:endParaRPr lang="nb-NO" dirty="0"/>
          </a:p>
        </p:txBody>
      </p:sp>
      <p:sp>
        <p:nvSpPr>
          <p:cNvPr id="16" name="TekstSylinder 15"/>
          <p:cNvSpPr txBox="1"/>
          <p:nvPr/>
        </p:nvSpPr>
        <p:spPr>
          <a:xfrm>
            <a:off x="8721748" y="907775"/>
            <a:ext cx="1587422" cy="369332"/>
          </a:xfrm>
          <a:prstGeom prst="rect">
            <a:avLst/>
          </a:prstGeom>
          <a:noFill/>
        </p:spPr>
        <p:txBody>
          <a:bodyPr wrap="none" rtlCol="0">
            <a:spAutoFit/>
          </a:bodyPr>
          <a:lstStyle/>
          <a:p>
            <a:r>
              <a:rPr lang="nb-NO" dirty="0" smtClean="0"/>
              <a:t>Lover og regler</a:t>
            </a:r>
            <a:endParaRPr lang="nb-NO" dirty="0"/>
          </a:p>
        </p:txBody>
      </p:sp>
      <p:sp>
        <p:nvSpPr>
          <p:cNvPr id="17" name="TekstSylinder 16"/>
          <p:cNvSpPr txBox="1"/>
          <p:nvPr/>
        </p:nvSpPr>
        <p:spPr>
          <a:xfrm>
            <a:off x="8981238" y="1382663"/>
            <a:ext cx="1827488" cy="369332"/>
          </a:xfrm>
          <a:prstGeom prst="rect">
            <a:avLst/>
          </a:prstGeom>
          <a:noFill/>
        </p:spPr>
        <p:txBody>
          <a:bodyPr wrap="none" rtlCol="0">
            <a:spAutoFit/>
          </a:bodyPr>
          <a:lstStyle/>
          <a:p>
            <a:r>
              <a:rPr lang="nb-NO" dirty="0" smtClean="0"/>
              <a:t>Kulturelle forhold</a:t>
            </a:r>
            <a:endParaRPr lang="nb-NO" dirty="0"/>
          </a:p>
        </p:txBody>
      </p:sp>
      <p:sp>
        <p:nvSpPr>
          <p:cNvPr id="18" name="TekstSylinder 17"/>
          <p:cNvSpPr txBox="1"/>
          <p:nvPr/>
        </p:nvSpPr>
        <p:spPr>
          <a:xfrm>
            <a:off x="8030698" y="504782"/>
            <a:ext cx="2541208" cy="369332"/>
          </a:xfrm>
          <a:prstGeom prst="rect">
            <a:avLst/>
          </a:prstGeom>
          <a:noFill/>
        </p:spPr>
        <p:txBody>
          <a:bodyPr wrap="none" rtlCol="0">
            <a:spAutoFit/>
          </a:bodyPr>
          <a:lstStyle/>
          <a:p>
            <a:r>
              <a:rPr lang="nb-NO" dirty="0" smtClean="0"/>
              <a:t>Ytre kontrollmekanismer </a:t>
            </a:r>
            <a:endParaRPr lang="nb-NO" dirty="0"/>
          </a:p>
        </p:txBody>
      </p:sp>
      <p:sp>
        <p:nvSpPr>
          <p:cNvPr id="19" name="TekstSylinder 18"/>
          <p:cNvSpPr txBox="1"/>
          <p:nvPr/>
        </p:nvSpPr>
        <p:spPr>
          <a:xfrm>
            <a:off x="5964000" y="1844591"/>
            <a:ext cx="521297" cy="369332"/>
          </a:xfrm>
          <a:prstGeom prst="rect">
            <a:avLst/>
          </a:prstGeom>
          <a:noFill/>
        </p:spPr>
        <p:txBody>
          <a:bodyPr wrap="none" rtlCol="0">
            <a:spAutoFit/>
          </a:bodyPr>
          <a:lstStyle/>
          <a:p>
            <a:r>
              <a:rPr lang="nb-NO" dirty="0" smtClean="0"/>
              <a:t>Rus</a:t>
            </a:r>
            <a:endParaRPr lang="nb-NO" dirty="0"/>
          </a:p>
        </p:txBody>
      </p:sp>
      <p:sp>
        <p:nvSpPr>
          <p:cNvPr id="20" name="TekstSylinder 19"/>
          <p:cNvSpPr txBox="1"/>
          <p:nvPr/>
        </p:nvSpPr>
        <p:spPr>
          <a:xfrm>
            <a:off x="3957472" y="2215283"/>
            <a:ext cx="1359283" cy="369332"/>
          </a:xfrm>
          <a:prstGeom prst="rect">
            <a:avLst/>
          </a:prstGeom>
          <a:noFill/>
        </p:spPr>
        <p:txBody>
          <a:bodyPr wrap="none" rtlCol="0">
            <a:spAutoFit/>
          </a:bodyPr>
          <a:lstStyle/>
          <a:p>
            <a:r>
              <a:rPr lang="nb-NO" dirty="0" smtClean="0"/>
              <a:t>personlighet</a:t>
            </a:r>
            <a:endParaRPr lang="nb-NO" dirty="0"/>
          </a:p>
        </p:txBody>
      </p:sp>
      <p:sp>
        <p:nvSpPr>
          <p:cNvPr id="23" name="TekstSylinder 22"/>
          <p:cNvSpPr txBox="1"/>
          <p:nvPr/>
        </p:nvSpPr>
        <p:spPr>
          <a:xfrm>
            <a:off x="4966238" y="2475174"/>
            <a:ext cx="1567609" cy="369332"/>
          </a:xfrm>
          <a:prstGeom prst="rect">
            <a:avLst/>
          </a:prstGeom>
          <a:noFill/>
        </p:spPr>
        <p:txBody>
          <a:bodyPr wrap="none" rtlCol="0">
            <a:spAutoFit/>
          </a:bodyPr>
          <a:lstStyle/>
          <a:p>
            <a:r>
              <a:rPr lang="nb-NO" dirty="0" smtClean="0"/>
              <a:t>framtidsplaner</a:t>
            </a:r>
            <a:endParaRPr lang="nb-NO" dirty="0"/>
          </a:p>
        </p:txBody>
      </p:sp>
      <p:sp>
        <p:nvSpPr>
          <p:cNvPr id="24" name="TekstSylinder 23"/>
          <p:cNvSpPr txBox="1"/>
          <p:nvPr/>
        </p:nvSpPr>
        <p:spPr>
          <a:xfrm>
            <a:off x="4779713" y="1796769"/>
            <a:ext cx="970330" cy="369332"/>
          </a:xfrm>
          <a:prstGeom prst="rect">
            <a:avLst/>
          </a:prstGeom>
          <a:noFill/>
        </p:spPr>
        <p:txBody>
          <a:bodyPr wrap="none" rtlCol="0">
            <a:spAutoFit/>
          </a:bodyPr>
          <a:lstStyle/>
          <a:p>
            <a:r>
              <a:rPr lang="nb-NO" dirty="0" smtClean="0"/>
              <a:t>Traumer</a:t>
            </a:r>
            <a:endParaRPr lang="nb-NO" dirty="0"/>
          </a:p>
        </p:txBody>
      </p:sp>
      <p:pic>
        <p:nvPicPr>
          <p:cNvPr id="22" name="Bild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955" y="1705440"/>
            <a:ext cx="2373217" cy="3559825"/>
          </a:xfrm>
          <a:prstGeom prst="rect">
            <a:avLst/>
          </a:prstGeom>
        </p:spPr>
      </p:pic>
      <p:sp>
        <p:nvSpPr>
          <p:cNvPr id="21" name="TekstSylinder 20"/>
          <p:cNvSpPr txBox="1"/>
          <p:nvPr/>
        </p:nvSpPr>
        <p:spPr>
          <a:xfrm>
            <a:off x="525145" y="5388369"/>
            <a:ext cx="9784025" cy="830997"/>
          </a:xfrm>
          <a:prstGeom prst="rect">
            <a:avLst/>
          </a:prstGeom>
          <a:noFill/>
        </p:spPr>
        <p:txBody>
          <a:bodyPr wrap="none" rtlCol="0">
            <a:spAutoFit/>
          </a:bodyPr>
          <a:lstStyle/>
          <a:p>
            <a:r>
              <a:rPr lang="nb-NO" sz="2400" dirty="0" smtClean="0"/>
              <a:t>Risikofaktorer: </a:t>
            </a:r>
          </a:p>
          <a:p>
            <a:r>
              <a:rPr lang="nb-NO" sz="2400" dirty="0" smtClean="0"/>
              <a:t>Forhold som </a:t>
            </a:r>
            <a:r>
              <a:rPr lang="nb-NO" sz="2400" i="1" dirty="0" smtClean="0"/>
              <a:t>på gruppenivå </a:t>
            </a:r>
            <a:r>
              <a:rPr lang="nb-NO" sz="2400" dirty="0" smtClean="0"/>
              <a:t>gjør det mer sannsynlig at en person utøver vold </a:t>
            </a:r>
            <a:endParaRPr lang="nb-NO" sz="2400" dirty="0"/>
          </a:p>
        </p:txBody>
      </p:sp>
    </p:spTree>
    <p:extLst>
      <p:ext uri="{BB962C8B-B14F-4D97-AF65-F5344CB8AC3E}">
        <p14:creationId xmlns:p14="http://schemas.microsoft.com/office/powerpoint/2010/main" val="19850215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4546332" y="587141"/>
            <a:ext cx="3349592" cy="2974206"/>
          </a:xfrm>
          <a:prstGeom prst="ellipse">
            <a:avLst/>
          </a:prstGeom>
          <a:gradFill>
            <a:gsLst>
              <a:gs pos="0">
                <a:schemeClr val="accent1">
                  <a:satMod val="103000"/>
                  <a:lumMod val="102000"/>
                  <a:tint val="94000"/>
                  <a:alpha val="0"/>
                </a:schemeClr>
              </a:gs>
              <a:gs pos="50000">
                <a:schemeClr val="accent1">
                  <a:satMod val="110000"/>
                  <a:lumMod val="100000"/>
                  <a:shade val="100000"/>
                </a:schemeClr>
              </a:gs>
              <a:gs pos="100000">
                <a:schemeClr val="accent1">
                  <a:lumMod val="99000"/>
                  <a:satMod val="120000"/>
                  <a:shade val="78000"/>
                </a:schemeClr>
              </a:gs>
            </a:gsLst>
            <a:lin ang="5400000" scaled="0"/>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2000" dirty="0" smtClean="0"/>
              <a:t>En motivert voldsutøver </a:t>
            </a:r>
            <a:endParaRPr lang="nb-NO" sz="2000" dirty="0"/>
          </a:p>
        </p:txBody>
      </p:sp>
      <p:sp>
        <p:nvSpPr>
          <p:cNvPr id="5" name="Ellipse 4"/>
          <p:cNvSpPr/>
          <p:nvPr/>
        </p:nvSpPr>
        <p:spPr>
          <a:xfrm>
            <a:off x="3169146" y="2348934"/>
            <a:ext cx="3349592" cy="2974206"/>
          </a:xfrm>
          <a:prstGeom prst="ellipse">
            <a:avLst/>
          </a:prstGeom>
          <a:gradFill>
            <a:gsLst>
              <a:gs pos="0">
                <a:schemeClr val="accent1">
                  <a:satMod val="103000"/>
                  <a:lumMod val="102000"/>
                  <a:tint val="94000"/>
                  <a:alpha val="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2000" dirty="0" smtClean="0"/>
              <a:t>Et sårbart/</a:t>
            </a:r>
          </a:p>
          <a:p>
            <a:pPr algn="ctr"/>
            <a:r>
              <a:rPr lang="nb-NO" sz="2000" dirty="0" smtClean="0"/>
              <a:t>Egnet offer </a:t>
            </a:r>
            <a:endParaRPr lang="nb-NO" sz="2000" dirty="0"/>
          </a:p>
        </p:txBody>
      </p:sp>
      <p:sp>
        <p:nvSpPr>
          <p:cNvPr id="6" name="Ellipse 5"/>
          <p:cNvSpPr/>
          <p:nvPr/>
        </p:nvSpPr>
        <p:spPr>
          <a:xfrm>
            <a:off x="5768057" y="2393605"/>
            <a:ext cx="3349592" cy="2974206"/>
          </a:xfrm>
          <a:prstGeom prst="ellipse">
            <a:avLst/>
          </a:prstGeom>
          <a:gradFill>
            <a:gsLst>
              <a:gs pos="0">
                <a:schemeClr val="accent1">
                  <a:satMod val="103000"/>
                  <a:lumMod val="102000"/>
                  <a:tint val="94000"/>
                  <a:alpha val="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2000" dirty="0" smtClean="0"/>
              <a:t>Fravær av ytre kontrollmekanismer </a:t>
            </a:r>
          </a:p>
          <a:p>
            <a:pPr algn="ctr"/>
            <a:r>
              <a:rPr lang="nb-NO" sz="2000" dirty="0" smtClean="0"/>
              <a:t>Eget situasjon  </a:t>
            </a:r>
            <a:endParaRPr lang="nb-NO" sz="2000" dirty="0"/>
          </a:p>
        </p:txBody>
      </p:sp>
      <p:sp>
        <p:nvSpPr>
          <p:cNvPr id="7" name="TekstSylinder 6"/>
          <p:cNvSpPr txBox="1"/>
          <p:nvPr/>
        </p:nvSpPr>
        <p:spPr>
          <a:xfrm>
            <a:off x="5690460" y="2877955"/>
            <a:ext cx="1210853" cy="584775"/>
          </a:xfrm>
          <a:prstGeom prst="rect">
            <a:avLst/>
          </a:prstGeom>
          <a:noFill/>
        </p:spPr>
        <p:txBody>
          <a:bodyPr wrap="square" rtlCol="0">
            <a:spAutoFit/>
          </a:bodyPr>
          <a:lstStyle/>
          <a:p>
            <a:r>
              <a:rPr lang="nb-NO" sz="3200" dirty="0" smtClean="0">
                <a:solidFill>
                  <a:srgbClr val="FF0000"/>
                </a:solidFill>
              </a:rPr>
              <a:t>Vold</a:t>
            </a:r>
            <a:r>
              <a:rPr lang="nb-NO" sz="2800" dirty="0" smtClean="0">
                <a:solidFill>
                  <a:srgbClr val="FF0000"/>
                </a:solidFill>
              </a:rPr>
              <a:t> </a:t>
            </a:r>
            <a:endParaRPr lang="nb-NO" sz="2800" dirty="0">
              <a:solidFill>
                <a:srgbClr val="FF0000"/>
              </a:solidFill>
            </a:endParaRPr>
          </a:p>
        </p:txBody>
      </p:sp>
      <p:sp>
        <p:nvSpPr>
          <p:cNvPr id="9" name="TekstSylinder 8"/>
          <p:cNvSpPr txBox="1"/>
          <p:nvPr/>
        </p:nvSpPr>
        <p:spPr>
          <a:xfrm>
            <a:off x="2002055" y="6314173"/>
            <a:ext cx="6356099" cy="369332"/>
          </a:xfrm>
          <a:prstGeom prst="rect">
            <a:avLst/>
          </a:prstGeom>
          <a:noFill/>
        </p:spPr>
        <p:txBody>
          <a:bodyPr wrap="none" rtlCol="0">
            <a:spAutoFit/>
          </a:bodyPr>
          <a:lstStyle/>
          <a:p>
            <a:r>
              <a:rPr lang="nb-NO" dirty="0" smtClean="0"/>
              <a:t>Bearbeidet fra: </a:t>
            </a:r>
            <a:r>
              <a:rPr lang="nb-NO" dirty="0" err="1" smtClean="0"/>
              <a:t>Routine</a:t>
            </a:r>
            <a:r>
              <a:rPr lang="nb-NO" dirty="0" smtClean="0"/>
              <a:t> Activity </a:t>
            </a:r>
            <a:r>
              <a:rPr lang="nb-NO" dirty="0" err="1" smtClean="0"/>
              <a:t>Theory</a:t>
            </a:r>
            <a:r>
              <a:rPr lang="nb-NO" dirty="0" smtClean="0"/>
              <a:t> </a:t>
            </a:r>
            <a:r>
              <a:rPr lang="nb-NO" dirty="0" err="1" smtClean="0"/>
              <a:t>of</a:t>
            </a:r>
            <a:r>
              <a:rPr lang="nb-NO" dirty="0" smtClean="0"/>
              <a:t> </a:t>
            </a:r>
            <a:r>
              <a:rPr lang="nb-NO" dirty="0" err="1" smtClean="0"/>
              <a:t>Crime</a:t>
            </a:r>
            <a:r>
              <a:rPr lang="nb-NO" dirty="0" smtClean="0"/>
              <a:t> (</a:t>
            </a:r>
            <a:r>
              <a:rPr lang="nb-NO" dirty="0" err="1" smtClean="0"/>
              <a:t>Felson</a:t>
            </a:r>
            <a:r>
              <a:rPr lang="nb-NO" dirty="0" smtClean="0"/>
              <a:t> &amp; Cohen) </a:t>
            </a:r>
            <a:endParaRPr lang="nb-NO" dirty="0"/>
          </a:p>
        </p:txBody>
      </p:sp>
    </p:spTree>
    <p:extLst>
      <p:ext uri="{BB962C8B-B14F-4D97-AF65-F5344CB8AC3E}">
        <p14:creationId xmlns:p14="http://schemas.microsoft.com/office/powerpoint/2010/main" val="272450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771900" y="571500"/>
            <a:ext cx="3749040" cy="118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IDENTIFISERE VARSELSIGNAL</a:t>
            </a:r>
            <a:endParaRPr lang="nb-NO" sz="2400" dirty="0"/>
          </a:p>
        </p:txBody>
      </p:sp>
      <p:sp>
        <p:nvSpPr>
          <p:cNvPr id="5" name="Rektangel 4"/>
          <p:cNvSpPr/>
          <p:nvPr/>
        </p:nvSpPr>
        <p:spPr>
          <a:xfrm>
            <a:off x="3771900" y="2106930"/>
            <a:ext cx="3749040" cy="118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SORTERE</a:t>
            </a:r>
            <a:endParaRPr lang="nb-NO" sz="2400" dirty="0"/>
          </a:p>
        </p:txBody>
      </p:sp>
      <p:sp>
        <p:nvSpPr>
          <p:cNvPr id="6" name="Rektangel 5"/>
          <p:cNvSpPr/>
          <p:nvPr/>
        </p:nvSpPr>
        <p:spPr>
          <a:xfrm>
            <a:off x="3771900" y="3642360"/>
            <a:ext cx="3749040" cy="118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PRIORITERE</a:t>
            </a:r>
            <a:endParaRPr lang="nb-NO" sz="2400" dirty="0"/>
          </a:p>
        </p:txBody>
      </p:sp>
      <p:sp>
        <p:nvSpPr>
          <p:cNvPr id="7" name="Rektangel 6"/>
          <p:cNvSpPr/>
          <p:nvPr/>
        </p:nvSpPr>
        <p:spPr>
          <a:xfrm>
            <a:off x="3771900" y="5177790"/>
            <a:ext cx="3749040" cy="118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PLANLEGGE OG HANDLE</a:t>
            </a:r>
            <a:endParaRPr lang="nb-NO" sz="2400" dirty="0"/>
          </a:p>
        </p:txBody>
      </p:sp>
      <p:sp>
        <p:nvSpPr>
          <p:cNvPr id="2" name="TekstSylinder 1"/>
          <p:cNvSpPr txBox="1"/>
          <p:nvPr/>
        </p:nvSpPr>
        <p:spPr>
          <a:xfrm>
            <a:off x="543698" y="811917"/>
            <a:ext cx="2803818" cy="1323439"/>
          </a:xfrm>
          <a:prstGeom prst="rect">
            <a:avLst/>
          </a:prstGeom>
          <a:noFill/>
        </p:spPr>
        <p:txBody>
          <a:bodyPr wrap="square" rtlCol="0">
            <a:spAutoFit/>
          </a:bodyPr>
          <a:lstStyle/>
          <a:p>
            <a:r>
              <a:rPr lang="nb-NO" sz="4000" dirty="0" smtClean="0"/>
              <a:t>Voldsrisiko-</a:t>
            </a:r>
            <a:r>
              <a:rPr lang="nb-NO" sz="4000" dirty="0" err="1" smtClean="0"/>
              <a:t>Trage</a:t>
            </a:r>
            <a:r>
              <a:rPr lang="nb-NO" sz="4000" dirty="0" err="1" smtClean="0">
                <a:solidFill>
                  <a:schemeClr val="bg1"/>
                </a:solidFill>
              </a:rPr>
              <a:t>SEN</a:t>
            </a:r>
            <a:endParaRPr lang="nb-NO" sz="2800" dirty="0">
              <a:solidFill>
                <a:schemeClr val="bg1"/>
              </a:solidFill>
            </a:endParaRPr>
          </a:p>
        </p:txBody>
      </p:sp>
    </p:spTree>
    <p:extLst>
      <p:ext uri="{BB962C8B-B14F-4D97-AF65-F5344CB8AC3E}">
        <p14:creationId xmlns:p14="http://schemas.microsoft.com/office/powerpoint/2010/main" val="398015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771900" y="571500"/>
            <a:ext cx="3749040" cy="1188720"/>
          </a:xfrm>
          <a:prstGeom prst="rect">
            <a:avLst/>
          </a:prstGeom>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VARSELSIGNAL</a:t>
            </a:r>
            <a:endParaRPr lang="nb-NO" sz="2400" dirty="0"/>
          </a:p>
        </p:txBody>
      </p:sp>
      <p:sp>
        <p:nvSpPr>
          <p:cNvPr id="5" name="Rektangel 4"/>
          <p:cNvSpPr/>
          <p:nvPr/>
        </p:nvSpPr>
        <p:spPr>
          <a:xfrm>
            <a:off x="3771900" y="2106930"/>
            <a:ext cx="3749040" cy="1188720"/>
          </a:xfrm>
          <a:prstGeom prst="rect">
            <a:avLst/>
          </a:prstGeom>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SORTERE</a:t>
            </a:r>
            <a:endParaRPr lang="nb-NO" sz="2400" dirty="0"/>
          </a:p>
        </p:txBody>
      </p:sp>
      <p:sp>
        <p:nvSpPr>
          <p:cNvPr id="6" name="Rektangel 5"/>
          <p:cNvSpPr/>
          <p:nvPr/>
        </p:nvSpPr>
        <p:spPr>
          <a:xfrm>
            <a:off x="3771900" y="3642360"/>
            <a:ext cx="3749040" cy="1188720"/>
          </a:xfrm>
          <a:prstGeom prst="rect">
            <a:avLst/>
          </a:prstGeom>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PRIORITERE</a:t>
            </a:r>
            <a:endParaRPr lang="nb-NO" sz="2400" dirty="0"/>
          </a:p>
        </p:txBody>
      </p:sp>
      <p:sp>
        <p:nvSpPr>
          <p:cNvPr id="7" name="Rektangel 6"/>
          <p:cNvSpPr/>
          <p:nvPr/>
        </p:nvSpPr>
        <p:spPr>
          <a:xfrm>
            <a:off x="3771900" y="5177790"/>
            <a:ext cx="3749040" cy="1188720"/>
          </a:xfrm>
          <a:prstGeom prst="rect">
            <a:avLst/>
          </a:prstGeom>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smtClean="0"/>
              <a:t>PLANLEGGE OG HANDLE</a:t>
            </a:r>
            <a:endParaRPr lang="nb-NO" sz="2400" dirty="0"/>
          </a:p>
        </p:txBody>
      </p:sp>
      <p:sp>
        <p:nvSpPr>
          <p:cNvPr id="8" name="Bildeforklaring formet som Pil ned 7"/>
          <p:cNvSpPr/>
          <p:nvPr/>
        </p:nvSpPr>
        <p:spPr>
          <a:xfrm>
            <a:off x="4754880" y="3040380"/>
            <a:ext cx="742950" cy="720090"/>
          </a:xfrm>
          <a:prstGeom prst="downArrowCallout">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800" dirty="0"/>
          </a:p>
        </p:txBody>
      </p:sp>
      <p:sp>
        <p:nvSpPr>
          <p:cNvPr id="9" name="Bildeforklaring formet som Pil ned 8"/>
          <p:cNvSpPr/>
          <p:nvPr/>
        </p:nvSpPr>
        <p:spPr>
          <a:xfrm>
            <a:off x="5766435" y="3040380"/>
            <a:ext cx="742950" cy="720090"/>
          </a:xfrm>
          <a:prstGeom prst="downArrowCallou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800" dirty="0">
              <a:solidFill>
                <a:schemeClr val="tx1"/>
              </a:solidFill>
            </a:endParaRPr>
          </a:p>
        </p:txBody>
      </p:sp>
      <p:sp>
        <p:nvSpPr>
          <p:cNvPr id="13" name="Bildeforklaring formet som Pil ned 12"/>
          <p:cNvSpPr/>
          <p:nvPr/>
        </p:nvSpPr>
        <p:spPr>
          <a:xfrm rot="16200000">
            <a:off x="7529514" y="2229803"/>
            <a:ext cx="742950" cy="942973"/>
          </a:xfrm>
          <a:prstGeom prst="downArrowCallou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b-NO" sz="2800" dirty="0">
              <a:solidFill>
                <a:schemeClr val="tx1"/>
              </a:solidFill>
            </a:endParaRPr>
          </a:p>
        </p:txBody>
      </p:sp>
      <p:sp>
        <p:nvSpPr>
          <p:cNvPr id="14" name="Bildeforklaring formet som Pil ned 13"/>
          <p:cNvSpPr/>
          <p:nvPr/>
        </p:nvSpPr>
        <p:spPr>
          <a:xfrm rot="16200000">
            <a:off x="7529513" y="694373"/>
            <a:ext cx="742950" cy="942973"/>
          </a:xfrm>
          <a:prstGeom prst="downArrowCallou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b-NO" sz="2800" dirty="0">
              <a:solidFill>
                <a:schemeClr val="tx1"/>
              </a:solidFill>
            </a:endParaRPr>
          </a:p>
        </p:txBody>
      </p:sp>
      <p:sp>
        <p:nvSpPr>
          <p:cNvPr id="15" name="Bøyd pil 14"/>
          <p:cNvSpPr/>
          <p:nvPr/>
        </p:nvSpPr>
        <p:spPr>
          <a:xfrm rot="10800000">
            <a:off x="7520940" y="571500"/>
            <a:ext cx="1139903" cy="5516480"/>
          </a:xfrm>
          <a:prstGeom prst="bentArrow">
            <a:avLst>
              <a:gd name="adj1" fmla="val 23671"/>
              <a:gd name="adj2" fmla="val 25000"/>
              <a:gd name="adj3" fmla="val 29575"/>
              <a:gd name="adj4" fmla="val 30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7" name="TekstSylinder 16"/>
          <p:cNvSpPr txBox="1"/>
          <p:nvPr/>
        </p:nvSpPr>
        <p:spPr>
          <a:xfrm>
            <a:off x="735402" y="794384"/>
            <a:ext cx="2415396" cy="769441"/>
          </a:xfrm>
          <a:prstGeom prst="rect">
            <a:avLst/>
          </a:prstGeom>
          <a:noFill/>
        </p:spPr>
        <p:txBody>
          <a:bodyPr wrap="square" rtlCol="0">
            <a:spAutoFit/>
          </a:bodyPr>
          <a:lstStyle/>
          <a:p>
            <a:r>
              <a:rPr lang="nb-NO" sz="4400" dirty="0" smtClean="0">
                <a:solidFill>
                  <a:schemeClr val="bg1"/>
                </a:solidFill>
              </a:rPr>
              <a:t>SORTERE</a:t>
            </a:r>
            <a:endParaRPr lang="nb-NO" sz="2800" dirty="0">
              <a:solidFill>
                <a:schemeClr val="bg1"/>
              </a:solidFill>
            </a:endParaRPr>
          </a:p>
        </p:txBody>
      </p:sp>
    </p:spTree>
    <p:extLst>
      <p:ext uri="{BB962C8B-B14F-4D97-AF65-F5344CB8AC3E}">
        <p14:creationId xmlns:p14="http://schemas.microsoft.com/office/powerpoint/2010/main" val="34974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56537" y="189233"/>
            <a:ext cx="6202799" cy="828243"/>
          </a:xfrm>
        </p:spPr>
        <p:txBody>
          <a:bodyPr>
            <a:normAutofit fontScale="90000"/>
          </a:bodyPr>
          <a:lstStyle/>
          <a:p>
            <a:r>
              <a:rPr lang="nb-NO" dirty="0" smtClean="0">
                <a:solidFill>
                  <a:schemeClr val="bg1"/>
                </a:solidFill>
              </a:rPr>
              <a:t>Varselsignaler på voldsrisiko</a:t>
            </a:r>
            <a:endParaRPr lang="nb-NO" dirty="0">
              <a:solidFill>
                <a:schemeClr val="bg1"/>
              </a:solidFill>
            </a:endParaRPr>
          </a:p>
        </p:txBody>
      </p:sp>
      <p:sp>
        <p:nvSpPr>
          <p:cNvPr id="4" name="Ellipse 3"/>
          <p:cNvSpPr/>
          <p:nvPr/>
        </p:nvSpPr>
        <p:spPr>
          <a:xfrm>
            <a:off x="1944089" y="2624942"/>
            <a:ext cx="3657600" cy="2467758"/>
          </a:xfrm>
          <a:prstGeom prst="ellipse">
            <a:avLst/>
          </a:prstGeom>
          <a:solidFill>
            <a:schemeClr val="accent1"/>
          </a:solid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Primære varselsignaler </a:t>
            </a:r>
          </a:p>
        </p:txBody>
      </p:sp>
      <p:sp>
        <p:nvSpPr>
          <p:cNvPr id="5" name="Ellipse 4"/>
          <p:cNvSpPr/>
          <p:nvPr/>
        </p:nvSpPr>
        <p:spPr>
          <a:xfrm>
            <a:off x="7448777" y="2624942"/>
            <a:ext cx="3352800" cy="2467758"/>
          </a:xfrm>
          <a:prstGeom prst="ellipse">
            <a:avLst/>
          </a:prstGeom>
          <a:solidFill>
            <a:schemeClr val="accent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Sekundære varselsignaler </a:t>
            </a:r>
          </a:p>
        </p:txBody>
      </p:sp>
      <p:sp>
        <p:nvSpPr>
          <p:cNvPr id="6" name="TekstSylinder 5"/>
          <p:cNvSpPr txBox="1"/>
          <p:nvPr/>
        </p:nvSpPr>
        <p:spPr>
          <a:xfrm>
            <a:off x="6196049" y="3566433"/>
            <a:ext cx="658368"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smtClean="0">
                <a:ln>
                  <a:noFill/>
                </a:ln>
                <a:effectLst/>
                <a:uLnTx/>
                <a:uFillTx/>
                <a:latin typeface="Calibri" panose="020F0502020204030204"/>
                <a:ea typeface="+mn-ea"/>
                <a:cs typeface="+mn-cs"/>
              </a:rPr>
              <a:t>VS</a:t>
            </a:r>
            <a:r>
              <a:rPr kumimoji="0" lang="nb-NO"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8064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47057" y="206828"/>
            <a:ext cx="7886700" cy="810648"/>
          </a:xfrm>
        </p:spPr>
        <p:txBody>
          <a:bodyPr>
            <a:normAutofit/>
          </a:bodyPr>
          <a:lstStyle/>
          <a:p>
            <a:r>
              <a:rPr lang="en-US" dirty="0" err="1" smtClean="0"/>
              <a:t>Primære</a:t>
            </a:r>
            <a:r>
              <a:rPr lang="en-US" dirty="0" smtClean="0"/>
              <a:t> </a:t>
            </a:r>
            <a:r>
              <a:rPr lang="en-US" dirty="0" err="1" smtClean="0"/>
              <a:t>varselssignaler</a:t>
            </a:r>
            <a:endParaRPr lang="en-US" dirty="0"/>
          </a:p>
        </p:txBody>
      </p:sp>
      <p:graphicFrame>
        <p:nvGraphicFramePr>
          <p:cNvPr id="5" name="Diagram 4"/>
          <p:cNvGraphicFramePr/>
          <p:nvPr>
            <p:extLst/>
          </p:nvPr>
        </p:nvGraphicFramePr>
        <p:xfrm>
          <a:off x="2514600" y="1143000"/>
          <a:ext cx="7788498"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77612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12799" y="-231994"/>
            <a:ext cx="10515600" cy="1325563"/>
          </a:xfrm>
        </p:spPr>
        <p:txBody>
          <a:bodyPr/>
          <a:lstStyle/>
          <a:p>
            <a:r>
              <a:rPr lang="nb-NO" dirty="0" smtClean="0">
                <a:solidFill>
                  <a:schemeClr val="bg1"/>
                </a:solidFill>
              </a:rPr>
              <a:t>Flytskjema for sortering</a:t>
            </a:r>
            <a:endParaRPr lang="nb-NO" dirty="0">
              <a:solidFill>
                <a:schemeClr val="bg1"/>
              </a:solidFill>
            </a:endParaRPr>
          </a:p>
        </p:txBody>
      </p:sp>
      <p:sp>
        <p:nvSpPr>
          <p:cNvPr id="4" name="Text Box 4"/>
          <p:cNvSpPr txBox="1">
            <a:spLocks noChangeArrowheads="1"/>
          </p:cNvSpPr>
          <p:nvPr/>
        </p:nvSpPr>
        <p:spPr bwMode="auto">
          <a:xfrm>
            <a:off x="2413000" y="1279606"/>
            <a:ext cx="2895600" cy="830997"/>
          </a:xfrm>
          <a:prstGeom prst="rect">
            <a:avLst/>
          </a:prstGeom>
          <a:solidFill>
            <a:schemeClr val="accent1"/>
          </a:solidFill>
          <a:ln w="9525">
            <a:noFill/>
            <a:miter lim="800000"/>
            <a:headEnd/>
            <a:tailEnd/>
          </a:ln>
          <a:effectLst/>
          <a:scene3d>
            <a:camera prst="orthographicFront"/>
            <a:lightRig rig="threePt" dir="t"/>
          </a:scene3d>
          <a:sp3d>
            <a:bevelT w="0" h="0"/>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err="1" smtClean="0">
                <a:ln>
                  <a:noFill/>
                </a:ln>
                <a:solidFill>
                  <a:prstClr val="white"/>
                </a:solidFill>
                <a:effectLst/>
                <a:uLnTx/>
                <a:uFillTx/>
                <a:latin typeface="Corbel"/>
                <a:ea typeface="+mn-ea"/>
                <a:cs typeface="+mn-cs"/>
              </a:rPr>
              <a:t>Primære</a:t>
            </a:r>
            <a:r>
              <a:rPr kumimoji="0" lang="en-US" sz="2400" b="0" i="0" u="none" strike="noStrike" kern="0" cap="none" spc="0" normalizeH="0" baseline="0" noProof="0" dirty="0" smtClean="0">
                <a:ln>
                  <a:noFill/>
                </a:ln>
                <a:solidFill>
                  <a:prstClr val="white"/>
                </a:solidFill>
                <a:effectLst/>
                <a:uLnTx/>
                <a:uFillTx/>
                <a:latin typeface="Corbel"/>
                <a:ea typeface="+mn-ea"/>
                <a:cs typeface="+mn-cs"/>
              </a:rPr>
              <a:t> </a:t>
            </a:r>
            <a:r>
              <a:rPr kumimoji="0" lang="en-US" sz="2400" b="0" i="0" u="none" strike="noStrike" kern="0" cap="none" spc="0" normalizeH="0" baseline="0" noProof="0" dirty="0" err="1" smtClean="0">
                <a:ln>
                  <a:noFill/>
                </a:ln>
                <a:solidFill>
                  <a:prstClr val="white"/>
                </a:solidFill>
                <a:effectLst/>
                <a:uLnTx/>
                <a:uFillTx/>
                <a:latin typeface="Corbel"/>
                <a:ea typeface="+mn-ea"/>
                <a:cs typeface="+mn-cs"/>
              </a:rPr>
              <a:t>varselsignal</a:t>
            </a:r>
            <a:r>
              <a:rPr kumimoji="0" lang="en-US" sz="2400" b="0" i="0" u="none" strike="noStrike" kern="0" cap="none" spc="0" normalizeH="0" baseline="0" noProof="0" dirty="0" smtClean="0">
                <a:ln>
                  <a:noFill/>
                </a:ln>
                <a:solidFill>
                  <a:prstClr val="white"/>
                </a:solidFill>
                <a:effectLst/>
                <a:uLnTx/>
                <a:uFillTx/>
                <a:latin typeface="Corbel"/>
                <a:ea typeface="+mn-ea"/>
                <a:cs typeface="+mn-cs"/>
              </a:rPr>
              <a:t>?</a:t>
            </a:r>
            <a:endParaRPr kumimoji="0" lang="en-US" sz="2400" b="0" i="0" u="none" strike="noStrike" kern="0" cap="none" spc="0" normalizeH="0" baseline="0" noProof="0" dirty="0">
              <a:ln>
                <a:noFill/>
              </a:ln>
              <a:solidFill>
                <a:prstClr val="white"/>
              </a:solidFill>
              <a:effectLst/>
              <a:uLnTx/>
              <a:uFillTx/>
              <a:latin typeface="Corbel"/>
              <a:ea typeface="+mn-ea"/>
              <a:cs typeface="+mn-cs"/>
            </a:endParaRPr>
          </a:p>
        </p:txBody>
      </p:sp>
      <p:sp>
        <p:nvSpPr>
          <p:cNvPr id="5" name="Text Box 5"/>
          <p:cNvSpPr txBox="1">
            <a:spLocks noChangeArrowheads="1"/>
          </p:cNvSpPr>
          <p:nvPr/>
        </p:nvSpPr>
        <p:spPr bwMode="auto">
          <a:xfrm>
            <a:off x="2413000" y="3281530"/>
            <a:ext cx="2928979" cy="830997"/>
          </a:xfrm>
          <a:prstGeom prst="rect">
            <a:avLst/>
          </a:prstGeom>
          <a:solidFill>
            <a:schemeClr val="accent1"/>
          </a:solidFill>
          <a:ln w="9525">
            <a:noFill/>
            <a:miter lim="800000"/>
            <a:headEnd/>
            <a:tailEnd/>
          </a:ln>
          <a:effectLst/>
          <a:scene3d>
            <a:camera prst="orthographicFront"/>
            <a:lightRig rig="threePt" dir="t"/>
          </a:scene3d>
          <a:sp3d>
            <a:bevelT w="0" h="0"/>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err="1" smtClean="0">
                <a:ln>
                  <a:noFill/>
                </a:ln>
                <a:solidFill>
                  <a:prstClr val="white"/>
                </a:solidFill>
                <a:effectLst/>
                <a:uLnTx/>
                <a:uFillTx/>
                <a:latin typeface="Corbel"/>
                <a:ea typeface="+mn-ea"/>
                <a:cs typeface="+mn-cs"/>
              </a:rPr>
              <a:t>Nylig</a:t>
            </a:r>
            <a:r>
              <a:rPr kumimoji="0" lang="en-US" sz="2400" b="0" i="0" u="none" strike="noStrike" kern="0" cap="none" spc="0" normalizeH="0" baseline="0" noProof="0" dirty="0" smtClean="0">
                <a:ln>
                  <a:noFill/>
                </a:ln>
                <a:solidFill>
                  <a:prstClr val="white"/>
                </a:solidFill>
                <a:effectLst/>
                <a:uLnTx/>
                <a:uFillTx/>
                <a:latin typeface="Corbel"/>
                <a:ea typeface="+mn-ea"/>
                <a:cs typeface="+mn-cs"/>
              </a:rPr>
              <a:t>, </a:t>
            </a:r>
            <a:r>
              <a:rPr kumimoji="0" lang="en-US" sz="2400" b="0" i="0" u="none" strike="noStrike" kern="0" cap="none" spc="0" normalizeH="0" baseline="0" noProof="0" dirty="0" err="1" smtClean="0">
                <a:ln>
                  <a:noFill/>
                </a:ln>
                <a:solidFill>
                  <a:prstClr val="white"/>
                </a:solidFill>
                <a:effectLst/>
                <a:uLnTx/>
                <a:uFillTx/>
                <a:latin typeface="Corbel"/>
                <a:ea typeface="+mn-ea"/>
                <a:cs typeface="+mn-cs"/>
              </a:rPr>
              <a:t>alvorlig</a:t>
            </a:r>
            <a:r>
              <a:rPr kumimoji="0" lang="en-US" sz="2400" b="0" i="0" u="none" strike="noStrike" kern="0" cap="none" spc="0" normalizeH="0" baseline="0" noProof="0" dirty="0" smtClean="0">
                <a:ln>
                  <a:noFill/>
                </a:ln>
                <a:solidFill>
                  <a:prstClr val="white"/>
                </a:solidFill>
                <a:effectLst/>
                <a:uLnTx/>
                <a:uFillTx/>
                <a:latin typeface="Corbel"/>
                <a:ea typeface="+mn-ea"/>
                <a:cs typeface="+mn-cs"/>
              </a:rPr>
              <a:t> </a:t>
            </a:r>
            <a:r>
              <a:rPr kumimoji="0" lang="en-US" sz="2400" b="0" i="0" u="none" strike="noStrike" kern="0" cap="none" spc="0" normalizeH="0" baseline="0" noProof="0" dirty="0" err="1" smtClean="0">
                <a:ln>
                  <a:noFill/>
                </a:ln>
                <a:solidFill>
                  <a:prstClr val="white"/>
                </a:solidFill>
                <a:effectLst/>
                <a:uLnTx/>
                <a:uFillTx/>
                <a:latin typeface="Corbel"/>
                <a:ea typeface="+mn-ea"/>
                <a:cs typeface="+mn-cs"/>
              </a:rPr>
              <a:t>eller</a:t>
            </a:r>
            <a:r>
              <a:rPr kumimoji="0" lang="en-US" sz="2400" b="0" i="0" u="none" strike="noStrike" kern="0" cap="none" spc="0" normalizeH="0" baseline="0" noProof="0" dirty="0" smtClean="0">
                <a:ln>
                  <a:noFill/>
                </a:ln>
                <a:solidFill>
                  <a:prstClr val="white"/>
                </a:solidFill>
                <a:effectLst/>
                <a:uLnTx/>
                <a:uFillTx/>
                <a:latin typeface="Corbel"/>
                <a:ea typeface="+mn-ea"/>
                <a:cs typeface="+mn-cs"/>
              </a:rPr>
              <a:t> </a:t>
            </a:r>
            <a:r>
              <a:rPr kumimoji="0" lang="en-US" sz="2400" b="0" i="0" u="none" strike="noStrike" kern="0" cap="none" spc="0" normalizeH="0" baseline="0" noProof="0" dirty="0" err="1" smtClean="0">
                <a:ln>
                  <a:noFill/>
                </a:ln>
                <a:solidFill>
                  <a:prstClr val="white"/>
                </a:solidFill>
                <a:effectLst/>
                <a:uLnTx/>
                <a:uFillTx/>
                <a:latin typeface="Corbel"/>
                <a:ea typeface="+mn-ea"/>
                <a:cs typeface="+mn-cs"/>
              </a:rPr>
              <a:t>eskalerende</a:t>
            </a:r>
            <a:r>
              <a:rPr kumimoji="0" lang="en-US" sz="2400" b="0" i="0" u="none" strike="noStrike" kern="0" cap="none" spc="0" normalizeH="0" baseline="0" noProof="0" dirty="0" smtClean="0">
                <a:ln>
                  <a:noFill/>
                </a:ln>
                <a:solidFill>
                  <a:prstClr val="white"/>
                </a:solidFill>
                <a:effectLst/>
                <a:uLnTx/>
                <a:uFillTx/>
                <a:latin typeface="Corbel"/>
                <a:ea typeface="+mn-ea"/>
                <a:cs typeface="+mn-cs"/>
              </a:rPr>
              <a:t>?</a:t>
            </a:r>
            <a:endParaRPr kumimoji="0" lang="en-US" sz="2400" b="0" i="0" u="none" strike="noStrike" kern="0" cap="none" spc="0" normalizeH="0" baseline="0" noProof="0" dirty="0">
              <a:ln>
                <a:noFill/>
              </a:ln>
              <a:solidFill>
                <a:prstClr val="white"/>
              </a:solidFill>
              <a:effectLst/>
              <a:uLnTx/>
              <a:uFillTx/>
              <a:latin typeface="Corbel"/>
              <a:ea typeface="+mn-ea"/>
              <a:cs typeface="+mn-cs"/>
            </a:endParaRPr>
          </a:p>
        </p:txBody>
      </p:sp>
      <p:grpSp>
        <p:nvGrpSpPr>
          <p:cNvPr id="8" name="Group 7"/>
          <p:cNvGrpSpPr>
            <a:grpSpLocks/>
          </p:cNvGrpSpPr>
          <p:nvPr/>
        </p:nvGrpSpPr>
        <p:grpSpPr bwMode="auto">
          <a:xfrm>
            <a:off x="2946402" y="4240547"/>
            <a:ext cx="1323975" cy="761759"/>
            <a:chOff x="1056" y="2880"/>
            <a:chExt cx="834" cy="480"/>
          </a:xfrm>
        </p:grpSpPr>
        <p:sp>
          <p:nvSpPr>
            <p:cNvPr id="9" name="AutoShape 8"/>
            <p:cNvSpPr>
              <a:spLocks noChangeArrowheads="1"/>
            </p:cNvSpPr>
            <p:nvPr/>
          </p:nvSpPr>
          <p:spPr bwMode="auto">
            <a:xfrm>
              <a:off x="1632" y="2880"/>
              <a:ext cx="258" cy="480"/>
            </a:xfrm>
            <a:prstGeom prst="downArrow">
              <a:avLst>
                <a:gd name="adj1" fmla="val 50000"/>
                <a:gd name="adj2" fmla="val 46512"/>
              </a:avLst>
            </a:prstGeom>
            <a:solidFill>
              <a:schemeClr val="accent1"/>
            </a:solidFill>
            <a:ln w="9525">
              <a:noFill/>
              <a:miter lim="800000"/>
              <a:headEnd/>
              <a:tailEnd/>
            </a:ln>
            <a:effectLst/>
            <a:scene3d>
              <a:camera prst="orthographicFront"/>
              <a:lightRig rig="threePt" dir="t"/>
            </a:scene3d>
            <a:sp3d>
              <a:bevelT w="0" h="0"/>
            </a:sp3d>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10" name="Text Box 9"/>
            <p:cNvSpPr txBox="1">
              <a:spLocks noChangeArrowheads="1"/>
            </p:cNvSpPr>
            <p:nvPr/>
          </p:nvSpPr>
          <p:spPr bwMode="auto">
            <a:xfrm>
              <a:off x="1056" y="2928"/>
              <a:ext cx="768" cy="28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1" u="none" strike="noStrike" kern="0" cap="none" spc="0" normalizeH="0" baseline="0" noProof="0" dirty="0" smtClean="0">
                  <a:ln>
                    <a:noFill/>
                  </a:ln>
                  <a:solidFill>
                    <a:prstClr val="white"/>
                  </a:solidFill>
                  <a:effectLst/>
                  <a:uLnTx/>
                  <a:uFillTx/>
                  <a:latin typeface="Corbel"/>
                  <a:ea typeface="+mn-ea"/>
                  <a:cs typeface="+mn-cs"/>
                </a:rPr>
                <a:t>J</a:t>
              </a:r>
              <a:endParaRPr kumimoji="0" lang="en-US" sz="2400" b="0" i="1" u="none" strike="noStrike" kern="0" cap="none" spc="0" normalizeH="0" baseline="0" noProof="0" dirty="0">
                <a:ln>
                  <a:noFill/>
                </a:ln>
                <a:solidFill>
                  <a:prstClr val="white"/>
                </a:solidFill>
                <a:effectLst/>
                <a:uLnTx/>
                <a:uFillTx/>
                <a:latin typeface="Corbel"/>
                <a:ea typeface="+mn-ea"/>
                <a:cs typeface="+mn-cs"/>
              </a:endParaRPr>
            </a:p>
          </p:txBody>
        </p:sp>
      </p:grpSp>
      <p:grpSp>
        <p:nvGrpSpPr>
          <p:cNvPr id="11" name="Group 10"/>
          <p:cNvGrpSpPr>
            <a:grpSpLocks/>
          </p:cNvGrpSpPr>
          <p:nvPr/>
        </p:nvGrpSpPr>
        <p:grpSpPr bwMode="auto">
          <a:xfrm>
            <a:off x="2719389" y="2430462"/>
            <a:ext cx="1550988" cy="762000"/>
            <a:chOff x="913" y="1584"/>
            <a:chExt cx="977" cy="480"/>
          </a:xfrm>
          <a:solidFill>
            <a:srgbClr val="4472C4">
              <a:lumMod val="60000"/>
              <a:lumOff val="40000"/>
            </a:srgbClr>
          </a:solidFill>
        </p:grpSpPr>
        <p:sp>
          <p:nvSpPr>
            <p:cNvPr id="12" name="AutoShape 11"/>
            <p:cNvSpPr>
              <a:spLocks noChangeArrowheads="1"/>
            </p:cNvSpPr>
            <p:nvPr/>
          </p:nvSpPr>
          <p:spPr bwMode="auto">
            <a:xfrm>
              <a:off x="1632" y="1584"/>
              <a:ext cx="258" cy="480"/>
            </a:xfrm>
            <a:prstGeom prst="downArrow">
              <a:avLst>
                <a:gd name="adj1" fmla="val 50000"/>
                <a:gd name="adj2" fmla="val 46512"/>
              </a:avLst>
            </a:prstGeom>
            <a:solidFill>
              <a:schemeClr val="accent1"/>
            </a:solidFill>
            <a:ln w="9525">
              <a:noFill/>
              <a:miter lim="800000"/>
              <a:headEnd/>
              <a:tailEnd/>
            </a:ln>
            <a:effectLst/>
            <a:scene3d>
              <a:camera prst="orthographicFront"/>
              <a:lightRig rig="threePt" dir="t"/>
            </a:scene3d>
            <a:sp3d>
              <a:bevelT w="0" h="0"/>
            </a:sp3d>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13" name="Text Box 12"/>
            <p:cNvSpPr txBox="1">
              <a:spLocks noChangeArrowheads="1"/>
            </p:cNvSpPr>
            <p:nvPr/>
          </p:nvSpPr>
          <p:spPr bwMode="auto">
            <a:xfrm>
              <a:off x="913" y="1627"/>
              <a:ext cx="768" cy="28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1" u="none" strike="noStrike" kern="0" cap="none" spc="0" normalizeH="0" baseline="0" noProof="0" dirty="0" smtClean="0">
                  <a:ln>
                    <a:noFill/>
                  </a:ln>
                  <a:solidFill>
                    <a:prstClr val="white"/>
                  </a:solidFill>
                  <a:effectLst/>
                  <a:uLnTx/>
                  <a:uFillTx/>
                  <a:latin typeface="Corbel"/>
                  <a:ea typeface="+mn-ea"/>
                  <a:cs typeface="+mn-cs"/>
                </a:rPr>
                <a:t>J </a:t>
              </a:r>
              <a:r>
                <a:rPr kumimoji="0" lang="en-US" sz="2400" b="0" i="1" u="none" strike="noStrike" kern="0" cap="none" spc="0" normalizeH="0" baseline="0" noProof="0" dirty="0" err="1" smtClean="0">
                  <a:ln>
                    <a:noFill/>
                  </a:ln>
                  <a:solidFill>
                    <a:prstClr val="white"/>
                  </a:solidFill>
                  <a:effectLst/>
                  <a:uLnTx/>
                  <a:uFillTx/>
                  <a:latin typeface="Corbel"/>
                  <a:ea typeface="+mn-ea"/>
                  <a:cs typeface="+mn-cs"/>
                </a:rPr>
                <a:t>eller</a:t>
              </a:r>
              <a:r>
                <a:rPr kumimoji="0" lang="en-US" sz="2400" b="0" i="1" u="none" strike="noStrike" kern="0" cap="none" spc="0" normalizeH="0" baseline="0" noProof="0" dirty="0" smtClean="0">
                  <a:ln>
                    <a:noFill/>
                  </a:ln>
                  <a:solidFill>
                    <a:prstClr val="white"/>
                  </a:solidFill>
                  <a:effectLst/>
                  <a:uLnTx/>
                  <a:uFillTx/>
                  <a:latin typeface="Corbel"/>
                  <a:ea typeface="+mn-ea"/>
                  <a:cs typeface="+mn-cs"/>
                </a:rPr>
                <a:t> M</a:t>
              </a:r>
              <a:endParaRPr kumimoji="0" lang="en-US" sz="2400" b="0" i="1" u="none" strike="noStrike" kern="0" cap="none" spc="0" normalizeH="0" baseline="0" noProof="0" dirty="0">
                <a:ln>
                  <a:noFill/>
                </a:ln>
                <a:solidFill>
                  <a:prstClr val="white"/>
                </a:solidFill>
                <a:effectLst/>
                <a:uLnTx/>
                <a:uFillTx/>
                <a:latin typeface="Corbel"/>
                <a:ea typeface="+mn-ea"/>
                <a:cs typeface="+mn-cs"/>
              </a:endParaRPr>
            </a:p>
          </p:txBody>
        </p:sp>
      </p:grpSp>
      <p:grpSp>
        <p:nvGrpSpPr>
          <p:cNvPr id="15" name="Group 16"/>
          <p:cNvGrpSpPr>
            <a:grpSpLocks/>
          </p:cNvGrpSpPr>
          <p:nvPr/>
        </p:nvGrpSpPr>
        <p:grpSpPr bwMode="auto">
          <a:xfrm>
            <a:off x="5461000" y="3962292"/>
            <a:ext cx="1219200" cy="1209736"/>
            <a:chOff x="1968" y="2304"/>
            <a:chExt cx="768" cy="388"/>
          </a:xfrm>
        </p:grpSpPr>
        <p:sp>
          <p:nvSpPr>
            <p:cNvPr id="17" name="AutoShape 17"/>
            <p:cNvSpPr>
              <a:spLocks noChangeArrowheads="1"/>
            </p:cNvSpPr>
            <p:nvPr/>
          </p:nvSpPr>
          <p:spPr bwMode="auto">
            <a:xfrm rot="5400000">
              <a:off x="2223" y="2049"/>
              <a:ext cx="258" cy="768"/>
            </a:xfrm>
            <a:prstGeom prst="bentUpArrow">
              <a:avLst/>
            </a:prstGeom>
            <a:solidFill>
              <a:schemeClr val="accent1"/>
            </a:solidFill>
            <a:ln w="9525">
              <a:noFill/>
              <a:miter lim="800000"/>
              <a:headEnd/>
              <a:tailEnd/>
            </a:ln>
            <a:effectLst/>
            <a:scene3d>
              <a:camera prst="orthographicFront"/>
              <a:lightRig rig="threePt" dir="t"/>
            </a:scene3d>
            <a:sp3d>
              <a:bevelT w="0" h="0"/>
            </a:sp3d>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Text Box 18"/>
            <p:cNvSpPr txBox="1">
              <a:spLocks noChangeArrowheads="1"/>
            </p:cNvSpPr>
            <p:nvPr/>
          </p:nvSpPr>
          <p:spPr bwMode="auto">
            <a:xfrm>
              <a:off x="1968" y="2544"/>
              <a:ext cx="624" cy="14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orbel"/>
                  <a:ea typeface="+mn-ea"/>
                  <a:cs typeface="+mn-cs"/>
                </a:rPr>
                <a:t>M</a:t>
              </a:r>
              <a:endParaRPr kumimoji="0" lang="en-US" sz="2400" b="0" i="1" u="none" strike="noStrike" kern="1200" cap="none" spc="0" normalizeH="0" baseline="0" noProof="0" dirty="0">
                <a:ln>
                  <a:noFill/>
                </a:ln>
                <a:solidFill>
                  <a:prstClr val="white"/>
                </a:solidFill>
                <a:effectLst/>
                <a:uLnTx/>
                <a:uFillTx/>
                <a:latin typeface="Corbel"/>
                <a:ea typeface="+mn-ea"/>
                <a:cs typeface="+mn-cs"/>
              </a:endParaRPr>
            </a:p>
          </p:txBody>
        </p:sp>
      </p:grpSp>
      <p:grpSp>
        <p:nvGrpSpPr>
          <p:cNvPr id="20" name="Group 13"/>
          <p:cNvGrpSpPr>
            <a:grpSpLocks/>
          </p:cNvGrpSpPr>
          <p:nvPr/>
        </p:nvGrpSpPr>
        <p:grpSpPr bwMode="auto">
          <a:xfrm>
            <a:off x="5461000" y="1486687"/>
            <a:ext cx="1219200" cy="914401"/>
            <a:chOff x="1968" y="960"/>
            <a:chExt cx="768" cy="576"/>
          </a:xfrm>
        </p:grpSpPr>
        <p:sp>
          <p:nvSpPr>
            <p:cNvPr id="22" name="AutoShape 14"/>
            <p:cNvSpPr>
              <a:spLocks noChangeArrowheads="1"/>
            </p:cNvSpPr>
            <p:nvPr/>
          </p:nvSpPr>
          <p:spPr bwMode="auto">
            <a:xfrm rot="-5400000">
              <a:off x="2223" y="705"/>
              <a:ext cx="258" cy="768"/>
            </a:xfrm>
            <a:prstGeom prst="downArrow">
              <a:avLst>
                <a:gd name="adj1" fmla="val 50000"/>
                <a:gd name="adj2" fmla="val 74419"/>
              </a:avLst>
            </a:prstGeom>
            <a:solidFill>
              <a:schemeClr val="accent1"/>
            </a:solidFill>
            <a:ln w="9525">
              <a:noFill/>
              <a:miter lim="800000"/>
              <a:headEnd/>
              <a:tailEnd/>
            </a:ln>
            <a:effectLst/>
            <a:scene3d>
              <a:camera prst="orthographicFront"/>
              <a:lightRig rig="threePt" dir="t"/>
            </a:scene3d>
            <a:sp3d>
              <a:bevelT w="0" h="0"/>
            </a:sp3d>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23" name="Text Box 15"/>
            <p:cNvSpPr txBox="1">
              <a:spLocks noChangeArrowheads="1"/>
            </p:cNvSpPr>
            <p:nvPr/>
          </p:nvSpPr>
          <p:spPr bwMode="auto">
            <a:xfrm>
              <a:off x="1968" y="1248"/>
              <a:ext cx="624" cy="28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1" u="none" strike="noStrike" kern="0" cap="none" spc="0" normalizeH="0" baseline="0" noProof="0" dirty="0">
                  <a:ln>
                    <a:noFill/>
                  </a:ln>
                  <a:solidFill>
                    <a:prstClr val="white"/>
                  </a:solidFill>
                  <a:effectLst/>
                  <a:uLnTx/>
                  <a:uFillTx/>
                  <a:latin typeface="Corbel"/>
                  <a:ea typeface="+mn-ea"/>
                  <a:cs typeface="+mn-cs"/>
                </a:rPr>
                <a:t>N</a:t>
              </a:r>
            </a:p>
          </p:txBody>
        </p:sp>
      </p:grpSp>
      <p:sp>
        <p:nvSpPr>
          <p:cNvPr id="27" name="AutoShape 17"/>
          <p:cNvSpPr>
            <a:spLocks noChangeArrowheads="1"/>
          </p:cNvSpPr>
          <p:nvPr/>
        </p:nvSpPr>
        <p:spPr bwMode="auto">
          <a:xfrm rot="16200000" flipV="1">
            <a:off x="5659119" y="2924545"/>
            <a:ext cx="822960" cy="1219201"/>
          </a:xfrm>
          <a:prstGeom prst="bentUpArrow">
            <a:avLst>
              <a:gd name="adj1" fmla="val 25000"/>
              <a:gd name="adj2" fmla="val 22998"/>
              <a:gd name="adj3" fmla="val 25000"/>
            </a:avLst>
          </a:prstGeom>
          <a:solidFill>
            <a:schemeClr val="accent1"/>
          </a:solidFill>
          <a:ln w="9525">
            <a:noFill/>
            <a:miter lim="800000"/>
            <a:headEnd/>
            <a:tailEnd/>
          </a:ln>
          <a:effectLst/>
          <a:scene3d>
            <a:camera prst="orthographicFront"/>
            <a:lightRig rig="threePt" dir="t"/>
          </a:scene3d>
          <a:sp3d>
            <a:bevelT w="0" h="0"/>
          </a:sp3d>
        </p:spPr>
        <p:txBody>
          <a:bodyPr vert="horz"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TextBox 19"/>
          <p:cNvSpPr txBox="1"/>
          <p:nvPr/>
        </p:nvSpPr>
        <p:spPr>
          <a:xfrm>
            <a:off x="5038228" y="328153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 name="TekstSylinder 2"/>
          <p:cNvSpPr txBox="1">
            <a:spLocks noChangeAspect="1"/>
          </p:cNvSpPr>
          <p:nvPr/>
        </p:nvSpPr>
        <p:spPr>
          <a:xfrm>
            <a:off x="6941670" y="1201494"/>
            <a:ext cx="2160000" cy="2520000"/>
          </a:xfrm>
          <a:prstGeom prst="rect">
            <a:avLst/>
          </a:prstGeom>
          <a:solidFill>
            <a:srgbClr val="92D050"/>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smtClean="0">
                <a:ln>
                  <a:noFill/>
                </a:ln>
                <a:solidFill>
                  <a:prstClr val="white"/>
                </a:solidFill>
                <a:effectLst/>
                <a:uLnTx/>
                <a:uFillTx/>
                <a:latin typeface="Calibri" panose="020F0502020204030204"/>
                <a:ea typeface="+mn-ea"/>
                <a:cs typeface="+mn-cs"/>
              </a:rPr>
              <a:t>Negativ</a:t>
            </a:r>
            <a:endParaRPr kumimoji="0" lang="nb-NO"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kstSylinder 34"/>
          <p:cNvSpPr txBox="1">
            <a:spLocks noChangeAspect="1"/>
          </p:cNvSpPr>
          <p:nvPr/>
        </p:nvSpPr>
        <p:spPr>
          <a:xfrm>
            <a:off x="6941670" y="4112527"/>
            <a:ext cx="2160000" cy="1194579"/>
          </a:xfrm>
          <a:prstGeom prst="rect">
            <a:avLst/>
          </a:prstGeom>
          <a:solidFill>
            <a:srgbClr val="FFC000"/>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smtClean="0">
                <a:ln>
                  <a:noFill/>
                </a:ln>
                <a:solidFill>
                  <a:prstClr val="white"/>
                </a:solidFill>
                <a:effectLst/>
                <a:uLnTx/>
                <a:uFillTx/>
                <a:latin typeface="Calibri" panose="020F0502020204030204"/>
                <a:ea typeface="+mn-ea"/>
                <a:cs typeface="+mn-cs"/>
              </a:rPr>
              <a:t>Mulig</a:t>
            </a:r>
            <a:endParaRPr kumimoji="0" lang="nb-NO"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kstSylinder 35"/>
          <p:cNvSpPr txBox="1">
            <a:spLocks noChangeAspect="1"/>
          </p:cNvSpPr>
          <p:nvPr/>
        </p:nvSpPr>
        <p:spPr>
          <a:xfrm>
            <a:off x="2483395" y="5253318"/>
            <a:ext cx="2825206" cy="1194579"/>
          </a:xfrm>
          <a:prstGeom prst="rect">
            <a:avLst/>
          </a:prstGeom>
          <a:solidFill>
            <a:srgbClr val="FF0000"/>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smtClean="0">
                <a:ln>
                  <a:noFill/>
                </a:ln>
                <a:solidFill>
                  <a:prstClr val="white"/>
                </a:solidFill>
                <a:effectLst/>
                <a:uLnTx/>
                <a:uFillTx/>
                <a:latin typeface="Calibri" panose="020F0502020204030204"/>
                <a:ea typeface="+mn-ea"/>
                <a:cs typeface="+mn-cs"/>
              </a:rPr>
              <a:t>Positiv</a:t>
            </a:r>
            <a:endParaRPr kumimoji="0" lang="nb-NO"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894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59971" y="223496"/>
            <a:ext cx="7897585" cy="810648"/>
          </a:xfrm>
        </p:spPr>
        <p:txBody>
          <a:bodyPr/>
          <a:lstStyle/>
          <a:p>
            <a:r>
              <a:rPr lang="en-US" dirty="0" err="1" smtClean="0"/>
              <a:t>Sekundære</a:t>
            </a:r>
            <a:r>
              <a:rPr lang="en-US" dirty="0" smtClean="0"/>
              <a:t> </a:t>
            </a:r>
            <a:r>
              <a:rPr lang="en-US" dirty="0" err="1" smtClean="0"/>
              <a:t>varselsignaler</a:t>
            </a:r>
            <a:endParaRPr lang="en-US" dirty="0"/>
          </a:p>
        </p:txBody>
      </p:sp>
      <p:graphicFrame>
        <p:nvGraphicFramePr>
          <p:cNvPr id="5" name="Diagram 4"/>
          <p:cNvGraphicFramePr/>
          <p:nvPr>
            <p:extLst/>
          </p:nvPr>
        </p:nvGraphicFramePr>
        <p:xfrm>
          <a:off x="2514600" y="1143001"/>
          <a:ext cx="7899400" cy="5295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06760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2005414" y="1468597"/>
            <a:ext cx="8435837" cy="1200329"/>
          </a:xfrm>
          <a:prstGeom prst="rect">
            <a:avLst/>
          </a:prstGeom>
          <a:noFill/>
        </p:spPr>
        <p:txBody>
          <a:bodyPr wrap="square" rtlCol="0">
            <a:spAutoFit/>
          </a:bodyPr>
          <a:lstStyle/>
          <a:p>
            <a:pPr marL="160735" indent="-160735" defTabSz="685800" eaLnBrk="0" fontAlgn="base" hangingPunct="0">
              <a:spcBef>
                <a:spcPct val="0"/>
              </a:spcBef>
              <a:spcAft>
                <a:spcPct val="0"/>
              </a:spcAft>
              <a:buFont typeface="Wingdings" panose="05000000000000000000" pitchFamily="2" charset="2"/>
              <a:buChar char="§"/>
              <a:defRPr/>
            </a:pPr>
            <a:r>
              <a:rPr lang="nb-NO" sz="2400" dirty="0">
                <a:solidFill>
                  <a:srgbClr val="000000"/>
                </a:solidFill>
                <a:latin typeface="Calibri" panose="020F0502020204030204"/>
                <a:cs typeface="Arial" pitchFamily="34" charset="0"/>
              </a:rPr>
              <a:t>Faktisk, forsøk på eller trusler om fysisk </a:t>
            </a:r>
            <a:r>
              <a:rPr lang="nb-NO" sz="2400" dirty="0">
                <a:solidFill>
                  <a:srgbClr val="000000"/>
                </a:solidFill>
                <a:latin typeface="Calibri" panose="020F0502020204030204"/>
                <a:cs typeface="Arial" pitchFamily="34" charset="0"/>
              </a:rPr>
              <a:t>eller alvorlig psykisk skade på </a:t>
            </a:r>
            <a:r>
              <a:rPr lang="nb-NO" sz="2400" dirty="0">
                <a:solidFill>
                  <a:srgbClr val="000000"/>
                </a:solidFill>
                <a:latin typeface="Calibri" panose="020F0502020204030204"/>
                <a:cs typeface="Arial" pitchFamily="34" charset="0"/>
              </a:rPr>
              <a:t>en annen person som er gjort med intensjon, og som er </a:t>
            </a:r>
            <a:r>
              <a:rPr lang="nb-NO" sz="2400" dirty="0">
                <a:solidFill>
                  <a:srgbClr val="000000"/>
                </a:solidFill>
                <a:latin typeface="Calibri" panose="020F0502020204030204"/>
                <a:cs typeface="Arial" pitchFamily="34" charset="0"/>
              </a:rPr>
              <a:t>uten samtykke/illegitim</a:t>
            </a:r>
            <a:endParaRPr lang="nb-NO" sz="2400" dirty="0">
              <a:solidFill>
                <a:srgbClr val="000000"/>
              </a:solidFill>
              <a:latin typeface="Calibri" panose="020F0502020204030204"/>
              <a:cs typeface="Arial" pitchFamily="34" charset="0"/>
            </a:endParaRPr>
          </a:p>
        </p:txBody>
      </p:sp>
      <p:sp>
        <p:nvSpPr>
          <p:cNvPr id="7" name="Rektangel 6"/>
          <p:cNvSpPr/>
          <p:nvPr/>
        </p:nvSpPr>
        <p:spPr>
          <a:xfrm>
            <a:off x="1919537" y="2924945"/>
            <a:ext cx="1636057" cy="10297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eaLnBrk="0" fontAlgn="base" hangingPunct="0">
              <a:spcBef>
                <a:spcPct val="0"/>
              </a:spcBef>
              <a:spcAft>
                <a:spcPct val="0"/>
              </a:spcAft>
              <a:defRPr/>
            </a:pPr>
            <a:r>
              <a:rPr lang="nb-NO" sz="2000" dirty="0">
                <a:solidFill>
                  <a:srgbClr val="000000"/>
                </a:solidFill>
                <a:latin typeface="Calibri" panose="020F0502020204030204"/>
              </a:rPr>
              <a:t>Adferd – </a:t>
            </a:r>
          </a:p>
          <a:p>
            <a:pPr algn="ctr" defTabSz="685800" eaLnBrk="0" fontAlgn="base" hangingPunct="0">
              <a:spcBef>
                <a:spcPct val="0"/>
              </a:spcBef>
              <a:spcAft>
                <a:spcPct val="0"/>
              </a:spcAft>
              <a:defRPr/>
            </a:pPr>
            <a:r>
              <a:rPr lang="nb-NO" sz="2000" i="1" dirty="0">
                <a:solidFill>
                  <a:srgbClr val="000000"/>
                </a:solidFill>
                <a:latin typeface="Calibri" panose="020F0502020204030204"/>
              </a:rPr>
              <a:t>ikke tanker</a:t>
            </a:r>
            <a:r>
              <a:rPr lang="nb-NO" sz="1575" i="1" dirty="0">
                <a:solidFill>
                  <a:srgbClr val="000000"/>
                </a:solidFill>
                <a:latin typeface="Calibri" panose="020F0502020204030204"/>
              </a:rPr>
              <a:t> </a:t>
            </a:r>
            <a:endParaRPr lang="nb-NO" i="1" dirty="0">
              <a:solidFill>
                <a:srgbClr val="000000"/>
              </a:solidFill>
              <a:latin typeface="Calibri" panose="020F0502020204030204"/>
            </a:endParaRPr>
          </a:p>
        </p:txBody>
      </p:sp>
      <p:sp>
        <p:nvSpPr>
          <p:cNvPr id="8" name="Rektangel 7"/>
          <p:cNvSpPr/>
          <p:nvPr/>
        </p:nvSpPr>
        <p:spPr>
          <a:xfrm>
            <a:off x="4511824" y="2924944"/>
            <a:ext cx="1711508" cy="10059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eaLnBrk="0" fontAlgn="base" hangingPunct="0">
              <a:spcBef>
                <a:spcPct val="0"/>
              </a:spcBef>
              <a:spcAft>
                <a:spcPct val="0"/>
              </a:spcAft>
              <a:defRPr/>
            </a:pPr>
            <a:r>
              <a:rPr lang="nb-NO" sz="2000" dirty="0">
                <a:solidFill>
                  <a:srgbClr val="000000"/>
                </a:solidFill>
                <a:latin typeface="Calibri" panose="020F0502020204030204"/>
              </a:rPr>
              <a:t>Intensjon – </a:t>
            </a:r>
            <a:r>
              <a:rPr lang="nb-NO" sz="2000" i="1" dirty="0">
                <a:solidFill>
                  <a:srgbClr val="000000"/>
                </a:solidFill>
                <a:latin typeface="Calibri" panose="020F0502020204030204"/>
              </a:rPr>
              <a:t>ikke uhell </a:t>
            </a:r>
          </a:p>
        </p:txBody>
      </p:sp>
      <p:sp>
        <p:nvSpPr>
          <p:cNvPr id="9" name="Rektangel 8"/>
          <p:cNvSpPr/>
          <p:nvPr/>
        </p:nvSpPr>
        <p:spPr>
          <a:xfrm>
            <a:off x="7066534" y="2924944"/>
            <a:ext cx="1824538" cy="10059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eaLnBrk="0" fontAlgn="base" hangingPunct="0">
              <a:spcBef>
                <a:spcPct val="0"/>
              </a:spcBef>
              <a:spcAft>
                <a:spcPct val="0"/>
              </a:spcAft>
              <a:defRPr/>
            </a:pPr>
            <a:r>
              <a:rPr lang="nb-NO" sz="2000" dirty="0">
                <a:solidFill>
                  <a:srgbClr val="000000"/>
                </a:solidFill>
                <a:latin typeface="Calibri" panose="020F0502020204030204"/>
              </a:rPr>
              <a:t>konsekvens</a:t>
            </a:r>
          </a:p>
        </p:txBody>
      </p:sp>
      <p:sp>
        <p:nvSpPr>
          <p:cNvPr id="5" name="TekstSylinder 4"/>
          <p:cNvSpPr txBox="1"/>
          <p:nvPr/>
        </p:nvSpPr>
        <p:spPr>
          <a:xfrm>
            <a:off x="1735016" y="4089797"/>
            <a:ext cx="2992832" cy="1323439"/>
          </a:xfrm>
          <a:prstGeom prst="rect">
            <a:avLst/>
          </a:prstGeom>
          <a:noFill/>
        </p:spPr>
        <p:txBody>
          <a:bodyPr wrap="square" rtlCol="0">
            <a:spAutoFit/>
          </a:bodyPr>
          <a:lstStyle/>
          <a:p>
            <a:pPr defTabSz="685800">
              <a:defRPr/>
            </a:pPr>
            <a:r>
              <a:rPr lang="nb-NO" sz="2000" dirty="0">
                <a:solidFill>
                  <a:prstClr val="black"/>
                </a:solidFill>
                <a:latin typeface="Calibri" panose="020F0502020204030204"/>
                <a:cs typeface="Arial" pitchFamily="34" charset="0"/>
              </a:rPr>
              <a:t>Inkluder </a:t>
            </a:r>
            <a:r>
              <a:rPr lang="nb-NO" sz="2000" dirty="0">
                <a:solidFill>
                  <a:prstClr val="black"/>
                </a:solidFill>
                <a:latin typeface="Calibri" panose="020F0502020204030204"/>
                <a:cs typeface="Arial" pitchFamily="34" charset="0"/>
              </a:rPr>
              <a:t>påbegynte handlinger, </a:t>
            </a:r>
            <a:r>
              <a:rPr lang="nb-NO" sz="2000" dirty="0">
                <a:solidFill>
                  <a:prstClr val="black"/>
                </a:solidFill>
                <a:latin typeface="Calibri" panose="020F0502020204030204"/>
                <a:cs typeface="Arial" pitchFamily="34" charset="0"/>
              </a:rPr>
              <a:t>kommunikasjon</a:t>
            </a:r>
            <a:r>
              <a:rPr lang="nb-NO" sz="2000" dirty="0">
                <a:solidFill>
                  <a:prstClr val="black"/>
                </a:solidFill>
                <a:latin typeface="Calibri" panose="020F0502020204030204"/>
                <a:cs typeface="Arial" pitchFamily="34" charset="0"/>
              </a:rPr>
              <a:t>, </a:t>
            </a:r>
            <a:endParaRPr lang="nb-NO" sz="2000" dirty="0">
              <a:solidFill>
                <a:prstClr val="black"/>
              </a:solidFill>
              <a:latin typeface="Calibri" panose="020F0502020204030204"/>
              <a:cs typeface="Arial" pitchFamily="34" charset="0"/>
            </a:endParaRPr>
          </a:p>
          <a:p>
            <a:pPr defTabSz="685800">
              <a:defRPr/>
            </a:pPr>
            <a:r>
              <a:rPr lang="nb-NO" sz="2000" dirty="0">
                <a:solidFill>
                  <a:prstClr val="black"/>
                </a:solidFill>
                <a:latin typeface="Calibri" panose="020F0502020204030204"/>
                <a:cs typeface="Arial" pitchFamily="34" charset="0"/>
              </a:rPr>
              <a:t>kollektive </a:t>
            </a:r>
            <a:r>
              <a:rPr lang="nb-NO" sz="2000" dirty="0">
                <a:solidFill>
                  <a:prstClr val="black"/>
                </a:solidFill>
                <a:latin typeface="Calibri" panose="020F0502020204030204"/>
                <a:cs typeface="Arial" pitchFamily="34" charset="0"/>
              </a:rPr>
              <a:t>handlinger</a:t>
            </a:r>
          </a:p>
        </p:txBody>
      </p:sp>
      <p:sp>
        <p:nvSpPr>
          <p:cNvPr id="6" name="TekstSylinder 5"/>
          <p:cNvSpPr txBox="1"/>
          <p:nvPr/>
        </p:nvSpPr>
        <p:spPr>
          <a:xfrm>
            <a:off x="4444877" y="4092317"/>
            <a:ext cx="2109552" cy="1323439"/>
          </a:xfrm>
          <a:prstGeom prst="rect">
            <a:avLst/>
          </a:prstGeom>
          <a:noFill/>
        </p:spPr>
        <p:txBody>
          <a:bodyPr wrap="none" rtlCol="0">
            <a:spAutoFit/>
          </a:bodyPr>
          <a:lstStyle/>
          <a:p>
            <a:pPr defTabSz="685800">
              <a:defRPr/>
            </a:pPr>
            <a:r>
              <a:rPr lang="nb-NO" sz="2000" dirty="0">
                <a:solidFill>
                  <a:prstClr val="black"/>
                </a:solidFill>
                <a:latin typeface="Calibri" panose="020F0502020204030204"/>
                <a:cs typeface="Arial" pitchFamily="34" charset="0"/>
              </a:rPr>
              <a:t>Tjener et formål – </a:t>
            </a:r>
            <a:endParaRPr lang="nb-NO" sz="2000" dirty="0">
              <a:solidFill>
                <a:prstClr val="black"/>
              </a:solidFill>
              <a:latin typeface="Calibri" panose="020F0502020204030204"/>
              <a:cs typeface="Arial" pitchFamily="34" charset="0"/>
            </a:endParaRPr>
          </a:p>
          <a:p>
            <a:pPr defTabSz="685800">
              <a:defRPr/>
            </a:pPr>
            <a:r>
              <a:rPr lang="nb-NO" sz="2000" dirty="0">
                <a:solidFill>
                  <a:prstClr val="black"/>
                </a:solidFill>
                <a:latin typeface="Calibri" panose="020F0502020204030204"/>
                <a:cs typeface="Arial" pitchFamily="34" charset="0"/>
              </a:rPr>
              <a:t>påføre skade</a:t>
            </a:r>
          </a:p>
          <a:p>
            <a:pPr defTabSz="685800">
              <a:defRPr/>
            </a:pPr>
            <a:endParaRPr lang="nb-NO" sz="2000" dirty="0">
              <a:solidFill>
                <a:prstClr val="black"/>
              </a:solidFill>
              <a:latin typeface="Calibri" panose="020F0502020204030204"/>
              <a:cs typeface="Arial" pitchFamily="34" charset="0"/>
            </a:endParaRPr>
          </a:p>
          <a:p>
            <a:pPr defTabSz="685800">
              <a:defRPr/>
            </a:pPr>
            <a:r>
              <a:rPr lang="nb-NO" sz="2000" dirty="0">
                <a:solidFill>
                  <a:prstClr val="black"/>
                </a:solidFill>
                <a:latin typeface="Calibri" panose="020F0502020204030204"/>
                <a:cs typeface="Arial" pitchFamily="34" charset="0"/>
              </a:rPr>
              <a:t>Grov uaktsomhet </a:t>
            </a:r>
            <a:endParaRPr lang="nb-NO" sz="2000" dirty="0">
              <a:solidFill>
                <a:prstClr val="black"/>
              </a:solidFill>
              <a:latin typeface="Calibri" panose="020F0502020204030204"/>
              <a:cs typeface="Arial" pitchFamily="34" charset="0"/>
            </a:endParaRPr>
          </a:p>
        </p:txBody>
      </p:sp>
      <p:sp>
        <p:nvSpPr>
          <p:cNvPr id="11" name="TekstSylinder 10"/>
          <p:cNvSpPr txBox="1"/>
          <p:nvPr/>
        </p:nvSpPr>
        <p:spPr>
          <a:xfrm>
            <a:off x="6912139" y="4111048"/>
            <a:ext cx="3798412" cy="1938992"/>
          </a:xfrm>
          <a:prstGeom prst="rect">
            <a:avLst/>
          </a:prstGeom>
          <a:noFill/>
        </p:spPr>
        <p:txBody>
          <a:bodyPr wrap="none" rtlCol="0">
            <a:spAutoFit/>
          </a:bodyPr>
          <a:lstStyle/>
          <a:p>
            <a:pPr defTabSz="685800">
              <a:defRPr/>
            </a:pPr>
            <a:r>
              <a:rPr lang="nb-NO" sz="2000" dirty="0">
                <a:solidFill>
                  <a:prstClr val="black"/>
                </a:solidFill>
                <a:latin typeface="Calibri" panose="020F0502020204030204"/>
              </a:rPr>
              <a:t>-Fysisk skade eller </a:t>
            </a:r>
            <a:r>
              <a:rPr lang="nb-NO" sz="2000" dirty="0">
                <a:solidFill>
                  <a:prstClr val="black"/>
                </a:solidFill>
                <a:latin typeface="Calibri" panose="020F0502020204030204"/>
                <a:cs typeface="Arial" pitchFamily="34" charset="0"/>
              </a:rPr>
              <a:t>skadepotensiale</a:t>
            </a:r>
            <a:endParaRPr lang="nb-NO" sz="2000" dirty="0">
              <a:solidFill>
                <a:prstClr val="black"/>
              </a:solidFill>
              <a:latin typeface="Calibri" panose="020F0502020204030204"/>
              <a:cs typeface="Arial" pitchFamily="34" charset="0"/>
            </a:endParaRPr>
          </a:p>
          <a:p>
            <a:pPr defTabSz="685800">
              <a:defRPr/>
            </a:pPr>
            <a:r>
              <a:rPr lang="nb-NO" sz="2000" dirty="0">
                <a:solidFill>
                  <a:prstClr val="black"/>
                </a:solidFill>
                <a:latin typeface="Calibri" panose="020F0502020204030204"/>
              </a:rPr>
              <a:t>-Psykisk s</a:t>
            </a:r>
            <a:r>
              <a:rPr lang="nb-NO" sz="2000" dirty="0" err="1">
                <a:solidFill>
                  <a:prstClr val="black"/>
                </a:solidFill>
                <a:latin typeface="Calibri" panose="020F0502020204030204"/>
                <a:cs typeface="Arial" pitchFamily="34" charset="0"/>
              </a:rPr>
              <a:t>kade</a:t>
            </a:r>
            <a:r>
              <a:rPr lang="nb-NO" sz="2000" dirty="0">
                <a:solidFill>
                  <a:prstClr val="black"/>
                </a:solidFill>
                <a:latin typeface="Calibri" panose="020F0502020204030204"/>
                <a:cs typeface="Arial" pitchFamily="34" charset="0"/>
              </a:rPr>
              <a:t> </a:t>
            </a:r>
            <a:r>
              <a:rPr lang="nb-NO" sz="2000" dirty="0">
                <a:solidFill>
                  <a:prstClr val="black"/>
                </a:solidFill>
                <a:latin typeface="Calibri" panose="020F0502020204030204"/>
                <a:cs typeface="Arial" pitchFamily="34" charset="0"/>
              </a:rPr>
              <a:t>som </a:t>
            </a:r>
            <a:r>
              <a:rPr lang="nb-NO" sz="2000" dirty="0">
                <a:solidFill>
                  <a:prstClr val="black"/>
                </a:solidFill>
                <a:latin typeface="Calibri" panose="020F0502020204030204"/>
                <a:cs typeface="Arial" pitchFamily="34" charset="0"/>
              </a:rPr>
              <a:t>inkluderer </a:t>
            </a:r>
          </a:p>
          <a:p>
            <a:pPr defTabSz="685800">
              <a:defRPr/>
            </a:pPr>
            <a:r>
              <a:rPr lang="nb-NO" sz="2000" dirty="0">
                <a:solidFill>
                  <a:prstClr val="black"/>
                </a:solidFill>
                <a:latin typeface="Calibri" panose="020F0502020204030204"/>
                <a:cs typeface="Arial" pitchFamily="34" charset="0"/>
              </a:rPr>
              <a:t>a. frykt </a:t>
            </a:r>
            <a:r>
              <a:rPr lang="nb-NO" sz="2000" dirty="0">
                <a:solidFill>
                  <a:prstClr val="black"/>
                </a:solidFill>
                <a:latin typeface="Calibri" panose="020F0502020204030204"/>
                <a:cs typeface="Arial" pitchFamily="34" charset="0"/>
              </a:rPr>
              <a:t>for </a:t>
            </a:r>
            <a:r>
              <a:rPr lang="nb-NO" sz="2000" dirty="0">
                <a:solidFill>
                  <a:prstClr val="black"/>
                </a:solidFill>
                <a:latin typeface="Calibri" panose="020F0502020204030204"/>
                <a:cs typeface="Arial" pitchFamily="34" charset="0"/>
              </a:rPr>
              <a:t>fysisk sikkerhet </a:t>
            </a:r>
          </a:p>
          <a:p>
            <a:pPr defTabSz="685800">
              <a:defRPr/>
            </a:pPr>
            <a:r>
              <a:rPr lang="nb-NO" sz="2000" dirty="0">
                <a:solidFill>
                  <a:prstClr val="black"/>
                </a:solidFill>
                <a:latin typeface="Calibri" panose="020F0502020204030204"/>
                <a:cs typeface="Arial" pitchFamily="34" charset="0"/>
              </a:rPr>
              <a:t>eller </a:t>
            </a:r>
          </a:p>
          <a:p>
            <a:pPr defTabSz="685800">
              <a:defRPr/>
            </a:pPr>
            <a:r>
              <a:rPr lang="nb-NO" sz="2000" dirty="0">
                <a:solidFill>
                  <a:prstClr val="black"/>
                </a:solidFill>
                <a:latin typeface="Calibri" panose="020F0502020204030204"/>
              </a:rPr>
              <a:t>b. </a:t>
            </a:r>
            <a:r>
              <a:rPr lang="nb-NO" sz="2000" dirty="0">
                <a:solidFill>
                  <a:prstClr val="black"/>
                </a:solidFill>
                <a:latin typeface="Calibri" panose="020F0502020204030204"/>
                <a:cs typeface="Arial" pitchFamily="34" charset="0"/>
              </a:rPr>
              <a:t>får stor innvirkning </a:t>
            </a:r>
          </a:p>
          <a:p>
            <a:pPr defTabSz="685800">
              <a:defRPr/>
            </a:pPr>
            <a:r>
              <a:rPr lang="nb-NO" sz="2000" dirty="0">
                <a:solidFill>
                  <a:prstClr val="black"/>
                </a:solidFill>
                <a:latin typeface="Calibri" panose="020F0502020204030204"/>
                <a:cs typeface="Arial" pitchFamily="34" charset="0"/>
              </a:rPr>
              <a:t>på helse </a:t>
            </a:r>
            <a:r>
              <a:rPr lang="nb-NO" sz="2000" dirty="0">
                <a:solidFill>
                  <a:prstClr val="black"/>
                </a:solidFill>
                <a:latin typeface="Calibri" panose="020F0502020204030204"/>
                <a:cs typeface="Arial" pitchFamily="34" charset="0"/>
              </a:rPr>
              <a:t>og velvære</a:t>
            </a:r>
            <a:r>
              <a:rPr lang="nb-NO" sz="1500" dirty="0">
                <a:solidFill>
                  <a:prstClr val="black"/>
                </a:solidFill>
                <a:latin typeface="Calibri" panose="020F0502020204030204"/>
                <a:cs typeface="Arial" pitchFamily="34" charset="0"/>
              </a:rPr>
              <a:t> </a:t>
            </a:r>
          </a:p>
        </p:txBody>
      </p:sp>
      <p:cxnSp>
        <p:nvCxnSpPr>
          <p:cNvPr id="13" name="Rett linje 12"/>
          <p:cNvCxnSpPr/>
          <p:nvPr/>
        </p:nvCxnSpPr>
        <p:spPr bwMode="auto">
          <a:xfrm>
            <a:off x="5499653" y="5886450"/>
            <a:ext cx="685800" cy="6858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ittel 1"/>
          <p:cNvSpPr>
            <a:spLocks noGrp="1"/>
          </p:cNvSpPr>
          <p:nvPr>
            <p:ph type="title"/>
          </p:nvPr>
        </p:nvSpPr>
        <p:spPr>
          <a:xfrm>
            <a:off x="2063552" y="332656"/>
            <a:ext cx="7886700" cy="994172"/>
          </a:xfrm>
          <a:solidFill>
            <a:schemeClr val="bg1">
              <a:lumMod val="95000"/>
            </a:schemeClr>
          </a:solidFill>
        </p:spPr>
        <p:txBody>
          <a:bodyPr>
            <a:normAutofit/>
          </a:bodyPr>
          <a:lstStyle/>
          <a:p>
            <a:pPr algn="l"/>
            <a:r>
              <a:rPr lang="nb-NO" dirty="0" smtClean="0">
                <a:latin typeface="Consolas" panose="020B0609020204030204" pitchFamily="49" charset="0"/>
                <a:cs typeface="Consolas" panose="020B0609020204030204" pitchFamily="49" charset="0"/>
              </a:rPr>
              <a:t>Vold i HCR-20 </a:t>
            </a:r>
            <a:endParaRPr lang="nb-NO"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669114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932964" y="1311517"/>
            <a:ext cx="1548694" cy="369332"/>
          </a:xfrm>
          <a:prstGeom prst="rect">
            <a:avLst/>
          </a:prstGeom>
          <a:noFill/>
        </p:spPr>
        <p:txBody>
          <a:bodyPr wrap="none" rtlCol="0">
            <a:spAutoFit/>
          </a:bodyPr>
          <a:lstStyle/>
          <a:p>
            <a:r>
              <a:rPr lang="nb-NO" dirty="0" smtClean="0"/>
              <a:t>Temperament </a:t>
            </a:r>
            <a:endParaRPr lang="nb-NO" dirty="0"/>
          </a:p>
        </p:txBody>
      </p:sp>
      <p:sp>
        <p:nvSpPr>
          <p:cNvPr id="8" name="TekstSylinder 7"/>
          <p:cNvSpPr txBox="1"/>
          <p:nvPr/>
        </p:nvSpPr>
        <p:spPr>
          <a:xfrm>
            <a:off x="6510797" y="1154809"/>
            <a:ext cx="1986634" cy="369332"/>
          </a:xfrm>
          <a:prstGeom prst="rect">
            <a:avLst/>
          </a:prstGeom>
          <a:noFill/>
        </p:spPr>
        <p:txBody>
          <a:bodyPr wrap="none" rtlCol="0">
            <a:spAutoFit/>
          </a:bodyPr>
          <a:lstStyle/>
          <a:p>
            <a:r>
              <a:rPr lang="nb-NO" dirty="0" smtClean="0"/>
              <a:t>Sosiale ferdigheter </a:t>
            </a:r>
            <a:endParaRPr lang="nb-NO" dirty="0"/>
          </a:p>
        </p:txBody>
      </p:sp>
      <p:sp>
        <p:nvSpPr>
          <p:cNvPr id="9" name="TekstSylinder 8"/>
          <p:cNvSpPr txBox="1"/>
          <p:nvPr/>
        </p:nvSpPr>
        <p:spPr>
          <a:xfrm>
            <a:off x="3115883" y="1399001"/>
            <a:ext cx="2813271" cy="369332"/>
          </a:xfrm>
          <a:prstGeom prst="rect">
            <a:avLst/>
          </a:prstGeom>
          <a:noFill/>
        </p:spPr>
        <p:txBody>
          <a:bodyPr wrap="none" rtlCol="0">
            <a:spAutoFit/>
          </a:bodyPr>
          <a:lstStyle/>
          <a:p>
            <a:r>
              <a:rPr lang="nb-NO" dirty="0" smtClean="0"/>
              <a:t>Tidlige samspillserfaringer  </a:t>
            </a:r>
            <a:endParaRPr lang="nb-NO" dirty="0"/>
          </a:p>
        </p:txBody>
      </p:sp>
      <p:sp>
        <p:nvSpPr>
          <p:cNvPr id="10" name="TekstSylinder 9"/>
          <p:cNvSpPr txBox="1"/>
          <p:nvPr/>
        </p:nvSpPr>
        <p:spPr>
          <a:xfrm>
            <a:off x="4765507" y="1005078"/>
            <a:ext cx="1330492" cy="369332"/>
          </a:xfrm>
          <a:prstGeom prst="rect">
            <a:avLst/>
          </a:prstGeom>
          <a:noFill/>
        </p:spPr>
        <p:txBody>
          <a:bodyPr wrap="none" rtlCol="0">
            <a:spAutoFit/>
          </a:bodyPr>
          <a:lstStyle/>
          <a:p>
            <a:r>
              <a:rPr lang="nb-NO" dirty="0" smtClean="0"/>
              <a:t>Holdninger  </a:t>
            </a:r>
            <a:endParaRPr lang="nb-NO" dirty="0"/>
          </a:p>
        </p:txBody>
      </p:sp>
      <p:sp>
        <p:nvSpPr>
          <p:cNvPr id="11" name="TekstSylinder 10"/>
          <p:cNvSpPr txBox="1"/>
          <p:nvPr/>
        </p:nvSpPr>
        <p:spPr>
          <a:xfrm>
            <a:off x="5731976" y="1422268"/>
            <a:ext cx="1076449" cy="369332"/>
          </a:xfrm>
          <a:prstGeom prst="rect">
            <a:avLst/>
          </a:prstGeom>
          <a:noFill/>
        </p:spPr>
        <p:txBody>
          <a:bodyPr wrap="none" rtlCol="0">
            <a:spAutoFit/>
          </a:bodyPr>
          <a:lstStyle/>
          <a:p>
            <a:r>
              <a:rPr lang="nb-NO" dirty="0" smtClean="0"/>
              <a:t>Sykdom   </a:t>
            </a:r>
            <a:endParaRPr lang="nb-NO" dirty="0"/>
          </a:p>
        </p:txBody>
      </p:sp>
      <p:sp>
        <p:nvSpPr>
          <p:cNvPr id="12" name="TekstSylinder 11"/>
          <p:cNvSpPr txBox="1"/>
          <p:nvPr/>
        </p:nvSpPr>
        <p:spPr>
          <a:xfrm>
            <a:off x="7071189" y="1503275"/>
            <a:ext cx="1474058" cy="369332"/>
          </a:xfrm>
          <a:prstGeom prst="rect">
            <a:avLst/>
          </a:prstGeom>
          <a:noFill/>
        </p:spPr>
        <p:txBody>
          <a:bodyPr wrap="none" rtlCol="0">
            <a:spAutoFit/>
          </a:bodyPr>
          <a:lstStyle/>
          <a:p>
            <a:r>
              <a:rPr lang="nb-NO" dirty="0" smtClean="0"/>
              <a:t>Livssituasjon  </a:t>
            </a:r>
            <a:endParaRPr lang="nb-NO" dirty="0"/>
          </a:p>
        </p:txBody>
      </p:sp>
      <p:sp>
        <p:nvSpPr>
          <p:cNvPr id="13" name="TekstSylinder 12"/>
          <p:cNvSpPr txBox="1"/>
          <p:nvPr/>
        </p:nvSpPr>
        <p:spPr>
          <a:xfrm>
            <a:off x="9301302" y="1891212"/>
            <a:ext cx="1648208" cy="369332"/>
          </a:xfrm>
          <a:prstGeom prst="rect">
            <a:avLst/>
          </a:prstGeom>
          <a:noFill/>
        </p:spPr>
        <p:txBody>
          <a:bodyPr wrap="none" rtlCol="0">
            <a:spAutoFit/>
          </a:bodyPr>
          <a:lstStyle/>
          <a:p>
            <a:r>
              <a:rPr lang="nb-NO" dirty="0" smtClean="0"/>
              <a:t>Gruppenormer </a:t>
            </a:r>
            <a:endParaRPr lang="nb-NO" dirty="0"/>
          </a:p>
        </p:txBody>
      </p:sp>
      <p:sp>
        <p:nvSpPr>
          <p:cNvPr id="14" name="TekstSylinder 13"/>
          <p:cNvSpPr txBox="1"/>
          <p:nvPr/>
        </p:nvSpPr>
        <p:spPr>
          <a:xfrm>
            <a:off x="3771497" y="1770726"/>
            <a:ext cx="665567" cy="369332"/>
          </a:xfrm>
          <a:prstGeom prst="rect">
            <a:avLst/>
          </a:prstGeom>
          <a:noFill/>
        </p:spPr>
        <p:txBody>
          <a:bodyPr wrap="none" rtlCol="0">
            <a:spAutoFit/>
          </a:bodyPr>
          <a:lstStyle/>
          <a:p>
            <a:r>
              <a:rPr lang="nb-NO" dirty="0" smtClean="0"/>
              <a:t>alder</a:t>
            </a:r>
            <a:endParaRPr lang="nb-NO" dirty="0"/>
          </a:p>
        </p:txBody>
      </p:sp>
      <p:sp>
        <p:nvSpPr>
          <p:cNvPr id="15" name="TekstSylinder 14"/>
          <p:cNvSpPr txBox="1"/>
          <p:nvPr/>
        </p:nvSpPr>
        <p:spPr>
          <a:xfrm>
            <a:off x="2269907" y="1062755"/>
            <a:ext cx="1283813" cy="369332"/>
          </a:xfrm>
          <a:prstGeom prst="rect">
            <a:avLst/>
          </a:prstGeom>
          <a:noFill/>
        </p:spPr>
        <p:txBody>
          <a:bodyPr wrap="none" rtlCol="0">
            <a:spAutoFit/>
          </a:bodyPr>
          <a:lstStyle/>
          <a:p>
            <a:r>
              <a:rPr lang="nb-NO" dirty="0" smtClean="0"/>
              <a:t>impulsivitet</a:t>
            </a:r>
            <a:endParaRPr lang="nb-NO" dirty="0"/>
          </a:p>
        </p:txBody>
      </p:sp>
      <p:sp>
        <p:nvSpPr>
          <p:cNvPr id="16" name="TekstSylinder 15"/>
          <p:cNvSpPr txBox="1"/>
          <p:nvPr/>
        </p:nvSpPr>
        <p:spPr>
          <a:xfrm>
            <a:off x="8721748" y="907775"/>
            <a:ext cx="1587422" cy="369332"/>
          </a:xfrm>
          <a:prstGeom prst="rect">
            <a:avLst/>
          </a:prstGeom>
          <a:noFill/>
        </p:spPr>
        <p:txBody>
          <a:bodyPr wrap="none" rtlCol="0">
            <a:spAutoFit/>
          </a:bodyPr>
          <a:lstStyle/>
          <a:p>
            <a:r>
              <a:rPr lang="nb-NO" dirty="0" smtClean="0"/>
              <a:t>Lover og regler</a:t>
            </a:r>
            <a:endParaRPr lang="nb-NO" dirty="0"/>
          </a:p>
        </p:txBody>
      </p:sp>
      <p:sp>
        <p:nvSpPr>
          <p:cNvPr id="17" name="TekstSylinder 16"/>
          <p:cNvSpPr txBox="1"/>
          <p:nvPr/>
        </p:nvSpPr>
        <p:spPr>
          <a:xfrm>
            <a:off x="8981238" y="1382663"/>
            <a:ext cx="1827488" cy="369332"/>
          </a:xfrm>
          <a:prstGeom prst="rect">
            <a:avLst/>
          </a:prstGeom>
          <a:noFill/>
        </p:spPr>
        <p:txBody>
          <a:bodyPr wrap="none" rtlCol="0">
            <a:spAutoFit/>
          </a:bodyPr>
          <a:lstStyle/>
          <a:p>
            <a:r>
              <a:rPr lang="nb-NO" dirty="0" smtClean="0"/>
              <a:t>Kulturelle forhold</a:t>
            </a:r>
            <a:endParaRPr lang="nb-NO" dirty="0"/>
          </a:p>
        </p:txBody>
      </p:sp>
      <p:sp>
        <p:nvSpPr>
          <p:cNvPr id="18" name="TekstSylinder 17"/>
          <p:cNvSpPr txBox="1"/>
          <p:nvPr/>
        </p:nvSpPr>
        <p:spPr>
          <a:xfrm>
            <a:off x="8030698" y="504782"/>
            <a:ext cx="2541208" cy="369332"/>
          </a:xfrm>
          <a:prstGeom prst="rect">
            <a:avLst/>
          </a:prstGeom>
          <a:noFill/>
        </p:spPr>
        <p:txBody>
          <a:bodyPr wrap="none" rtlCol="0">
            <a:spAutoFit/>
          </a:bodyPr>
          <a:lstStyle/>
          <a:p>
            <a:r>
              <a:rPr lang="nb-NO" dirty="0" smtClean="0"/>
              <a:t>Ytre kontrollmekanismer </a:t>
            </a:r>
            <a:endParaRPr lang="nb-NO" dirty="0"/>
          </a:p>
        </p:txBody>
      </p:sp>
      <p:sp>
        <p:nvSpPr>
          <p:cNvPr id="19" name="TekstSylinder 18"/>
          <p:cNvSpPr txBox="1"/>
          <p:nvPr/>
        </p:nvSpPr>
        <p:spPr>
          <a:xfrm>
            <a:off x="5964000" y="1844591"/>
            <a:ext cx="521297" cy="369332"/>
          </a:xfrm>
          <a:prstGeom prst="rect">
            <a:avLst/>
          </a:prstGeom>
          <a:noFill/>
        </p:spPr>
        <p:txBody>
          <a:bodyPr wrap="none" rtlCol="0">
            <a:spAutoFit/>
          </a:bodyPr>
          <a:lstStyle/>
          <a:p>
            <a:r>
              <a:rPr lang="nb-NO" dirty="0" smtClean="0"/>
              <a:t>Rus</a:t>
            </a:r>
            <a:endParaRPr lang="nb-NO" dirty="0"/>
          </a:p>
        </p:txBody>
      </p:sp>
      <p:sp>
        <p:nvSpPr>
          <p:cNvPr id="20" name="TekstSylinder 19"/>
          <p:cNvSpPr txBox="1"/>
          <p:nvPr/>
        </p:nvSpPr>
        <p:spPr>
          <a:xfrm>
            <a:off x="3957472" y="2215283"/>
            <a:ext cx="1359283" cy="369332"/>
          </a:xfrm>
          <a:prstGeom prst="rect">
            <a:avLst/>
          </a:prstGeom>
          <a:noFill/>
        </p:spPr>
        <p:txBody>
          <a:bodyPr wrap="none" rtlCol="0">
            <a:spAutoFit/>
          </a:bodyPr>
          <a:lstStyle/>
          <a:p>
            <a:r>
              <a:rPr lang="nb-NO" dirty="0" smtClean="0"/>
              <a:t>personlighet</a:t>
            </a:r>
            <a:endParaRPr lang="nb-NO" dirty="0"/>
          </a:p>
        </p:txBody>
      </p:sp>
      <p:sp>
        <p:nvSpPr>
          <p:cNvPr id="23" name="TekstSylinder 22"/>
          <p:cNvSpPr txBox="1"/>
          <p:nvPr/>
        </p:nvSpPr>
        <p:spPr>
          <a:xfrm>
            <a:off x="4966238" y="2475174"/>
            <a:ext cx="1567609" cy="369332"/>
          </a:xfrm>
          <a:prstGeom prst="rect">
            <a:avLst/>
          </a:prstGeom>
          <a:noFill/>
        </p:spPr>
        <p:txBody>
          <a:bodyPr wrap="none" rtlCol="0">
            <a:spAutoFit/>
          </a:bodyPr>
          <a:lstStyle/>
          <a:p>
            <a:r>
              <a:rPr lang="nb-NO" dirty="0" smtClean="0"/>
              <a:t>framtidsplaner</a:t>
            </a:r>
            <a:endParaRPr lang="nb-NO" dirty="0"/>
          </a:p>
        </p:txBody>
      </p:sp>
      <p:sp>
        <p:nvSpPr>
          <p:cNvPr id="24" name="TekstSylinder 23"/>
          <p:cNvSpPr txBox="1"/>
          <p:nvPr/>
        </p:nvSpPr>
        <p:spPr>
          <a:xfrm>
            <a:off x="4779713" y="1796769"/>
            <a:ext cx="970330" cy="369332"/>
          </a:xfrm>
          <a:prstGeom prst="rect">
            <a:avLst/>
          </a:prstGeom>
          <a:noFill/>
        </p:spPr>
        <p:txBody>
          <a:bodyPr wrap="none" rtlCol="0">
            <a:spAutoFit/>
          </a:bodyPr>
          <a:lstStyle/>
          <a:p>
            <a:r>
              <a:rPr lang="nb-NO" dirty="0" smtClean="0"/>
              <a:t>Traumer</a:t>
            </a:r>
            <a:endParaRPr lang="nb-NO" dirty="0"/>
          </a:p>
        </p:txBody>
      </p:sp>
      <p:pic>
        <p:nvPicPr>
          <p:cNvPr id="21" name="Bilde 20" descr="angry_man.png"/>
          <p:cNvPicPr>
            <a:picLocks noChangeAspect="1"/>
          </p:cNvPicPr>
          <p:nvPr/>
        </p:nvPicPr>
        <p:blipFill>
          <a:blip r:embed="rId2" cstate="print"/>
          <a:stretch>
            <a:fillRect/>
          </a:stretch>
        </p:blipFill>
        <p:spPr>
          <a:xfrm>
            <a:off x="842591" y="1981435"/>
            <a:ext cx="3129136" cy="2206041"/>
          </a:xfrm>
          <a:prstGeom prst="rect">
            <a:avLst/>
          </a:prstGeom>
        </p:spPr>
      </p:pic>
      <p:sp>
        <p:nvSpPr>
          <p:cNvPr id="25" name="Text Box 5"/>
          <p:cNvSpPr txBox="1">
            <a:spLocks noChangeArrowheads="1"/>
          </p:cNvSpPr>
          <p:nvPr/>
        </p:nvSpPr>
        <p:spPr bwMode="auto">
          <a:xfrm>
            <a:off x="3467293" y="4388741"/>
            <a:ext cx="2156488" cy="400110"/>
          </a:xfrm>
          <a:prstGeom prst="rect">
            <a:avLst/>
          </a:prstGeom>
          <a:noFill/>
          <a:ln w="38100">
            <a:noFill/>
            <a:miter lim="800000"/>
            <a:headEnd/>
            <a:tailEnd/>
          </a:ln>
        </p:spPr>
        <p:txBody>
          <a:bodyPr wrap="none">
            <a:spAutoFit/>
          </a:bodyPr>
          <a:lstStyle/>
          <a:p>
            <a:r>
              <a:rPr lang="en-US" sz="2000" b="1" dirty="0">
                <a:solidFill>
                  <a:srgbClr val="002060"/>
                </a:solidFill>
              </a:rPr>
              <a:t>PERSONFAKTORER</a:t>
            </a:r>
          </a:p>
        </p:txBody>
      </p:sp>
      <p:sp>
        <p:nvSpPr>
          <p:cNvPr id="26" name="Text Box 5"/>
          <p:cNvSpPr txBox="1">
            <a:spLocks noChangeArrowheads="1"/>
          </p:cNvSpPr>
          <p:nvPr/>
        </p:nvSpPr>
        <p:spPr bwMode="auto">
          <a:xfrm>
            <a:off x="7808218" y="4388741"/>
            <a:ext cx="2666627" cy="400110"/>
          </a:xfrm>
          <a:prstGeom prst="rect">
            <a:avLst/>
          </a:prstGeom>
          <a:noFill/>
          <a:ln w="38100">
            <a:noFill/>
            <a:miter lim="800000"/>
            <a:headEnd/>
            <a:tailEnd/>
          </a:ln>
        </p:spPr>
        <p:txBody>
          <a:bodyPr wrap="none">
            <a:spAutoFit/>
          </a:bodyPr>
          <a:lstStyle/>
          <a:p>
            <a:r>
              <a:rPr lang="en-US" sz="2000" b="1" dirty="0" smtClean="0">
                <a:solidFill>
                  <a:srgbClr val="002060"/>
                </a:solidFill>
              </a:rPr>
              <a:t>SITUASJON - KONTEKST</a:t>
            </a:r>
            <a:endParaRPr lang="en-US" sz="2000" b="1" dirty="0">
              <a:solidFill>
                <a:srgbClr val="002060"/>
              </a:solidFill>
            </a:endParaRPr>
          </a:p>
        </p:txBody>
      </p:sp>
    </p:spTree>
    <p:extLst>
      <p:ext uri="{BB962C8B-B14F-4D97-AF65-F5344CB8AC3E}">
        <p14:creationId xmlns:p14="http://schemas.microsoft.com/office/powerpoint/2010/main" val="1710924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932964" y="1311517"/>
            <a:ext cx="1548694" cy="369332"/>
          </a:xfrm>
          <a:prstGeom prst="rect">
            <a:avLst/>
          </a:prstGeom>
          <a:noFill/>
        </p:spPr>
        <p:txBody>
          <a:bodyPr wrap="none" rtlCol="0">
            <a:spAutoFit/>
          </a:bodyPr>
          <a:lstStyle/>
          <a:p>
            <a:r>
              <a:rPr lang="nb-NO" dirty="0" smtClean="0"/>
              <a:t>Temperament </a:t>
            </a:r>
            <a:endParaRPr lang="nb-NO" dirty="0"/>
          </a:p>
        </p:txBody>
      </p:sp>
      <p:sp>
        <p:nvSpPr>
          <p:cNvPr id="8" name="TekstSylinder 7"/>
          <p:cNvSpPr txBox="1"/>
          <p:nvPr/>
        </p:nvSpPr>
        <p:spPr>
          <a:xfrm>
            <a:off x="6510797" y="1154809"/>
            <a:ext cx="1986634" cy="369332"/>
          </a:xfrm>
          <a:prstGeom prst="rect">
            <a:avLst/>
          </a:prstGeom>
          <a:noFill/>
        </p:spPr>
        <p:txBody>
          <a:bodyPr wrap="none" rtlCol="0">
            <a:spAutoFit/>
          </a:bodyPr>
          <a:lstStyle/>
          <a:p>
            <a:r>
              <a:rPr lang="nb-NO" dirty="0" smtClean="0"/>
              <a:t>Sosiale ferdigheter </a:t>
            </a:r>
            <a:endParaRPr lang="nb-NO" dirty="0"/>
          </a:p>
        </p:txBody>
      </p:sp>
      <p:sp>
        <p:nvSpPr>
          <p:cNvPr id="9" name="TekstSylinder 8"/>
          <p:cNvSpPr txBox="1"/>
          <p:nvPr/>
        </p:nvSpPr>
        <p:spPr>
          <a:xfrm>
            <a:off x="3115883" y="1399001"/>
            <a:ext cx="2813271" cy="369332"/>
          </a:xfrm>
          <a:prstGeom prst="rect">
            <a:avLst/>
          </a:prstGeom>
          <a:noFill/>
        </p:spPr>
        <p:txBody>
          <a:bodyPr wrap="none" rtlCol="0">
            <a:spAutoFit/>
          </a:bodyPr>
          <a:lstStyle/>
          <a:p>
            <a:r>
              <a:rPr lang="nb-NO" dirty="0" smtClean="0"/>
              <a:t>Tidlige samspillserfaringer  </a:t>
            </a:r>
            <a:endParaRPr lang="nb-NO" dirty="0"/>
          </a:p>
        </p:txBody>
      </p:sp>
      <p:sp>
        <p:nvSpPr>
          <p:cNvPr id="10" name="TekstSylinder 9"/>
          <p:cNvSpPr txBox="1"/>
          <p:nvPr/>
        </p:nvSpPr>
        <p:spPr>
          <a:xfrm>
            <a:off x="4765507" y="1005078"/>
            <a:ext cx="1330492" cy="369332"/>
          </a:xfrm>
          <a:prstGeom prst="rect">
            <a:avLst/>
          </a:prstGeom>
          <a:noFill/>
        </p:spPr>
        <p:txBody>
          <a:bodyPr wrap="none" rtlCol="0">
            <a:spAutoFit/>
          </a:bodyPr>
          <a:lstStyle/>
          <a:p>
            <a:r>
              <a:rPr lang="nb-NO" dirty="0" smtClean="0"/>
              <a:t>Holdninger  </a:t>
            </a:r>
            <a:endParaRPr lang="nb-NO" dirty="0"/>
          </a:p>
        </p:txBody>
      </p:sp>
      <p:sp>
        <p:nvSpPr>
          <p:cNvPr id="11" name="TekstSylinder 10"/>
          <p:cNvSpPr txBox="1"/>
          <p:nvPr/>
        </p:nvSpPr>
        <p:spPr>
          <a:xfrm>
            <a:off x="5731976" y="1422268"/>
            <a:ext cx="1076449" cy="369332"/>
          </a:xfrm>
          <a:prstGeom prst="rect">
            <a:avLst/>
          </a:prstGeom>
          <a:noFill/>
        </p:spPr>
        <p:txBody>
          <a:bodyPr wrap="none" rtlCol="0">
            <a:spAutoFit/>
          </a:bodyPr>
          <a:lstStyle/>
          <a:p>
            <a:r>
              <a:rPr lang="nb-NO" dirty="0" smtClean="0"/>
              <a:t>Sykdom   </a:t>
            </a:r>
            <a:endParaRPr lang="nb-NO" dirty="0"/>
          </a:p>
        </p:txBody>
      </p:sp>
      <p:sp>
        <p:nvSpPr>
          <p:cNvPr id="12" name="TekstSylinder 11"/>
          <p:cNvSpPr txBox="1"/>
          <p:nvPr/>
        </p:nvSpPr>
        <p:spPr>
          <a:xfrm>
            <a:off x="7071189" y="1503275"/>
            <a:ext cx="1474058" cy="369332"/>
          </a:xfrm>
          <a:prstGeom prst="rect">
            <a:avLst/>
          </a:prstGeom>
          <a:noFill/>
        </p:spPr>
        <p:txBody>
          <a:bodyPr wrap="none" rtlCol="0">
            <a:spAutoFit/>
          </a:bodyPr>
          <a:lstStyle/>
          <a:p>
            <a:r>
              <a:rPr lang="nb-NO" dirty="0" smtClean="0"/>
              <a:t>Livssituasjon  </a:t>
            </a:r>
            <a:endParaRPr lang="nb-NO" dirty="0"/>
          </a:p>
        </p:txBody>
      </p:sp>
      <p:sp>
        <p:nvSpPr>
          <p:cNvPr id="14" name="TekstSylinder 13"/>
          <p:cNvSpPr txBox="1"/>
          <p:nvPr/>
        </p:nvSpPr>
        <p:spPr>
          <a:xfrm>
            <a:off x="3771497" y="1770726"/>
            <a:ext cx="665567" cy="369332"/>
          </a:xfrm>
          <a:prstGeom prst="rect">
            <a:avLst/>
          </a:prstGeom>
          <a:noFill/>
        </p:spPr>
        <p:txBody>
          <a:bodyPr wrap="none" rtlCol="0">
            <a:spAutoFit/>
          </a:bodyPr>
          <a:lstStyle/>
          <a:p>
            <a:r>
              <a:rPr lang="nb-NO" dirty="0" smtClean="0"/>
              <a:t>alder</a:t>
            </a:r>
            <a:endParaRPr lang="nb-NO" dirty="0"/>
          </a:p>
        </p:txBody>
      </p:sp>
      <p:sp>
        <p:nvSpPr>
          <p:cNvPr id="15" name="TekstSylinder 14"/>
          <p:cNvSpPr txBox="1"/>
          <p:nvPr/>
        </p:nvSpPr>
        <p:spPr>
          <a:xfrm>
            <a:off x="2269907" y="1062755"/>
            <a:ext cx="1283813" cy="369332"/>
          </a:xfrm>
          <a:prstGeom prst="rect">
            <a:avLst/>
          </a:prstGeom>
          <a:noFill/>
        </p:spPr>
        <p:txBody>
          <a:bodyPr wrap="none" rtlCol="0">
            <a:spAutoFit/>
          </a:bodyPr>
          <a:lstStyle/>
          <a:p>
            <a:r>
              <a:rPr lang="nb-NO" dirty="0" smtClean="0"/>
              <a:t>impulsivitet</a:t>
            </a:r>
            <a:endParaRPr lang="nb-NO" dirty="0"/>
          </a:p>
        </p:txBody>
      </p:sp>
      <p:sp>
        <p:nvSpPr>
          <p:cNvPr id="19" name="TekstSylinder 18"/>
          <p:cNvSpPr txBox="1"/>
          <p:nvPr/>
        </p:nvSpPr>
        <p:spPr>
          <a:xfrm>
            <a:off x="5964000" y="1844591"/>
            <a:ext cx="521297" cy="369332"/>
          </a:xfrm>
          <a:prstGeom prst="rect">
            <a:avLst/>
          </a:prstGeom>
          <a:noFill/>
        </p:spPr>
        <p:txBody>
          <a:bodyPr wrap="none" rtlCol="0">
            <a:spAutoFit/>
          </a:bodyPr>
          <a:lstStyle/>
          <a:p>
            <a:r>
              <a:rPr lang="nb-NO" dirty="0" smtClean="0"/>
              <a:t>Rus</a:t>
            </a:r>
            <a:endParaRPr lang="nb-NO" dirty="0"/>
          </a:p>
        </p:txBody>
      </p:sp>
      <p:sp>
        <p:nvSpPr>
          <p:cNvPr id="20" name="TekstSylinder 19"/>
          <p:cNvSpPr txBox="1"/>
          <p:nvPr/>
        </p:nvSpPr>
        <p:spPr>
          <a:xfrm>
            <a:off x="3957472" y="2215283"/>
            <a:ext cx="1359283" cy="369332"/>
          </a:xfrm>
          <a:prstGeom prst="rect">
            <a:avLst/>
          </a:prstGeom>
          <a:noFill/>
        </p:spPr>
        <p:txBody>
          <a:bodyPr wrap="none" rtlCol="0">
            <a:spAutoFit/>
          </a:bodyPr>
          <a:lstStyle/>
          <a:p>
            <a:r>
              <a:rPr lang="nb-NO" dirty="0" smtClean="0"/>
              <a:t>personlighet</a:t>
            </a:r>
            <a:endParaRPr lang="nb-NO" dirty="0"/>
          </a:p>
        </p:txBody>
      </p:sp>
      <p:sp>
        <p:nvSpPr>
          <p:cNvPr id="23" name="TekstSylinder 22"/>
          <p:cNvSpPr txBox="1"/>
          <p:nvPr/>
        </p:nvSpPr>
        <p:spPr>
          <a:xfrm>
            <a:off x="4966238" y="2475174"/>
            <a:ext cx="1567609" cy="369332"/>
          </a:xfrm>
          <a:prstGeom prst="rect">
            <a:avLst/>
          </a:prstGeom>
          <a:noFill/>
        </p:spPr>
        <p:txBody>
          <a:bodyPr wrap="none" rtlCol="0">
            <a:spAutoFit/>
          </a:bodyPr>
          <a:lstStyle/>
          <a:p>
            <a:r>
              <a:rPr lang="nb-NO" dirty="0" smtClean="0"/>
              <a:t>framtidsplaner</a:t>
            </a:r>
            <a:endParaRPr lang="nb-NO" dirty="0"/>
          </a:p>
        </p:txBody>
      </p:sp>
      <p:sp>
        <p:nvSpPr>
          <p:cNvPr id="24" name="TekstSylinder 23"/>
          <p:cNvSpPr txBox="1"/>
          <p:nvPr/>
        </p:nvSpPr>
        <p:spPr>
          <a:xfrm>
            <a:off x="4779713" y="1796769"/>
            <a:ext cx="970330" cy="369332"/>
          </a:xfrm>
          <a:prstGeom prst="rect">
            <a:avLst/>
          </a:prstGeom>
          <a:noFill/>
        </p:spPr>
        <p:txBody>
          <a:bodyPr wrap="none" rtlCol="0">
            <a:spAutoFit/>
          </a:bodyPr>
          <a:lstStyle/>
          <a:p>
            <a:r>
              <a:rPr lang="nb-NO" dirty="0" smtClean="0"/>
              <a:t>Traumer</a:t>
            </a:r>
            <a:endParaRPr lang="nb-NO" dirty="0"/>
          </a:p>
        </p:txBody>
      </p:sp>
      <p:pic>
        <p:nvPicPr>
          <p:cNvPr id="21" name="Bilde 20" descr="angry_man.png"/>
          <p:cNvPicPr>
            <a:picLocks noChangeAspect="1"/>
          </p:cNvPicPr>
          <p:nvPr/>
        </p:nvPicPr>
        <p:blipFill>
          <a:blip r:embed="rId2" cstate="print"/>
          <a:stretch>
            <a:fillRect/>
          </a:stretch>
        </p:blipFill>
        <p:spPr>
          <a:xfrm>
            <a:off x="842591" y="1981435"/>
            <a:ext cx="3129136" cy="2206041"/>
          </a:xfrm>
          <a:prstGeom prst="rect">
            <a:avLst/>
          </a:prstGeom>
        </p:spPr>
      </p:pic>
      <p:sp>
        <p:nvSpPr>
          <p:cNvPr id="25" name="Text Box 5"/>
          <p:cNvSpPr txBox="1">
            <a:spLocks noChangeArrowheads="1"/>
          </p:cNvSpPr>
          <p:nvPr/>
        </p:nvSpPr>
        <p:spPr bwMode="auto">
          <a:xfrm>
            <a:off x="3467293" y="4388741"/>
            <a:ext cx="2156488" cy="400110"/>
          </a:xfrm>
          <a:prstGeom prst="rect">
            <a:avLst/>
          </a:prstGeom>
          <a:noFill/>
          <a:ln w="38100">
            <a:noFill/>
            <a:miter lim="800000"/>
            <a:headEnd/>
            <a:tailEnd/>
          </a:ln>
        </p:spPr>
        <p:txBody>
          <a:bodyPr wrap="none">
            <a:spAutoFit/>
          </a:bodyPr>
          <a:lstStyle/>
          <a:p>
            <a:r>
              <a:rPr lang="en-US" sz="2000" b="1" dirty="0">
                <a:solidFill>
                  <a:srgbClr val="002060"/>
                </a:solidFill>
              </a:rPr>
              <a:t>PERSONFAKTORER</a:t>
            </a:r>
          </a:p>
        </p:txBody>
      </p:sp>
      <p:sp>
        <p:nvSpPr>
          <p:cNvPr id="26" name="Text Box 5"/>
          <p:cNvSpPr txBox="1">
            <a:spLocks noChangeArrowheads="1"/>
          </p:cNvSpPr>
          <p:nvPr/>
        </p:nvSpPr>
        <p:spPr bwMode="auto">
          <a:xfrm>
            <a:off x="7808218" y="4388741"/>
            <a:ext cx="2666627" cy="400110"/>
          </a:xfrm>
          <a:prstGeom prst="rect">
            <a:avLst/>
          </a:prstGeom>
          <a:noFill/>
          <a:ln w="38100">
            <a:noFill/>
            <a:miter lim="800000"/>
            <a:headEnd/>
            <a:tailEnd/>
          </a:ln>
        </p:spPr>
        <p:txBody>
          <a:bodyPr wrap="none">
            <a:spAutoFit/>
          </a:bodyPr>
          <a:lstStyle/>
          <a:p>
            <a:r>
              <a:rPr lang="en-US" sz="2000" b="1" dirty="0" smtClean="0">
                <a:solidFill>
                  <a:srgbClr val="002060"/>
                </a:solidFill>
              </a:rPr>
              <a:t>SITUASJON - KONTEKST</a:t>
            </a:r>
            <a:endParaRPr lang="en-US" sz="2000" b="1" dirty="0">
              <a:solidFill>
                <a:srgbClr val="002060"/>
              </a:solidFill>
            </a:endParaRPr>
          </a:p>
        </p:txBody>
      </p:sp>
      <p:pic>
        <p:nvPicPr>
          <p:cNvPr id="22" name="Bilde 21"/>
          <p:cNvPicPr>
            <a:picLocks noChangeAspect="1"/>
          </p:cNvPicPr>
          <p:nvPr/>
        </p:nvPicPr>
        <p:blipFill rotWithShape="1">
          <a:blip r:embed="rId3"/>
          <a:srcRect l="21240" r="4768"/>
          <a:stretch/>
        </p:blipFill>
        <p:spPr>
          <a:xfrm>
            <a:off x="8513398" y="1535384"/>
            <a:ext cx="2941110" cy="2652092"/>
          </a:xfrm>
          <a:prstGeom prst="rect">
            <a:avLst/>
          </a:prstGeom>
        </p:spPr>
      </p:pic>
      <p:sp>
        <p:nvSpPr>
          <p:cNvPr id="18" name="TekstSylinder 17"/>
          <p:cNvSpPr txBox="1"/>
          <p:nvPr/>
        </p:nvSpPr>
        <p:spPr>
          <a:xfrm>
            <a:off x="8030698" y="504782"/>
            <a:ext cx="2541208" cy="369332"/>
          </a:xfrm>
          <a:prstGeom prst="rect">
            <a:avLst/>
          </a:prstGeom>
          <a:noFill/>
        </p:spPr>
        <p:txBody>
          <a:bodyPr wrap="none" rtlCol="0">
            <a:spAutoFit/>
          </a:bodyPr>
          <a:lstStyle/>
          <a:p>
            <a:r>
              <a:rPr lang="nb-NO" dirty="0" smtClean="0"/>
              <a:t>Ytre kontrollmekanismer </a:t>
            </a:r>
            <a:endParaRPr lang="nb-NO" dirty="0"/>
          </a:p>
        </p:txBody>
      </p:sp>
      <p:sp>
        <p:nvSpPr>
          <p:cNvPr id="27" name="TekstSylinder 26"/>
          <p:cNvSpPr txBox="1"/>
          <p:nvPr/>
        </p:nvSpPr>
        <p:spPr>
          <a:xfrm>
            <a:off x="8712123" y="812066"/>
            <a:ext cx="1587422" cy="369332"/>
          </a:xfrm>
          <a:prstGeom prst="rect">
            <a:avLst/>
          </a:prstGeom>
          <a:noFill/>
        </p:spPr>
        <p:txBody>
          <a:bodyPr wrap="none" rtlCol="0">
            <a:spAutoFit/>
          </a:bodyPr>
          <a:lstStyle/>
          <a:p>
            <a:r>
              <a:rPr lang="nb-NO" dirty="0" smtClean="0"/>
              <a:t>Lover og regler</a:t>
            </a:r>
            <a:endParaRPr lang="nb-NO" dirty="0"/>
          </a:p>
        </p:txBody>
      </p:sp>
      <p:sp>
        <p:nvSpPr>
          <p:cNvPr id="28" name="TekstSylinder 27"/>
          <p:cNvSpPr txBox="1"/>
          <p:nvPr/>
        </p:nvSpPr>
        <p:spPr>
          <a:xfrm>
            <a:off x="8854315" y="1189744"/>
            <a:ext cx="1827488" cy="369332"/>
          </a:xfrm>
          <a:prstGeom prst="rect">
            <a:avLst/>
          </a:prstGeom>
          <a:noFill/>
        </p:spPr>
        <p:txBody>
          <a:bodyPr wrap="none" rtlCol="0">
            <a:spAutoFit/>
          </a:bodyPr>
          <a:lstStyle/>
          <a:p>
            <a:r>
              <a:rPr lang="nb-NO" dirty="0" smtClean="0"/>
              <a:t>Kulturelle forhold</a:t>
            </a:r>
            <a:endParaRPr lang="nb-NO" dirty="0"/>
          </a:p>
        </p:txBody>
      </p:sp>
      <p:sp>
        <p:nvSpPr>
          <p:cNvPr id="29" name="TekstSylinder 28"/>
          <p:cNvSpPr txBox="1"/>
          <p:nvPr/>
        </p:nvSpPr>
        <p:spPr>
          <a:xfrm>
            <a:off x="10299545" y="912699"/>
            <a:ext cx="1648208" cy="369332"/>
          </a:xfrm>
          <a:prstGeom prst="rect">
            <a:avLst/>
          </a:prstGeom>
          <a:noFill/>
        </p:spPr>
        <p:txBody>
          <a:bodyPr wrap="none" rtlCol="0">
            <a:spAutoFit/>
          </a:bodyPr>
          <a:lstStyle/>
          <a:p>
            <a:r>
              <a:rPr lang="nb-NO" dirty="0" smtClean="0"/>
              <a:t>Gruppenormer </a:t>
            </a:r>
            <a:endParaRPr lang="nb-NO" dirty="0"/>
          </a:p>
        </p:txBody>
      </p:sp>
    </p:spTree>
    <p:extLst>
      <p:ext uri="{BB962C8B-B14F-4D97-AF65-F5344CB8AC3E}">
        <p14:creationId xmlns:p14="http://schemas.microsoft.com/office/powerpoint/2010/main" val="512707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ema">
  <a:themeElements>
    <a:clrScheme name="Blågrøn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6883</TotalTime>
  <Words>3053</Words>
  <Application>Microsoft Office PowerPoint</Application>
  <PresentationFormat>Widescreen</PresentationFormat>
  <Paragraphs>647</Paragraphs>
  <Slides>77</Slides>
  <Notes>22</Notes>
  <HiddenSlides>0</HiddenSlides>
  <MMClips>0</MMClips>
  <ScaleCrop>false</ScaleCrop>
  <HeadingPairs>
    <vt:vector size="6" baseType="variant">
      <vt:variant>
        <vt:lpstr>Brukte skrifter</vt:lpstr>
      </vt:variant>
      <vt:variant>
        <vt:i4>6</vt:i4>
      </vt:variant>
      <vt:variant>
        <vt:lpstr>Tema</vt:lpstr>
      </vt:variant>
      <vt:variant>
        <vt:i4>3</vt:i4>
      </vt:variant>
      <vt:variant>
        <vt:lpstr>Lysbildetitler</vt:lpstr>
      </vt:variant>
      <vt:variant>
        <vt:i4>77</vt:i4>
      </vt:variant>
    </vt:vector>
  </HeadingPairs>
  <TitlesOfParts>
    <vt:vector size="86" baseType="lpstr">
      <vt:lpstr>Arial</vt:lpstr>
      <vt:lpstr>Calibri</vt:lpstr>
      <vt:lpstr>Calibri Light</vt:lpstr>
      <vt:lpstr>Consolas</vt:lpstr>
      <vt:lpstr>Corbel</vt:lpstr>
      <vt:lpstr>Wingdings</vt:lpstr>
      <vt:lpstr>Office-tema</vt:lpstr>
      <vt:lpstr>2_Office-tema</vt:lpstr>
      <vt:lpstr>Kontortema</vt:lpstr>
      <vt:lpstr>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Beslutningsteori</vt:lpstr>
      <vt:lpstr>PowerPoint-presentasjon</vt:lpstr>
      <vt:lpstr>Motivatorer</vt:lpstr>
      <vt:lpstr>Motivatorer</vt:lpstr>
      <vt:lpstr>PowerPoint-presentasjon</vt:lpstr>
      <vt:lpstr>PowerPoint-presentasjon</vt:lpstr>
      <vt:lpstr>PowerPoint-presentasjon</vt:lpstr>
      <vt:lpstr>PowerPoint-presentasjon</vt:lpstr>
      <vt:lpstr>PowerPoint-presentasjon</vt:lpstr>
      <vt:lpstr>PowerPoint-presentasjon</vt:lpstr>
      <vt:lpstr>Destabilisatorer </vt:lpstr>
      <vt:lpstr>PowerPoint-presentasjon</vt:lpstr>
      <vt:lpstr>PowerPoint-presentasjon</vt:lpstr>
      <vt:lpstr>PowerPoint-presentasjon</vt:lpstr>
      <vt:lpstr>PowerPoint-presentasjon</vt:lpstr>
      <vt:lpstr>PowerPoint-presentasjon</vt:lpstr>
      <vt:lpstr>PowerPoint-presentasjon</vt:lpstr>
      <vt:lpstr>Scenarioplanlegging</vt:lpstr>
      <vt:lpstr>Scenarioplanlegging inkluderer..</vt:lpstr>
      <vt:lpstr>PowerPoint-presentasjon</vt:lpstr>
      <vt:lpstr>PowerPoint-presentasjon</vt:lpstr>
      <vt:lpstr>Endrete scenarier – endrete planer</vt:lpstr>
      <vt:lpstr>PowerPoint-presentasjon</vt:lpstr>
      <vt:lpstr>risikohåndtering</vt:lpstr>
      <vt:lpstr>Forebygging- risikohåndtering </vt:lpstr>
      <vt:lpstr>Forebygging- risikohåndtering </vt:lpstr>
      <vt:lpstr>Utfordringer…</vt:lpstr>
      <vt:lpstr>PowerPoint-presentasjon</vt:lpstr>
      <vt:lpstr>Takk for meg!  </vt:lpstr>
      <vt:lpstr>PowerPoint-presentasjon</vt:lpstr>
      <vt:lpstr>PowerPoint-presentasjon</vt:lpstr>
      <vt:lpstr>PowerPoint-presentasjon</vt:lpstr>
      <vt:lpstr>PowerPoint-presentasjon</vt:lpstr>
      <vt:lpstr>PowerPoint-presentasjon</vt:lpstr>
      <vt:lpstr>PowerPoint-presentasjon</vt:lpstr>
      <vt:lpstr>Varselsignaler på voldsrisiko</vt:lpstr>
      <vt:lpstr>Primære varselssignaler</vt:lpstr>
      <vt:lpstr>Flytskjema for sortering</vt:lpstr>
      <vt:lpstr>Sekundære varselsignaler</vt:lpstr>
      <vt:lpstr>Vold i HCR-20 </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Vold, trusler og «farlighet» i psykiske helsetjenester    En dag med fokus på hvordan bedre møte pasienter  med utagerende adferd</dc:title>
  <dc:creator>Hoff, Helge Andreas</dc:creator>
  <cp:lastModifiedBy>Hoff, Helge Andreas</cp:lastModifiedBy>
  <cp:revision>63</cp:revision>
  <dcterms:created xsi:type="dcterms:W3CDTF">2022-02-18T11:13:20Z</dcterms:created>
  <dcterms:modified xsi:type="dcterms:W3CDTF">2022-02-23T05:56:38Z</dcterms:modified>
</cp:coreProperties>
</file>