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nn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2808" y="10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3943-0645-1946-AC7C-F0917F9D422D}" type="datetimeFigureOut">
              <a:rPr lang="nn-NO" smtClean="0"/>
              <a:pPr/>
              <a:t>21.05.2019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04123-59DF-4A4C-96F3-9C59FB4A95C1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3943-0645-1946-AC7C-F0917F9D422D}" type="datetimeFigureOut">
              <a:rPr lang="nn-NO" smtClean="0"/>
              <a:pPr/>
              <a:t>21.05.2019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04123-59DF-4A4C-96F3-9C59FB4A95C1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5386387" y="396701"/>
            <a:ext cx="1671638" cy="8452203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371475" y="396701"/>
            <a:ext cx="4900613" cy="8452203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3943-0645-1946-AC7C-F0917F9D422D}" type="datetimeFigureOut">
              <a:rPr lang="nn-NO" smtClean="0"/>
              <a:pPr/>
              <a:t>21.05.2019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04123-59DF-4A4C-96F3-9C59FB4A95C1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3943-0645-1946-AC7C-F0917F9D422D}" type="datetimeFigureOut">
              <a:rPr lang="nn-NO" smtClean="0"/>
              <a:pPr/>
              <a:t>21.05.2019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04123-59DF-4A4C-96F3-9C59FB4A95C1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3943-0645-1946-AC7C-F0917F9D422D}" type="datetimeFigureOut">
              <a:rPr lang="nn-NO" smtClean="0"/>
              <a:pPr/>
              <a:t>21.05.2019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04123-59DF-4A4C-96F3-9C59FB4A95C1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371475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3771900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3943-0645-1946-AC7C-F0917F9D422D}" type="datetimeFigureOut">
              <a:rPr lang="nn-NO" smtClean="0"/>
              <a:pPr/>
              <a:t>21.05.2019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04123-59DF-4A4C-96F3-9C59FB4A95C1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3943-0645-1946-AC7C-F0917F9D422D}" type="datetimeFigureOut">
              <a:rPr lang="nn-NO" smtClean="0"/>
              <a:pPr/>
              <a:t>21.05.2019</a:t>
            </a:fld>
            <a:endParaRPr lang="nn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04123-59DF-4A4C-96F3-9C59FB4A95C1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3943-0645-1946-AC7C-F0917F9D422D}" type="datetimeFigureOut">
              <a:rPr lang="nn-NO" smtClean="0"/>
              <a:pPr/>
              <a:t>21.05.2019</a:t>
            </a:fld>
            <a:endParaRPr lang="nn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04123-59DF-4A4C-96F3-9C59FB4A95C1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3943-0645-1946-AC7C-F0917F9D422D}" type="datetimeFigureOut">
              <a:rPr lang="nn-NO" smtClean="0"/>
              <a:pPr/>
              <a:t>21.05.2019</a:t>
            </a:fld>
            <a:endParaRPr lang="nn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04123-59DF-4A4C-96F3-9C59FB4A95C1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3943-0645-1946-AC7C-F0917F9D422D}" type="datetimeFigureOut">
              <a:rPr lang="nn-NO" smtClean="0"/>
              <a:pPr/>
              <a:t>21.05.2019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04123-59DF-4A4C-96F3-9C59FB4A95C1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3943-0645-1946-AC7C-F0917F9D422D}" type="datetimeFigureOut">
              <a:rPr lang="nn-NO" smtClean="0"/>
              <a:pPr/>
              <a:t>21.05.2019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04123-59DF-4A4C-96F3-9C59FB4A95C1}" type="slidenum">
              <a:rPr lang="nn-NO" smtClean="0"/>
              <a:pPr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93943-0645-1946-AC7C-F0917F9D422D}" type="datetimeFigureOut">
              <a:rPr lang="nn-NO" smtClean="0"/>
              <a:pPr/>
              <a:t>21.05.2019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04123-59DF-4A4C-96F3-9C59FB4A95C1}" type="slidenum">
              <a:rPr lang="nn-NO" smtClean="0"/>
              <a:pPr/>
              <a:t>‹#›</a:t>
            </a:fld>
            <a:endParaRPr lang="nn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n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.pd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 descr="BergenBrannvesen_Diplom_270918_Serif + Sans.pdf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4" name="Bilde 3" descr="Bg-brannvesen-logo_transparent_gjeldend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9299" y="635120"/>
            <a:ext cx="1044053" cy="13490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A4 (210 x 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Jarle Lade</dc:creator>
  <cp:lastModifiedBy>Høisæther, Linn Kristin</cp:lastModifiedBy>
  <cp:revision>2</cp:revision>
  <dcterms:created xsi:type="dcterms:W3CDTF">2018-10-01T09:19:33Z</dcterms:created>
  <dcterms:modified xsi:type="dcterms:W3CDTF">2019-05-21T11:18:43Z</dcterms:modified>
</cp:coreProperties>
</file>