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24650" cy="9774238"/>
  <p:embeddedFontLst>
    <p:embeddedFont>
      <p:font typeface="Play" panose="020B0604020202020204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gCyX1hJfm6ZGbmq9wgvNKk0CDxA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8" d="100"/>
          <a:sy n="118" d="100"/>
        </p:scale>
        <p:origin x="2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20975" y="733050"/>
            <a:ext cx="4483300" cy="36653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2450" y="4642750"/>
            <a:ext cx="5379700" cy="439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:notes"/>
          <p:cNvSpPr txBox="1">
            <a:spLocks noGrp="1"/>
          </p:cNvSpPr>
          <p:nvPr>
            <p:ph type="body" idx="1"/>
          </p:nvPr>
        </p:nvSpPr>
        <p:spPr>
          <a:xfrm>
            <a:off x="672450" y="4642750"/>
            <a:ext cx="5379700" cy="439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20975" y="733050"/>
            <a:ext cx="4483300" cy="36653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mt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drett teks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drett tittel og teks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ellysbil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el og innhold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loverskrift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 innholdsdeler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mmenligning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re tittel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nhold med tekst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lde med tekst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3"/>
          <p:cNvSpPr/>
          <p:nvPr/>
        </p:nvSpPr>
        <p:spPr>
          <a:xfrm>
            <a:off x="301658" y="4392891"/>
            <a:ext cx="1563846" cy="1864400"/>
          </a:xfrm>
          <a:prstGeom prst="rect">
            <a:avLst/>
          </a:prstGeom>
          <a:solidFill>
            <a:srgbClr val="81E490"/>
          </a:solidFill>
          <a:ln w="19050" cap="flat" cmpd="sng">
            <a:solidFill>
              <a:srgbClr val="8CD87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08 – 12_ IL basis gruppeprøve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03: Nasjonale prøver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3"/>
          <p:cNvSpPr/>
          <p:nvPr/>
        </p:nvSpPr>
        <p:spPr>
          <a:xfrm>
            <a:off x="1952920" y="3591612"/>
            <a:ext cx="1563846" cy="2665679"/>
          </a:xfrm>
          <a:prstGeom prst="rect">
            <a:avLst/>
          </a:prstGeom>
          <a:solidFill>
            <a:srgbClr val="4892DC"/>
          </a:solidFill>
          <a:ln w="19050" cap="flat" cmpd="sng">
            <a:solidFill>
              <a:srgbClr val="4892D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08: Saltos kartlegging 1 trinn (hvem skal ha tidlig innsats)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Ved behov: Saltos kartlegging 2 trinn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3"/>
          <p:cNvSpPr/>
          <p:nvPr/>
        </p:nvSpPr>
        <p:spPr>
          <a:xfrm>
            <a:off x="3604182" y="3429000"/>
            <a:ext cx="1563846" cy="2828291"/>
          </a:xfrm>
          <a:prstGeom prst="rect">
            <a:avLst/>
          </a:prstGeom>
          <a:solidFill>
            <a:srgbClr val="FFC000"/>
          </a:solidFill>
          <a:ln w="1905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08: Saltos kartlegging 1 og 2 trinn (tidlig innsats=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3"/>
          <p:cNvSpPr/>
          <p:nvPr/>
        </p:nvSpPr>
        <p:spPr>
          <a:xfrm>
            <a:off x="5255444" y="3129699"/>
            <a:ext cx="1563846" cy="3127592"/>
          </a:xfrm>
          <a:prstGeom prst="rect">
            <a:avLst/>
          </a:prstGeom>
          <a:solidFill>
            <a:srgbClr val="F6C5AB"/>
          </a:solidFill>
          <a:ln w="19050" cap="flat" cmpd="sng">
            <a:solidFill>
              <a:srgbClr val="F6C5A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09 – 10: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Ordkjedetesten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Staveprøven til UiS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01 – 02: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S-40 Setningslese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prøven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no-NO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3"/>
          <p:cNvSpPr/>
          <p:nvPr/>
        </p:nvSpPr>
        <p:spPr>
          <a:xfrm>
            <a:off x="6906706" y="2479250"/>
            <a:ext cx="1563846" cy="3778042"/>
          </a:xfrm>
          <a:prstGeom prst="rect">
            <a:avLst/>
          </a:prstGeom>
          <a:solidFill>
            <a:schemeClr val="accent6"/>
          </a:solidFill>
          <a:ln w="1905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09: Nasjonale prøver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01- 02: Carlsten vår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Rettskriving: K. Johnsens emnediktat ved behov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3"/>
          <p:cNvSpPr/>
          <p:nvPr/>
        </p:nvSpPr>
        <p:spPr>
          <a:xfrm>
            <a:off x="8557968" y="2243579"/>
            <a:ext cx="1563846" cy="4013712"/>
          </a:xfrm>
          <a:prstGeom prst="rect">
            <a:avLst/>
          </a:prstGeom>
          <a:solidFill>
            <a:srgbClr val="C00000"/>
          </a:solidFill>
          <a:ln w="19050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09-10: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Ordkjedetetsen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Staveprøven til UiS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01-02: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S-40</a:t>
            </a:r>
            <a:b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Setningslese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Prøven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Rettskriving: K. Johnsens emnediktat ved behov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3"/>
          <p:cNvSpPr/>
          <p:nvPr/>
        </p:nvSpPr>
        <p:spPr>
          <a:xfrm>
            <a:off x="10209230" y="1828800"/>
            <a:ext cx="1563846" cy="4428491"/>
          </a:xfrm>
          <a:prstGeom prst="rect">
            <a:avLst/>
          </a:prstGeom>
          <a:solidFill>
            <a:srgbClr val="78206E"/>
          </a:solidFill>
          <a:ln w="19050" cap="flat" cmpd="sng">
            <a:solidFill>
              <a:srgbClr val="78206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09-10: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Carlsten høst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01-02: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Carlsten vår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Rettskriving: K. Johnsens emnediktat ved behov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3"/>
          <p:cNvSpPr/>
          <p:nvPr/>
        </p:nvSpPr>
        <p:spPr>
          <a:xfrm>
            <a:off x="301658" y="208961"/>
            <a:ext cx="1563846" cy="620598"/>
          </a:xfrm>
          <a:prstGeom prst="rect">
            <a:avLst/>
          </a:prstGeom>
          <a:solidFill>
            <a:srgbClr val="81E490"/>
          </a:solidFill>
          <a:ln w="19050" cap="flat" cmpd="sng">
            <a:solidFill>
              <a:srgbClr val="81E4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no-NO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3"/>
          <p:cNvSpPr/>
          <p:nvPr/>
        </p:nvSpPr>
        <p:spPr>
          <a:xfrm>
            <a:off x="1952920" y="208961"/>
            <a:ext cx="1563846" cy="620598"/>
          </a:xfrm>
          <a:prstGeom prst="rect">
            <a:avLst/>
          </a:prstGeom>
          <a:solidFill>
            <a:srgbClr val="4892DC"/>
          </a:solidFill>
          <a:ln w="19050" cap="flat" cmpd="sng">
            <a:solidFill>
              <a:srgbClr val="A3C5E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no-NO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3"/>
          <p:cNvSpPr/>
          <p:nvPr/>
        </p:nvSpPr>
        <p:spPr>
          <a:xfrm>
            <a:off x="3604182" y="208961"/>
            <a:ext cx="1563846" cy="620598"/>
          </a:xfrm>
          <a:prstGeom prst="rect">
            <a:avLst/>
          </a:prstGeom>
          <a:solidFill>
            <a:srgbClr val="FFC000"/>
          </a:solidFill>
          <a:ln w="1905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no-NO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3"/>
          <p:cNvSpPr/>
          <p:nvPr/>
        </p:nvSpPr>
        <p:spPr>
          <a:xfrm>
            <a:off x="5255444" y="208961"/>
            <a:ext cx="1563846" cy="620598"/>
          </a:xfrm>
          <a:prstGeom prst="rect">
            <a:avLst/>
          </a:prstGeom>
          <a:solidFill>
            <a:srgbClr val="F6C5AB"/>
          </a:solidFill>
          <a:ln w="19050" cap="flat" cmpd="sng">
            <a:solidFill>
              <a:srgbClr val="F2A98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no-NO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3"/>
          <p:cNvSpPr/>
          <p:nvPr/>
        </p:nvSpPr>
        <p:spPr>
          <a:xfrm>
            <a:off x="6906706" y="208961"/>
            <a:ext cx="1563846" cy="620598"/>
          </a:xfrm>
          <a:prstGeom prst="rect">
            <a:avLst/>
          </a:prstGeom>
          <a:solidFill>
            <a:schemeClr val="accent6"/>
          </a:solidFill>
          <a:ln w="1905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no-NO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3"/>
          <p:cNvSpPr/>
          <p:nvPr/>
        </p:nvSpPr>
        <p:spPr>
          <a:xfrm>
            <a:off x="8557968" y="208961"/>
            <a:ext cx="1563846" cy="620598"/>
          </a:xfrm>
          <a:prstGeom prst="rect">
            <a:avLst/>
          </a:prstGeom>
          <a:solidFill>
            <a:srgbClr val="BF4F14"/>
          </a:solidFill>
          <a:ln w="19050" cap="flat" cmpd="sng">
            <a:solidFill>
              <a:srgbClr val="F2A98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no-NO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3"/>
          <p:cNvSpPr/>
          <p:nvPr/>
        </p:nvSpPr>
        <p:spPr>
          <a:xfrm>
            <a:off x="10209230" y="208961"/>
            <a:ext cx="1563846" cy="620598"/>
          </a:xfrm>
          <a:prstGeom prst="rect">
            <a:avLst/>
          </a:prstGeom>
          <a:solidFill>
            <a:srgbClr val="78206E"/>
          </a:solidFill>
          <a:ln w="19050" cap="flat" cmpd="sng">
            <a:solidFill>
              <a:srgbClr val="F2CDE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no-NO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Widescreen</PresentationFormat>
  <Paragraphs>60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Arial</vt:lpstr>
      <vt:lpstr>Play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Hybertsen, Bente</dc:creator>
  <cp:lastModifiedBy>Tysnes, Vibeke</cp:lastModifiedBy>
  <cp:revision>1</cp:revision>
  <dcterms:created xsi:type="dcterms:W3CDTF">2024-08-20T10:44:54Z</dcterms:created>
  <dcterms:modified xsi:type="dcterms:W3CDTF">2025-02-20T14:15:46Z</dcterms:modified>
</cp:coreProperties>
</file>