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4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5.xml" ContentType="application/vnd.openxmlformats-officedocument.theme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6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752" r:id="rId5"/>
    <p:sldMasterId id="2147483661" r:id="rId6"/>
    <p:sldMasterId id="2147483673" r:id="rId7"/>
    <p:sldMasterId id="2147483685" r:id="rId8"/>
    <p:sldMasterId id="2147483697" r:id="rId9"/>
    <p:sldMasterId id="2147483765" r:id="rId10"/>
  </p:sldMasterIdLst>
  <p:notesMasterIdLst>
    <p:notesMasterId r:id="rId16"/>
  </p:notesMasterIdLst>
  <p:sldIdLst>
    <p:sldId id="289" r:id="rId11"/>
    <p:sldId id="285" r:id="rId12"/>
    <p:sldId id="292" r:id="rId13"/>
    <p:sldId id="290" r:id="rId14"/>
    <p:sldId id="286" r:id="rId15"/>
  </p:sldIdLst>
  <p:sldSz cx="9144000" cy="5145088"/>
  <p:notesSz cx="6858000" cy="9144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7845"/>
    <a:srgbClr val="F6F6F6"/>
    <a:srgbClr val="DC1E23"/>
    <a:srgbClr val="FFFFFF"/>
    <a:srgbClr val="428527"/>
    <a:srgbClr val="42858B"/>
    <a:srgbClr val="164B81"/>
    <a:srgbClr val="702C80"/>
    <a:srgbClr val="BF9D23"/>
    <a:srgbClr val="B400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839" autoAdjust="0"/>
    <p:restoredTop sz="75699" autoAdjust="0"/>
  </p:normalViewPr>
  <p:slideViewPr>
    <p:cSldViewPr snapToGrid="0">
      <p:cViewPr varScale="1">
        <p:scale>
          <a:sx n="63" d="100"/>
          <a:sy n="63" d="100"/>
        </p:scale>
        <p:origin x="11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10" Type="http://schemas.openxmlformats.org/officeDocument/2006/relationships/slideMaster" Target="slideMasters/slideMaster7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3CBABE-916E-4AAD-B057-5389DC7DF64C}" type="datetimeFigureOut">
              <a:rPr lang="nb-NO" smtClean="0"/>
              <a:t>12.03.2025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7388" y="1143000"/>
            <a:ext cx="5483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6A1A9E-9E56-4094-AB2E-3DD200DFCBA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529912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6A1A9E-9E56-4094-AB2E-3DD200DFCBAC}" type="slidenum">
              <a:rPr lang="nb-NO" smtClean="0"/>
              <a:t>1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9251941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6A1A9E-9E56-4094-AB2E-3DD200DFCBAC}" type="slidenum">
              <a:rPr lang="nb-NO" smtClean="0"/>
              <a:t>2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0172047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b="0" i="0" dirty="0">
              <a:solidFill>
                <a:srgbClr val="333333"/>
              </a:solidFill>
              <a:effectLst/>
              <a:latin typeface="Source Serif Pro" panose="02040603050405020204" pitchFamily="18" charset="0"/>
            </a:endParaRP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6A1A9E-9E56-4094-AB2E-3DD200DFCBAC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91947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6A1A9E-9E56-4094-AB2E-3DD200DFCBAC}" type="slidenum">
              <a:rPr lang="nb-NO" smtClean="0"/>
              <a:t>4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9649644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6A1A9E-9E56-4094-AB2E-3DD200DFCBAC}" type="slidenum">
              <a:rPr lang="nb-NO" smtClean="0"/>
              <a:t>5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674105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2003079" y="3839778"/>
            <a:ext cx="5137842" cy="200055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algn="ctr">
              <a:defRPr sz="1300" b="0">
                <a:solidFill>
                  <a:schemeClr val="tx1"/>
                </a:solidFill>
                <a:latin typeface="+mj-lt"/>
              </a:defRPr>
            </a:lvl1pPr>
          </a:lstStyle>
          <a:p>
            <a:fld id="{CC918E41-4448-4E79-865F-42013EA6E1CC}" type="datetime1">
              <a:rPr lang="nb-NO" smtClean="0"/>
              <a:pPr/>
              <a:t>12.03.2025</a:t>
            </a:fld>
            <a:endParaRPr lang="nb-NO" dirty="0"/>
          </a:p>
        </p:txBody>
      </p:sp>
      <p:sp>
        <p:nvSpPr>
          <p:cNvPr id="15" name="Rektangel 14"/>
          <p:cNvSpPr/>
          <p:nvPr userDrawn="1"/>
        </p:nvSpPr>
        <p:spPr>
          <a:xfrm>
            <a:off x="0" y="4864253"/>
            <a:ext cx="9144000" cy="280835"/>
          </a:xfrm>
          <a:prstGeom prst="rect">
            <a:avLst/>
          </a:prstGeom>
          <a:solidFill>
            <a:srgbClr val="DC1E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000" cap="all" baseline="0" dirty="0">
                <a:solidFill>
                  <a:schemeClr val="bg1"/>
                </a:solidFill>
              </a:rPr>
              <a:t>KOMPETENT     |     ÅPEN     |     PÅLITELIG     |     SAMFUNNSENGASJERT</a:t>
            </a:r>
          </a:p>
        </p:txBody>
      </p:sp>
      <p:pic>
        <p:nvPicPr>
          <p:cNvPr id="3" name="Bilde 2">
            <a:extLst>
              <a:ext uri="{FF2B5EF4-FFF2-40B4-BE49-F238E27FC236}">
                <a16:creationId xmlns:a16="http://schemas.microsoft.com/office/drawing/2014/main" id="{FD02DCE0-5A02-4ACD-8B6C-58E0A1FDBC5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8283" y="45425"/>
            <a:ext cx="2707434" cy="3682112"/>
          </a:xfrm>
          <a:prstGeom prst="rect">
            <a:avLst/>
          </a:prstGeom>
        </p:spPr>
      </p:pic>
      <p:sp>
        <p:nvSpPr>
          <p:cNvPr id="12" name="Tittel 1"/>
          <p:cNvSpPr>
            <a:spLocks noGrp="1"/>
          </p:cNvSpPr>
          <p:nvPr>
            <p:ph type="ctrTitle" hasCustomPrompt="1"/>
          </p:nvPr>
        </p:nvSpPr>
        <p:spPr>
          <a:xfrm>
            <a:off x="2003079" y="3414493"/>
            <a:ext cx="5137842" cy="221599"/>
          </a:xfrm>
        </p:spPr>
        <p:txBody>
          <a:bodyPr lIns="0" tIns="0" rIns="0" bIns="0" anchor="ctr">
            <a:spAutoFit/>
          </a:bodyPr>
          <a:lstStyle>
            <a:lvl1pPr algn="ctr">
              <a:defRPr sz="1600" cap="none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nb-NO" dirty="0"/>
              <a:t>Klikk for å legge inn tittel</a:t>
            </a:r>
          </a:p>
        </p:txBody>
      </p:sp>
    </p:spTree>
    <p:extLst>
      <p:ext uri="{BB962C8B-B14F-4D97-AF65-F5344CB8AC3E}">
        <p14:creationId xmlns:p14="http://schemas.microsoft.com/office/powerpoint/2010/main" val="365222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innhold og bilde (H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1E1C32F-6395-4279-A4F6-2DFACFC18416}"/>
              </a:ext>
            </a:extLst>
          </p:cNvPr>
          <p:cNvSpPr/>
          <p:nvPr userDrawn="1"/>
        </p:nvSpPr>
        <p:spPr>
          <a:xfrm>
            <a:off x="1" y="0"/>
            <a:ext cx="9143998" cy="51450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628650" y="351954"/>
            <a:ext cx="3316055" cy="828104"/>
          </a:xfrm>
        </p:spPr>
        <p:txBody>
          <a:bodyPr/>
          <a:lstStyle>
            <a:lvl1pPr>
              <a:defRPr/>
            </a:lvl1pPr>
          </a:lstStyle>
          <a:p>
            <a:r>
              <a:rPr lang="nb-NO" dirty="0"/>
              <a:t>Tittel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628650" y="1369643"/>
            <a:ext cx="3316056" cy="3042700"/>
          </a:xfrm>
        </p:spPr>
        <p:txBody>
          <a:bodyPr/>
          <a:lstStyle/>
          <a:p>
            <a:pPr lvl="0"/>
            <a:r>
              <a:rPr lang="nb-NO" dirty="0"/>
              <a:t>Klikk for å legge til tekst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025E5-F4E9-4572-B8CF-5901727261FC}" type="slidenum">
              <a:rPr lang="nb-NO" smtClean="0"/>
              <a:t>‹#›</a:t>
            </a:fld>
            <a:endParaRPr lang="nb-NO" dirty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48218045-9B70-4777-A444-3E4233FF4C4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572000" y="0"/>
            <a:ext cx="4571999" cy="5145087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nb-NO"/>
              <a:t>Klikk på ikonet for å legge til et bilde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611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innhold og bilde (V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025E5-F4E9-4572-B8CF-5901727261FC}" type="slidenum">
              <a:rPr lang="nb-NO" smtClean="0"/>
              <a:t>‹#›</a:t>
            </a:fld>
            <a:endParaRPr lang="nb-NO" dirty="0"/>
          </a:p>
        </p:txBody>
      </p:sp>
      <p:sp>
        <p:nvSpPr>
          <p:cNvPr id="8" name="Plassholder for innhold 2">
            <a:extLst>
              <a:ext uri="{FF2B5EF4-FFF2-40B4-BE49-F238E27FC236}">
                <a16:creationId xmlns:a16="http://schemas.microsoft.com/office/drawing/2014/main" id="{3DDC1A92-163C-4D9F-982D-CDC6A6CB0788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5200649" y="1369643"/>
            <a:ext cx="3314696" cy="3042700"/>
          </a:xfrm>
        </p:spPr>
        <p:txBody>
          <a:bodyPr/>
          <a:lstStyle/>
          <a:p>
            <a:pPr lvl="0"/>
            <a:r>
              <a:rPr lang="nb-NO" dirty="0"/>
              <a:t>Klikk for å legge til tekst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D5337E2-4B06-4343-A7EC-B372A6E84A7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200648" y="351954"/>
            <a:ext cx="3314697" cy="828104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600"/>
            </a:lvl1pPr>
          </a:lstStyle>
          <a:p>
            <a:pPr lvl="0"/>
            <a:r>
              <a:rPr lang="nb-NO" dirty="0"/>
              <a:t>Tittel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DB52D3BE-B2BB-4638-9CFB-C9E00968464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-1" y="0"/>
            <a:ext cx="4572001" cy="5145087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nb-NO"/>
              <a:t>Klikk på ikonet for å legge til et bilde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51307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623888" y="1282700"/>
            <a:ext cx="7886700" cy="214021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b-NO" dirty="0"/>
              <a:t>Klikk for å legge til tittel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 hasCustomPrompt="1"/>
          </p:nvPr>
        </p:nvSpPr>
        <p:spPr>
          <a:xfrm>
            <a:off x="623888" y="3443160"/>
            <a:ext cx="7886700" cy="1125488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dirty="0"/>
              <a:t>Klikk for å legge til undertittel</a:t>
            </a: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025E5-F4E9-4572-B8CF-5901727261FC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8032043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 dirty="0"/>
              <a:t>Klikk for å legge til tittel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 hasCustomPrompt="1"/>
          </p:nvPr>
        </p:nvSpPr>
        <p:spPr>
          <a:xfrm>
            <a:off x="628650" y="1369642"/>
            <a:ext cx="3886200" cy="304238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/>
              <a:t>Klikk for å legge til tekst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4629150" y="1369642"/>
            <a:ext cx="3886200" cy="304238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/>
              <a:t>Klikk for å legge til tekst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025E5-F4E9-4572-B8CF-5901727261FC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0467891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2"/>
          <p:cNvSpPr>
            <a:spLocks noGrp="1"/>
          </p:cNvSpPr>
          <p:nvPr>
            <p:ph type="body" idx="1" hasCustomPrompt="1"/>
          </p:nvPr>
        </p:nvSpPr>
        <p:spPr>
          <a:xfrm>
            <a:off x="628650" y="1369642"/>
            <a:ext cx="3886200" cy="601190"/>
          </a:xfrm>
        </p:spPr>
        <p:txBody>
          <a:bodyPr anchor="t">
            <a:noAutofit/>
          </a:bodyPr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b-NO" dirty="0"/>
              <a:t>Klikk for å legge til tekst</a:t>
            </a:r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025E5-F4E9-4572-B8CF-5901727261FC}" type="slidenum">
              <a:rPr lang="nb-NO" smtClean="0"/>
              <a:t>‹#›</a:t>
            </a:fld>
            <a:endParaRPr lang="nb-NO" dirty="0"/>
          </a:p>
        </p:txBody>
      </p:sp>
      <p:sp>
        <p:nvSpPr>
          <p:cNvPr id="10" name="Plassholder for tittel 1"/>
          <p:cNvSpPr>
            <a:spLocks noGrp="1"/>
          </p:cNvSpPr>
          <p:nvPr>
            <p:ph type="title" hasCustomPrompt="1"/>
          </p:nvPr>
        </p:nvSpPr>
        <p:spPr>
          <a:xfrm>
            <a:off x="628650" y="351954"/>
            <a:ext cx="7886700" cy="828104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nb-NO" dirty="0"/>
              <a:t>Klikk for å legge til tittel</a:t>
            </a:r>
          </a:p>
        </p:txBody>
      </p:sp>
      <p:sp>
        <p:nvSpPr>
          <p:cNvPr id="12" name="Plassholder for tekst 2"/>
          <p:cNvSpPr>
            <a:spLocks noGrp="1"/>
          </p:cNvSpPr>
          <p:nvPr>
            <p:ph type="body" idx="14" hasCustomPrompt="1"/>
          </p:nvPr>
        </p:nvSpPr>
        <p:spPr>
          <a:xfrm>
            <a:off x="4629150" y="1369642"/>
            <a:ext cx="3886200" cy="601190"/>
          </a:xfrm>
        </p:spPr>
        <p:txBody>
          <a:bodyPr anchor="t">
            <a:noAutofit/>
          </a:bodyPr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b-NO" dirty="0"/>
              <a:t>Klikk for å legge til tekst</a:t>
            </a:r>
          </a:p>
        </p:txBody>
      </p:sp>
      <p:sp>
        <p:nvSpPr>
          <p:cNvPr id="13" name="Plassholder for innhold 2"/>
          <p:cNvSpPr>
            <a:spLocks noGrp="1"/>
          </p:cNvSpPr>
          <p:nvPr>
            <p:ph sz="half" idx="15" hasCustomPrompt="1"/>
          </p:nvPr>
        </p:nvSpPr>
        <p:spPr>
          <a:xfrm>
            <a:off x="4629150" y="1970832"/>
            <a:ext cx="3886200" cy="2441189"/>
          </a:xfrm>
        </p:spPr>
        <p:txBody>
          <a:bodyPr/>
          <a:lstStyle/>
          <a:p>
            <a:pPr lvl="0"/>
            <a:r>
              <a:rPr lang="nb-NO" dirty="0"/>
              <a:t>Klikk for å legge til tekst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269327F-7799-4597-BCED-BE3A21D9E2C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28650" y="1970833"/>
            <a:ext cx="3886200" cy="2441189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nb-NO" dirty="0"/>
              <a:t>Klikk for å legge til tekst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51161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 dirty="0"/>
              <a:t>Klikk for å legge til tittel</a:t>
            </a: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025E5-F4E9-4572-B8CF-5901727261FC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4369152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025E5-F4E9-4572-B8CF-5901727261FC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68599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629841" y="343006"/>
            <a:ext cx="2949178" cy="120052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b-NO" dirty="0"/>
              <a:t>Klikk for å legge til tittel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3887391" y="740798"/>
            <a:ext cx="4629150" cy="365634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b-NO" dirty="0"/>
              <a:t>Klikk for å legge til tekst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526"/>
            <a:ext cx="2949178" cy="2859574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b-NO" dirty="0"/>
              <a:t>Klikk for å legge til tekst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025E5-F4E9-4572-B8CF-5901727261FC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3785893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629841" y="343006"/>
            <a:ext cx="2949178" cy="120052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b-NO" dirty="0"/>
              <a:t>Klikk for å legge til tittel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 hasCustomPrompt="1"/>
          </p:nvPr>
        </p:nvSpPr>
        <p:spPr>
          <a:xfrm>
            <a:off x="3887391" y="740798"/>
            <a:ext cx="4629150" cy="3656347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b-NO" dirty="0"/>
              <a:t>Klikk på ikonet for å legge til et bilde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526"/>
            <a:ext cx="2949178" cy="2859574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b-NO" dirty="0"/>
              <a:t>Klikk for å legge til tekst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025E5-F4E9-4572-B8CF-5901727261FC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9041628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øytral uten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82B0047A-29FF-A858-ACDB-7140A07BD473}"/>
              </a:ext>
            </a:extLst>
          </p:cNvPr>
          <p:cNvSpPr/>
          <p:nvPr userDrawn="1"/>
        </p:nvSpPr>
        <p:spPr>
          <a:xfrm>
            <a:off x="107576" y="4525896"/>
            <a:ext cx="1160290" cy="5071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82634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tels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e 5" descr="Et bilde som inneholder tekst, logo, emblem, Varemerke&#10;&#10;Automatisk generert beskrivelse">
            <a:extLst>
              <a:ext uri="{FF2B5EF4-FFF2-40B4-BE49-F238E27FC236}">
                <a16:creationId xmlns:a16="http://schemas.microsoft.com/office/drawing/2014/main" id="{55051756-E483-7614-7CAE-77CE4530EDB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546" y="421551"/>
            <a:ext cx="7828908" cy="4301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94936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tel 1"/>
          <p:cNvSpPr>
            <a:spLocks noGrp="1"/>
          </p:cNvSpPr>
          <p:nvPr>
            <p:ph type="ctrTitle" hasCustomPrompt="1"/>
          </p:nvPr>
        </p:nvSpPr>
        <p:spPr>
          <a:xfrm>
            <a:off x="2003079" y="3456043"/>
            <a:ext cx="5137842" cy="180049"/>
          </a:xfrm>
        </p:spPr>
        <p:txBody>
          <a:bodyPr lIns="0" tIns="0" rIns="0" bIns="0" anchor="b">
            <a:spAutoFit/>
          </a:bodyPr>
          <a:lstStyle>
            <a:lvl1pPr algn="ctr">
              <a:defRPr sz="1300" cap="all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nb-NO" dirty="0"/>
              <a:t>Klikk for å legge til tittel</a:t>
            </a:r>
          </a:p>
        </p:txBody>
      </p:sp>
      <p:sp>
        <p:nvSpPr>
          <p:cNvPr id="13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2003079" y="3627510"/>
            <a:ext cx="5137842" cy="200055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algn="ctr">
              <a:defRPr sz="1300" b="1">
                <a:solidFill>
                  <a:schemeClr val="tx1"/>
                </a:solidFill>
                <a:latin typeface="+mj-lt"/>
              </a:defRPr>
            </a:lvl1pPr>
          </a:lstStyle>
          <a:p>
            <a:fld id="{CC918E41-4448-4E79-865F-42013EA6E1CC}" type="datetime1">
              <a:rPr lang="nb-NO" smtClean="0"/>
              <a:t>12.03.2025</a:t>
            </a:fld>
            <a:endParaRPr lang="nb-NO" dirty="0"/>
          </a:p>
        </p:txBody>
      </p:sp>
      <p:sp>
        <p:nvSpPr>
          <p:cNvPr id="15" name="Rektangel 14"/>
          <p:cNvSpPr/>
          <p:nvPr userDrawn="1"/>
        </p:nvSpPr>
        <p:spPr>
          <a:xfrm>
            <a:off x="0" y="4864253"/>
            <a:ext cx="9144000" cy="280835"/>
          </a:xfrm>
          <a:prstGeom prst="rect">
            <a:avLst/>
          </a:prstGeom>
          <a:solidFill>
            <a:srgbClr val="DC1E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000" cap="all" baseline="0" dirty="0">
                <a:solidFill>
                  <a:schemeClr val="bg1"/>
                </a:solidFill>
              </a:rPr>
              <a:t>KOMPETENT     |     ÅPEN     |     PÅLITELIG     |     SAMFUNNSENGASJERT</a:t>
            </a:r>
          </a:p>
        </p:txBody>
      </p:sp>
      <p:pic>
        <p:nvPicPr>
          <p:cNvPr id="3" name="Bilde 2">
            <a:extLst>
              <a:ext uri="{FF2B5EF4-FFF2-40B4-BE49-F238E27FC236}">
                <a16:creationId xmlns:a16="http://schemas.microsoft.com/office/drawing/2014/main" id="{FD02DCE0-5A02-4ACD-8B6C-58E0A1FDBC5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8283" y="45425"/>
            <a:ext cx="2707434" cy="3682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472635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1997678" y="1376493"/>
            <a:ext cx="5148643" cy="828104"/>
          </a:xfrm>
        </p:spPr>
        <p:txBody>
          <a:bodyPr anchor="ctr"/>
          <a:lstStyle>
            <a:lvl1pPr algn="ctr">
              <a:defRPr sz="2600"/>
            </a:lvl1pPr>
          </a:lstStyle>
          <a:p>
            <a:r>
              <a:rPr lang="nb-NO" dirty="0"/>
              <a:t>Klikk for å legge til tittel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 hasCustomPrompt="1"/>
          </p:nvPr>
        </p:nvSpPr>
        <p:spPr>
          <a:xfrm>
            <a:off x="1997678" y="2386299"/>
            <a:ext cx="5148643" cy="828104"/>
          </a:xfrm>
        </p:spPr>
        <p:txBody>
          <a:bodyPr anchor="ctr">
            <a:noAutofit/>
          </a:bodyPr>
          <a:lstStyle>
            <a:lvl1pPr marL="0" indent="0" algn="ctr">
              <a:buNone/>
              <a:defRPr sz="17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b-NO" dirty="0"/>
              <a:t>Klikk for å legge til undertittel</a:t>
            </a:r>
          </a:p>
        </p:txBody>
      </p:sp>
    </p:spTree>
    <p:extLst>
      <p:ext uri="{BB962C8B-B14F-4D97-AF65-F5344CB8AC3E}">
        <p14:creationId xmlns:p14="http://schemas.microsoft.com/office/powerpoint/2010/main" val="8062740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 dirty="0"/>
              <a:t>Klikk for å legge til tittel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nb-NO" dirty="0"/>
              <a:t>Klikk for å legge til tekst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025E5-F4E9-4572-B8CF-5901727261FC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53195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623888" y="1282700"/>
            <a:ext cx="7886700" cy="214021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b-NO" dirty="0"/>
              <a:t>Klikk for å legge til tittel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 hasCustomPrompt="1"/>
          </p:nvPr>
        </p:nvSpPr>
        <p:spPr>
          <a:xfrm>
            <a:off x="623888" y="3443160"/>
            <a:ext cx="7886700" cy="1125488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dirty="0"/>
              <a:t>Klikk for å legge til undertittel</a:t>
            </a: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025E5-F4E9-4572-B8CF-5901727261FC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3813657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 dirty="0"/>
              <a:t>Klikk for å legge til tittel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 hasCustomPrompt="1"/>
          </p:nvPr>
        </p:nvSpPr>
        <p:spPr>
          <a:xfrm>
            <a:off x="628650" y="1369642"/>
            <a:ext cx="3886200" cy="3042380"/>
          </a:xfrm>
        </p:spPr>
        <p:txBody>
          <a:bodyPr/>
          <a:lstStyle/>
          <a:p>
            <a:pPr lvl="0"/>
            <a:r>
              <a:rPr lang="nb-NO" dirty="0"/>
              <a:t>Klikk for å legge til tekst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4629150" y="1369642"/>
            <a:ext cx="3886200" cy="3042380"/>
          </a:xfrm>
        </p:spPr>
        <p:txBody>
          <a:bodyPr/>
          <a:lstStyle/>
          <a:p>
            <a:pPr lvl="0"/>
            <a:r>
              <a:rPr lang="nb-NO" dirty="0"/>
              <a:t>Klikk for å legge til tekst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025E5-F4E9-4572-B8CF-5901727261FC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5309399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2"/>
          <p:cNvSpPr>
            <a:spLocks noGrp="1"/>
          </p:cNvSpPr>
          <p:nvPr>
            <p:ph type="body" idx="1" hasCustomPrompt="1"/>
          </p:nvPr>
        </p:nvSpPr>
        <p:spPr>
          <a:xfrm>
            <a:off x="628650" y="1369642"/>
            <a:ext cx="3886200" cy="601190"/>
          </a:xfrm>
        </p:spPr>
        <p:txBody>
          <a:bodyPr anchor="t">
            <a:noAutofit/>
          </a:bodyPr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b-NO" dirty="0"/>
              <a:t>Klikk for å legge til tekst</a:t>
            </a:r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025E5-F4E9-4572-B8CF-5901727261FC}" type="slidenum">
              <a:rPr lang="nb-NO" smtClean="0"/>
              <a:t>‹#›</a:t>
            </a:fld>
            <a:endParaRPr lang="nb-NO" dirty="0"/>
          </a:p>
        </p:txBody>
      </p:sp>
      <p:sp>
        <p:nvSpPr>
          <p:cNvPr id="10" name="Plassholder for tittel 1"/>
          <p:cNvSpPr>
            <a:spLocks noGrp="1"/>
          </p:cNvSpPr>
          <p:nvPr>
            <p:ph type="title" hasCustomPrompt="1"/>
          </p:nvPr>
        </p:nvSpPr>
        <p:spPr>
          <a:xfrm>
            <a:off x="628650" y="351954"/>
            <a:ext cx="7886700" cy="828104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nb-NO" dirty="0"/>
              <a:t>Klikk for å legge til tittel</a:t>
            </a:r>
          </a:p>
        </p:txBody>
      </p:sp>
      <p:sp>
        <p:nvSpPr>
          <p:cNvPr id="11" name="Plassholder for innhold 2"/>
          <p:cNvSpPr>
            <a:spLocks noGrp="1"/>
          </p:cNvSpPr>
          <p:nvPr>
            <p:ph sz="half" idx="13" hasCustomPrompt="1"/>
          </p:nvPr>
        </p:nvSpPr>
        <p:spPr>
          <a:xfrm>
            <a:off x="628650" y="1970832"/>
            <a:ext cx="3886200" cy="2441189"/>
          </a:xfrm>
        </p:spPr>
        <p:txBody>
          <a:bodyPr/>
          <a:lstStyle/>
          <a:p>
            <a:pPr lvl="0"/>
            <a:r>
              <a:rPr lang="nb-NO" dirty="0"/>
              <a:t>Klikk for å legge til tekst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12" name="Plassholder for tekst 2"/>
          <p:cNvSpPr>
            <a:spLocks noGrp="1"/>
          </p:cNvSpPr>
          <p:nvPr>
            <p:ph type="body" idx="14" hasCustomPrompt="1"/>
          </p:nvPr>
        </p:nvSpPr>
        <p:spPr>
          <a:xfrm>
            <a:off x="4629150" y="1369642"/>
            <a:ext cx="3886200" cy="601190"/>
          </a:xfrm>
        </p:spPr>
        <p:txBody>
          <a:bodyPr anchor="t">
            <a:noAutofit/>
          </a:bodyPr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b-NO" dirty="0"/>
              <a:t>Klikk for å legge til tekst</a:t>
            </a:r>
          </a:p>
        </p:txBody>
      </p:sp>
      <p:sp>
        <p:nvSpPr>
          <p:cNvPr id="13" name="Plassholder for innhold 2"/>
          <p:cNvSpPr>
            <a:spLocks noGrp="1"/>
          </p:cNvSpPr>
          <p:nvPr>
            <p:ph sz="half" idx="15" hasCustomPrompt="1"/>
          </p:nvPr>
        </p:nvSpPr>
        <p:spPr>
          <a:xfrm>
            <a:off x="4629150" y="1970832"/>
            <a:ext cx="3886200" cy="2441189"/>
          </a:xfrm>
        </p:spPr>
        <p:txBody>
          <a:bodyPr/>
          <a:lstStyle/>
          <a:p>
            <a:pPr lvl="0"/>
            <a:r>
              <a:rPr lang="nb-NO" dirty="0"/>
              <a:t>Klikk for å legge til tekst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6447423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 dirty="0"/>
              <a:t>Klikk for å legge til tittel</a:t>
            </a: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025E5-F4E9-4572-B8CF-5901727261FC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19844096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025E5-F4E9-4572-B8CF-5901727261FC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086254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629841" y="343006"/>
            <a:ext cx="2949178" cy="120052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b-NO" dirty="0"/>
              <a:t>Klikk for å legge til tittel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3887391" y="740798"/>
            <a:ext cx="4629150" cy="365634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b-NO" dirty="0"/>
              <a:t>Klikk for å legge til tekst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526"/>
            <a:ext cx="2949178" cy="2859574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b-NO" dirty="0"/>
              <a:t>Klikk for å legge til tekst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025E5-F4E9-4572-B8CF-5901727261FC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68608425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629841" y="343006"/>
            <a:ext cx="2949178" cy="120052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b-NO" dirty="0"/>
              <a:t>Klikk for å legge til tittel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 hasCustomPrompt="1"/>
          </p:nvPr>
        </p:nvSpPr>
        <p:spPr>
          <a:xfrm>
            <a:off x="3887391" y="740798"/>
            <a:ext cx="4629150" cy="3656347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b-NO" dirty="0"/>
              <a:t>Klikk på ikonet for å legge til et bilde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526"/>
            <a:ext cx="2949178" cy="2859574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b-NO" dirty="0"/>
              <a:t>Klikk for å legge til tekst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025E5-F4E9-4572-B8CF-5901727261FC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706567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tels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e 2" descr="Et bilde som inneholder tekst, logo, Font, emblem&#10;&#10;Automatisk generert beskrivelse">
            <a:extLst>
              <a:ext uri="{FF2B5EF4-FFF2-40B4-BE49-F238E27FC236}">
                <a16:creationId xmlns:a16="http://schemas.microsoft.com/office/drawing/2014/main" id="{8A8F8D20-B50A-90FE-D1C4-2D081D65C0D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739" y="466716"/>
            <a:ext cx="7664522" cy="4211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10925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tel 2">
            <a:extLst>
              <a:ext uri="{FF2B5EF4-FFF2-40B4-BE49-F238E27FC236}">
                <a16:creationId xmlns:a16="http://schemas.microsoft.com/office/drawing/2014/main" id="{ACFB1E53-D74D-421B-A3C1-CEBCB570085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43000" y="2701925"/>
            <a:ext cx="6858000" cy="124301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dirty="0"/>
              <a:t>Klikk for å legge til undertittel</a:t>
            </a:r>
          </a:p>
        </p:txBody>
      </p:sp>
      <p:sp>
        <p:nvSpPr>
          <p:cNvPr id="7" name="Tittel 1">
            <a:extLst>
              <a:ext uri="{FF2B5EF4-FFF2-40B4-BE49-F238E27FC236}">
                <a16:creationId xmlns:a16="http://schemas.microsoft.com/office/drawing/2014/main" id="{356C2279-BC3D-48E1-9CA5-9BDFC946096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43000" y="1547906"/>
            <a:ext cx="6858000" cy="895258"/>
          </a:xfrm>
        </p:spPr>
        <p:txBody>
          <a:bodyPr anchor="b">
            <a:normAutofit/>
          </a:bodyPr>
          <a:lstStyle>
            <a:lvl1pPr algn="ctr">
              <a:defRPr sz="3200" baseline="0"/>
            </a:lvl1pPr>
          </a:lstStyle>
          <a:p>
            <a:r>
              <a:rPr lang="nb-NO" dirty="0"/>
              <a:t>Klikk for å legge til tittel</a:t>
            </a:r>
          </a:p>
        </p:txBody>
      </p:sp>
    </p:spTree>
    <p:extLst>
      <p:ext uri="{BB962C8B-B14F-4D97-AF65-F5344CB8AC3E}">
        <p14:creationId xmlns:p14="http://schemas.microsoft.com/office/powerpoint/2010/main" val="320019516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32826-C099-49D2-A0A8-B6588C0E5E2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err="1"/>
              <a:t>Klikk</a:t>
            </a:r>
            <a:r>
              <a:rPr lang="en-US" dirty="0"/>
              <a:t> for å </a:t>
            </a:r>
            <a:r>
              <a:rPr lang="en-US" dirty="0" err="1"/>
              <a:t>legge</a:t>
            </a:r>
            <a:r>
              <a:rPr lang="en-US" dirty="0"/>
              <a:t> </a:t>
            </a:r>
            <a:r>
              <a:rPr lang="en-US" dirty="0" err="1"/>
              <a:t>til</a:t>
            </a:r>
            <a:r>
              <a:rPr lang="en-US" dirty="0"/>
              <a:t> </a:t>
            </a:r>
            <a:r>
              <a:rPr lang="en-US" dirty="0" err="1"/>
              <a:t>tittel</a:t>
            </a:r>
            <a:endParaRPr lang="en-GB" dirty="0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2712A80B-F6C6-433F-8EB2-B0096D0E3DFA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28650" y="1370013"/>
            <a:ext cx="7886700" cy="3263900"/>
          </a:xfrm>
          <a:prstGeom prst="rect">
            <a:avLst/>
          </a:prstGeom>
        </p:spPr>
        <p:txBody>
          <a:bodyPr lIns="91440" tIns="45720" rIns="91440" bIns="45720"/>
          <a:lstStyle>
            <a:lvl1pPr>
              <a:defRPr/>
            </a:lvl1pPr>
          </a:lstStyle>
          <a:p>
            <a:pPr lvl="0"/>
            <a:r>
              <a:rPr lang="en-US" dirty="0" err="1"/>
              <a:t>Klikk</a:t>
            </a:r>
            <a:r>
              <a:rPr lang="en-US" dirty="0"/>
              <a:t> for å </a:t>
            </a:r>
            <a:r>
              <a:rPr lang="en-US" dirty="0" err="1"/>
              <a:t>legge</a:t>
            </a:r>
            <a:r>
              <a:rPr lang="en-US" dirty="0"/>
              <a:t> </a:t>
            </a:r>
            <a:r>
              <a:rPr lang="en-US" dirty="0" err="1"/>
              <a:t>til</a:t>
            </a:r>
            <a:r>
              <a:rPr lang="en-US" dirty="0"/>
              <a:t> </a:t>
            </a:r>
            <a:r>
              <a:rPr lang="en-US" dirty="0" err="1"/>
              <a:t>tekst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573999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tel 1">
            <a:extLst>
              <a:ext uri="{FF2B5EF4-FFF2-40B4-BE49-F238E27FC236}">
                <a16:creationId xmlns:a16="http://schemas.microsoft.com/office/drawing/2014/main" id="{F57C1160-AA3D-4EC7-A753-1B68C14557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2085" y="2033824"/>
            <a:ext cx="7886700" cy="993775"/>
          </a:xfrm>
        </p:spPr>
        <p:txBody>
          <a:bodyPr/>
          <a:lstStyle>
            <a:lvl1pPr algn="ctr">
              <a:defRPr/>
            </a:lvl1pPr>
          </a:lstStyle>
          <a:p>
            <a:r>
              <a:rPr lang="nb-NO" dirty="0"/>
              <a:t>Klikk for å legge til tittel</a:t>
            </a:r>
          </a:p>
        </p:txBody>
      </p:sp>
    </p:spTree>
    <p:extLst>
      <p:ext uri="{BB962C8B-B14F-4D97-AF65-F5344CB8AC3E}">
        <p14:creationId xmlns:p14="http://schemas.microsoft.com/office/powerpoint/2010/main" val="34427629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0690847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tel 2">
            <a:extLst>
              <a:ext uri="{FF2B5EF4-FFF2-40B4-BE49-F238E27FC236}">
                <a16:creationId xmlns:a16="http://schemas.microsoft.com/office/drawing/2014/main" id="{B82C8D37-4918-425E-80D8-DB48955A9F6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43000" y="2701925"/>
            <a:ext cx="6858000" cy="124301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dirty="0"/>
              <a:t>Klikk for å legge til undertittel</a:t>
            </a:r>
          </a:p>
        </p:txBody>
      </p:sp>
      <p:sp>
        <p:nvSpPr>
          <p:cNvPr id="7" name="Tittel 1">
            <a:extLst>
              <a:ext uri="{FF2B5EF4-FFF2-40B4-BE49-F238E27FC236}">
                <a16:creationId xmlns:a16="http://schemas.microsoft.com/office/drawing/2014/main" id="{20854A9C-F886-4A7F-9F70-7F199A94BF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43000" y="1547906"/>
            <a:ext cx="6858000" cy="895258"/>
          </a:xfrm>
        </p:spPr>
        <p:txBody>
          <a:bodyPr anchor="b">
            <a:normAutofit/>
          </a:bodyPr>
          <a:lstStyle>
            <a:lvl1pPr algn="ctr">
              <a:defRPr sz="3200" baseline="0"/>
            </a:lvl1pPr>
          </a:lstStyle>
          <a:p>
            <a:r>
              <a:rPr lang="nb-NO" dirty="0"/>
              <a:t>Klikk for å legge til tittel</a:t>
            </a:r>
          </a:p>
        </p:txBody>
      </p:sp>
    </p:spTree>
    <p:extLst>
      <p:ext uri="{BB962C8B-B14F-4D97-AF65-F5344CB8AC3E}">
        <p14:creationId xmlns:p14="http://schemas.microsoft.com/office/powerpoint/2010/main" val="273014465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83D6C-6DFE-47A5-88F4-FCF159E82E6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err="1"/>
              <a:t>Klikk</a:t>
            </a:r>
            <a:r>
              <a:rPr lang="en-US" dirty="0"/>
              <a:t> for å </a:t>
            </a:r>
            <a:r>
              <a:rPr lang="en-US" dirty="0" err="1"/>
              <a:t>legge</a:t>
            </a:r>
            <a:r>
              <a:rPr lang="en-US" dirty="0"/>
              <a:t> </a:t>
            </a:r>
            <a:r>
              <a:rPr lang="en-US" dirty="0" err="1"/>
              <a:t>til</a:t>
            </a:r>
            <a:r>
              <a:rPr lang="en-US" dirty="0"/>
              <a:t> </a:t>
            </a:r>
            <a:r>
              <a:rPr lang="en-US" dirty="0" err="1"/>
              <a:t>tittel</a:t>
            </a:r>
            <a:endParaRPr lang="en-GB" dirty="0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1E7901DD-A680-4B52-B365-A2C8C938706B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28650" y="1370013"/>
            <a:ext cx="7886700" cy="3263900"/>
          </a:xfrm>
          <a:prstGeom prst="rect">
            <a:avLst/>
          </a:prstGeom>
        </p:spPr>
        <p:txBody>
          <a:bodyPr lIns="91440" tIns="45720" rIns="91440" bIns="45720"/>
          <a:lstStyle>
            <a:lvl1pPr>
              <a:defRPr/>
            </a:lvl1pPr>
          </a:lstStyle>
          <a:p>
            <a:pPr lvl="0"/>
            <a:r>
              <a:rPr lang="en-US" dirty="0" err="1"/>
              <a:t>Klikk</a:t>
            </a:r>
            <a:r>
              <a:rPr lang="en-US" dirty="0"/>
              <a:t> for å </a:t>
            </a:r>
            <a:r>
              <a:rPr lang="en-US" dirty="0" err="1"/>
              <a:t>legge</a:t>
            </a:r>
            <a:r>
              <a:rPr lang="en-US" dirty="0"/>
              <a:t> </a:t>
            </a:r>
            <a:r>
              <a:rPr lang="en-US" dirty="0" err="1"/>
              <a:t>til</a:t>
            </a:r>
            <a:r>
              <a:rPr lang="en-US" dirty="0"/>
              <a:t> </a:t>
            </a:r>
            <a:r>
              <a:rPr lang="en-US" dirty="0" err="1"/>
              <a:t>tekst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4961168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tel 1">
            <a:extLst>
              <a:ext uri="{FF2B5EF4-FFF2-40B4-BE49-F238E27FC236}">
                <a16:creationId xmlns:a16="http://schemas.microsoft.com/office/drawing/2014/main" id="{DBB54631-3419-43F6-9B38-5F921743B5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2085" y="2033824"/>
            <a:ext cx="7886700" cy="993775"/>
          </a:xfrm>
        </p:spPr>
        <p:txBody>
          <a:bodyPr/>
          <a:lstStyle>
            <a:lvl1pPr algn="ctr">
              <a:defRPr/>
            </a:lvl1pPr>
          </a:lstStyle>
          <a:p>
            <a:r>
              <a:rPr lang="nb-NO" dirty="0"/>
              <a:t>Klikk for å legge til tittel</a:t>
            </a:r>
          </a:p>
        </p:txBody>
      </p:sp>
    </p:spTree>
    <p:extLst>
      <p:ext uri="{BB962C8B-B14F-4D97-AF65-F5344CB8AC3E}">
        <p14:creationId xmlns:p14="http://schemas.microsoft.com/office/powerpoint/2010/main" val="68030697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996112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tel 2">
            <a:extLst>
              <a:ext uri="{FF2B5EF4-FFF2-40B4-BE49-F238E27FC236}">
                <a16:creationId xmlns:a16="http://schemas.microsoft.com/office/drawing/2014/main" id="{A29DF0FB-49F5-4403-8367-59FD00F1A04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43000" y="2701925"/>
            <a:ext cx="6858000" cy="124301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dirty="0"/>
              <a:t>Klikk for å legge til undertittel</a:t>
            </a:r>
          </a:p>
        </p:txBody>
      </p:sp>
      <p:sp>
        <p:nvSpPr>
          <p:cNvPr id="7" name="Tittel 1">
            <a:extLst>
              <a:ext uri="{FF2B5EF4-FFF2-40B4-BE49-F238E27FC236}">
                <a16:creationId xmlns:a16="http://schemas.microsoft.com/office/drawing/2014/main" id="{C379BE1D-2F94-4432-9EA0-185A1612860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43000" y="1547906"/>
            <a:ext cx="6858000" cy="895258"/>
          </a:xfrm>
        </p:spPr>
        <p:txBody>
          <a:bodyPr anchor="b">
            <a:normAutofit/>
          </a:bodyPr>
          <a:lstStyle>
            <a:lvl1pPr algn="ctr">
              <a:defRPr sz="3200" baseline="0"/>
            </a:lvl1pPr>
          </a:lstStyle>
          <a:p>
            <a:r>
              <a:rPr lang="nb-NO" dirty="0"/>
              <a:t>Klikk for å legge til tittel</a:t>
            </a:r>
          </a:p>
        </p:txBody>
      </p:sp>
    </p:spTree>
    <p:extLst>
      <p:ext uri="{BB962C8B-B14F-4D97-AF65-F5344CB8AC3E}">
        <p14:creationId xmlns:p14="http://schemas.microsoft.com/office/powerpoint/2010/main" val="102044895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A11D9-7B4E-4F15-842A-E08A1D6B415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err="1"/>
              <a:t>Klikk</a:t>
            </a:r>
            <a:r>
              <a:rPr lang="en-US" dirty="0"/>
              <a:t> for å </a:t>
            </a:r>
            <a:r>
              <a:rPr lang="en-US" dirty="0" err="1"/>
              <a:t>legge</a:t>
            </a:r>
            <a:r>
              <a:rPr lang="en-US" dirty="0"/>
              <a:t> </a:t>
            </a:r>
            <a:r>
              <a:rPr lang="en-US" dirty="0" err="1"/>
              <a:t>til</a:t>
            </a:r>
            <a:r>
              <a:rPr lang="en-US" dirty="0"/>
              <a:t> </a:t>
            </a:r>
            <a:r>
              <a:rPr lang="en-US" dirty="0" err="1"/>
              <a:t>tittel</a:t>
            </a:r>
            <a:endParaRPr lang="en-GB" dirty="0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FBF94286-2306-40E2-9F24-9C71DCFE31DD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28650" y="1370013"/>
            <a:ext cx="7886700" cy="3263900"/>
          </a:xfrm>
          <a:prstGeom prst="rect">
            <a:avLst/>
          </a:prstGeom>
        </p:spPr>
        <p:txBody>
          <a:bodyPr lIns="91440" tIns="45720" rIns="91440" bIns="45720"/>
          <a:lstStyle>
            <a:lvl1pPr>
              <a:defRPr/>
            </a:lvl1pPr>
          </a:lstStyle>
          <a:p>
            <a:pPr lvl="0"/>
            <a:r>
              <a:rPr lang="en-US" dirty="0" err="1"/>
              <a:t>Klikk</a:t>
            </a:r>
            <a:r>
              <a:rPr lang="en-US" dirty="0"/>
              <a:t> for å </a:t>
            </a:r>
            <a:r>
              <a:rPr lang="en-US" dirty="0" err="1"/>
              <a:t>legge</a:t>
            </a:r>
            <a:r>
              <a:rPr lang="en-US" dirty="0"/>
              <a:t> </a:t>
            </a:r>
            <a:r>
              <a:rPr lang="en-US" dirty="0" err="1"/>
              <a:t>til</a:t>
            </a:r>
            <a:r>
              <a:rPr lang="en-US" dirty="0"/>
              <a:t> </a:t>
            </a:r>
            <a:r>
              <a:rPr lang="en-US" dirty="0" err="1"/>
              <a:t>tekst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8213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, tittel og rød str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EBB785D6-56F2-421B-9C6E-0CE161F6B87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145088"/>
          </a:xfrm>
          <a:solidFill>
            <a:srgbClr val="F6F6F6"/>
          </a:solidFill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r>
              <a:rPr lang="nb-NO"/>
              <a:t>Klikk på ikonet for å legge til et bilde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FB34EC5-FCD0-4DB5-B3AE-6EB23C75DF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dirty="0"/>
              <a:t>Klikk for å legge til tittel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E7A3D93F-B7C3-4F5A-B7D9-2F41E515084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1" y="4419599"/>
            <a:ext cx="6234113" cy="409576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 dirty="0"/>
              <a:t>Klikk for å legge til tekst</a:t>
            </a:r>
          </a:p>
        </p:txBody>
      </p:sp>
    </p:spTree>
    <p:extLst>
      <p:ext uri="{BB962C8B-B14F-4D97-AF65-F5344CB8AC3E}">
        <p14:creationId xmlns:p14="http://schemas.microsoft.com/office/powerpoint/2010/main" val="278784265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tel 1">
            <a:extLst>
              <a:ext uri="{FF2B5EF4-FFF2-40B4-BE49-F238E27FC236}">
                <a16:creationId xmlns:a16="http://schemas.microsoft.com/office/drawing/2014/main" id="{90E22446-8377-47F6-9BF7-F72EB9654E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2085" y="2033824"/>
            <a:ext cx="7886700" cy="993775"/>
          </a:xfrm>
        </p:spPr>
        <p:txBody>
          <a:bodyPr/>
          <a:lstStyle>
            <a:lvl1pPr algn="ctr">
              <a:defRPr/>
            </a:lvl1pPr>
          </a:lstStyle>
          <a:p>
            <a:r>
              <a:rPr lang="nb-NO" dirty="0"/>
              <a:t>Klikk for å legge til tittel</a:t>
            </a:r>
          </a:p>
        </p:txBody>
      </p:sp>
    </p:spTree>
    <p:extLst>
      <p:ext uri="{BB962C8B-B14F-4D97-AF65-F5344CB8AC3E}">
        <p14:creationId xmlns:p14="http://schemas.microsoft.com/office/powerpoint/2010/main" val="328985808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71447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tel 2">
            <a:extLst>
              <a:ext uri="{FF2B5EF4-FFF2-40B4-BE49-F238E27FC236}">
                <a16:creationId xmlns:a16="http://schemas.microsoft.com/office/drawing/2014/main" id="{7B531ECD-27B0-42FD-B6F4-19322107A36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43000" y="2701925"/>
            <a:ext cx="6858000" cy="124301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dirty="0"/>
              <a:t>Klikk for å legge til undertittel</a:t>
            </a:r>
          </a:p>
        </p:txBody>
      </p:sp>
      <p:sp>
        <p:nvSpPr>
          <p:cNvPr id="7" name="Tittel 1">
            <a:extLst>
              <a:ext uri="{FF2B5EF4-FFF2-40B4-BE49-F238E27FC236}">
                <a16:creationId xmlns:a16="http://schemas.microsoft.com/office/drawing/2014/main" id="{32EC9AFC-2C7E-4AC5-A70A-C42677DDAFA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43000" y="1547906"/>
            <a:ext cx="6858000" cy="895258"/>
          </a:xfrm>
        </p:spPr>
        <p:txBody>
          <a:bodyPr anchor="b">
            <a:normAutofit/>
          </a:bodyPr>
          <a:lstStyle>
            <a:lvl1pPr algn="ctr">
              <a:defRPr sz="3200" baseline="0"/>
            </a:lvl1pPr>
          </a:lstStyle>
          <a:p>
            <a:r>
              <a:rPr lang="nb-NO" dirty="0"/>
              <a:t>Klikk for å legge til tittel</a:t>
            </a:r>
          </a:p>
        </p:txBody>
      </p:sp>
    </p:spTree>
    <p:extLst>
      <p:ext uri="{BB962C8B-B14F-4D97-AF65-F5344CB8AC3E}">
        <p14:creationId xmlns:p14="http://schemas.microsoft.com/office/powerpoint/2010/main" val="195275046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85C32-39A1-4FFB-AD80-E3F99D1548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err="1"/>
              <a:t>Klikk</a:t>
            </a:r>
            <a:r>
              <a:rPr lang="en-US" dirty="0"/>
              <a:t> for å </a:t>
            </a:r>
            <a:r>
              <a:rPr lang="en-US" dirty="0" err="1"/>
              <a:t>legge</a:t>
            </a:r>
            <a:r>
              <a:rPr lang="en-US" dirty="0"/>
              <a:t> </a:t>
            </a:r>
            <a:r>
              <a:rPr lang="en-US" dirty="0" err="1"/>
              <a:t>til</a:t>
            </a:r>
            <a:r>
              <a:rPr lang="en-US" dirty="0"/>
              <a:t> </a:t>
            </a:r>
            <a:r>
              <a:rPr lang="en-US" dirty="0" err="1"/>
              <a:t>tittel</a:t>
            </a:r>
            <a:endParaRPr lang="en-GB" dirty="0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D3862554-B158-41F3-B722-059291A78B26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28650" y="1370013"/>
            <a:ext cx="7886700" cy="3263900"/>
          </a:xfrm>
          <a:prstGeom prst="rect">
            <a:avLst/>
          </a:prstGeom>
        </p:spPr>
        <p:txBody>
          <a:bodyPr lIns="91440" tIns="45720" rIns="91440" bIns="45720"/>
          <a:lstStyle>
            <a:lvl1pPr>
              <a:defRPr/>
            </a:lvl1pPr>
          </a:lstStyle>
          <a:p>
            <a:pPr lvl="0"/>
            <a:r>
              <a:rPr lang="en-US" dirty="0" err="1"/>
              <a:t>Klikk</a:t>
            </a:r>
            <a:r>
              <a:rPr lang="en-US" dirty="0"/>
              <a:t> for å </a:t>
            </a:r>
            <a:r>
              <a:rPr lang="en-US" dirty="0" err="1"/>
              <a:t>legge</a:t>
            </a:r>
            <a:r>
              <a:rPr lang="en-US" dirty="0"/>
              <a:t> </a:t>
            </a:r>
            <a:r>
              <a:rPr lang="en-US" dirty="0" err="1"/>
              <a:t>til</a:t>
            </a:r>
            <a:r>
              <a:rPr lang="en-US" dirty="0"/>
              <a:t> </a:t>
            </a:r>
            <a:r>
              <a:rPr lang="en-US" dirty="0" err="1"/>
              <a:t>tekst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43242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tel 1">
            <a:extLst>
              <a:ext uri="{FF2B5EF4-FFF2-40B4-BE49-F238E27FC236}">
                <a16:creationId xmlns:a16="http://schemas.microsoft.com/office/drawing/2014/main" id="{732DF13C-3902-4906-8699-AC798D80AC4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2085" y="2033824"/>
            <a:ext cx="7886700" cy="993775"/>
          </a:xfrm>
        </p:spPr>
        <p:txBody>
          <a:bodyPr/>
          <a:lstStyle>
            <a:lvl1pPr algn="ctr">
              <a:defRPr/>
            </a:lvl1pPr>
          </a:lstStyle>
          <a:p>
            <a:r>
              <a:rPr lang="nb-NO" dirty="0"/>
              <a:t>Klikk for å legge til tittel</a:t>
            </a:r>
          </a:p>
        </p:txBody>
      </p:sp>
    </p:spTree>
    <p:extLst>
      <p:ext uri="{BB962C8B-B14F-4D97-AF65-F5344CB8AC3E}">
        <p14:creationId xmlns:p14="http://schemas.microsoft.com/office/powerpoint/2010/main" val="223699501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203000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4C2846-774C-4F08-A52E-43AC0A8456FC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0" y="0"/>
            <a:ext cx="9144000" cy="5145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Legg </a:t>
            </a:r>
            <a:r>
              <a:rPr lang="en-US" dirty="0" err="1"/>
              <a:t>til</a:t>
            </a:r>
            <a:r>
              <a:rPr lang="en-US" dirty="0"/>
              <a:t> </a:t>
            </a:r>
            <a:r>
              <a:rPr lang="en-US" dirty="0" err="1"/>
              <a:t>innhold</a:t>
            </a:r>
            <a:r>
              <a:rPr lang="en-US" dirty="0"/>
              <a:t> via </a:t>
            </a:r>
            <a:r>
              <a:rPr lang="en-US" dirty="0" err="1"/>
              <a:t>menyen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ACFB1E53-D74D-421B-A3C1-CEBCB570085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43000" y="2701925"/>
            <a:ext cx="6858000" cy="124301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dirty="0"/>
              <a:t>Klikk for å legge til undertittel</a:t>
            </a:r>
          </a:p>
        </p:txBody>
      </p:sp>
      <p:sp>
        <p:nvSpPr>
          <p:cNvPr id="7" name="Tittel 1">
            <a:extLst>
              <a:ext uri="{FF2B5EF4-FFF2-40B4-BE49-F238E27FC236}">
                <a16:creationId xmlns:a16="http://schemas.microsoft.com/office/drawing/2014/main" id="{356C2279-BC3D-48E1-9CA5-9BDFC946096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43000" y="1547906"/>
            <a:ext cx="6858000" cy="895258"/>
          </a:xfrm>
        </p:spPr>
        <p:txBody>
          <a:bodyPr anchor="b">
            <a:normAutofit/>
          </a:bodyPr>
          <a:lstStyle>
            <a:lvl1pPr algn="ctr">
              <a:defRPr sz="3200" baseline="0"/>
            </a:lvl1pPr>
          </a:lstStyle>
          <a:p>
            <a:r>
              <a:rPr lang="nb-NO" dirty="0"/>
              <a:t>Klikk for å legge til tittel</a:t>
            </a:r>
          </a:p>
        </p:txBody>
      </p:sp>
    </p:spTree>
    <p:extLst>
      <p:ext uri="{BB962C8B-B14F-4D97-AF65-F5344CB8AC3E}">
        <p14:creationId xmlns:p14="http://schemas.microsoft.com/office/powerpoint/2010/main" val="30334443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54A86-EA6A-4365-8419-46B7BB16D1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err="1"/>
              <a:t>Klikk</a:t>
            </a:r>
            <a:r>
              <a:rPr lang="en-US" dirty="0"/>
              <a:t> for å </a:t>
            </a:r>
            <a:r>
              <a:rPr lang="en-US" dirty="0" err="1"/>
              <a:t>legge</a:t>
            </a:r>
            <a:r>
              <a:rPr lang="en-US" dirty="0"/>
              <a:t> </a:t>
            </a:r>
            <a:r>
              <a:rPr lang="en-US" dirty="0" err="1"/>
              <a:t>til</a:t>
            </a:r>
            <a:r>
              <a:rPr lang="en-US" dirty="0"/>
              <a:t> </a:t>
            </a:r>
            <a:r>
              <a:rPr lang="en-US" dirty="0" err="1"/>
              <a:t>tittel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4E3902-CDBE-4B35-8D4F-D552A0F91394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28650" y="1370013"/>
            <a:ext cx="7886700" cy="3263900"/>
          </a:xfrm>
          <a:prstGeom prst="rect">
            <a:avLst/>
          </a:prstGeom>
        </p:spPr>
        <p:txBody>
          <a:bodyPr lIns="91440" tIns="45720" rIns="91440" bIns="45720"/>
          <a:lstStyle>
            <a:lvl1pPr>
              <a:defRPr/>
            </a:lvl1pPr>
          </a:lstStyle>
          <a:p>
            <a:pPr lvl="0"/>
            <a:r>
              <a:rPr lang="en-US" dirty="0" err="1"/>
              <a:t>Klikk</a:t>
            </a:r>
            <a:r>
              <a:rPr lang="en-US" dirty="0"/>
              <a:t> for å </a:t>
            </a:r>
            <a:r>
              <a:rPr lang="en-US" dirty="0" err="1"/>
              <a:t>legge</a:t>
            </a:r>
            <a:r>
              <a:rPr lang="en-US" dirty="0"/>
              <a:t> </a:t>
            </a:r>
            <a:r>
              <a:rPr lang="en-US" dirty="0" err="1"/>
              <a:t>til</a:t>
            </a:r>
            <a:r>
              <a:rPr lang="en-US" dirty="0"/>
              <a:t> </a:t>
            </a:r>
            <a:r>
              <a:rPr lang="en-US" dirty="0" err="1"/>
              <a:t>tekst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815747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tel 1">
            <a:extLst>
              <a:ext uri="{FF2B5EF4-FFF2-40B4-BE49-F238E27FC236}">
                <a16:creationId xmlns:a16="http://schemas.microsoft.com/office/drawing/2014/main" id="{F57C1160-AA3D-4EC7-A753-1B68C14557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2085" y="2033824"/>
            <a:ext cx="7886700" cy="993775"/>
          </a:xfrm>
        </p:spPr>
        <p:txBody>
          <a:bodyPr/>
          <a:lstStyle>
            <a:lvl1pPr algn="ctr">
              <a:defRPr/>
            </a:lvl1pPr>
          </a:lstStyle>
          <a:p>
            <a:r>
              <a:rPr lang="nb-NO" dirty="0"/>
              <a:t>Klikk for å legge til tittel</a:t>
            </a:r>
          </a:p>
        </p:txBody>
      </p:sp>
    </p:spTree>
    <p:extLst>
      <p:ext uri="{BB962C8B-B14F-4D97-AF65-F5344CB8AC3E}">
        <p14:creationId xmlns:p14="http://schemas.microsoft.com/office/powerpoint/2010/main" val="102892972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73922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9">
            <a:extLst>
              <a:ext uri="{FF2B5EF4-FFF2-40B4-BE49-F238E27FC236}">
                <a16:creationId xmlns:a16="http://schemas.microsoft.com/office/drawing/2014/main" id="{CBBDFCF7-F532-477F-8A1A-E900E1DC928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145088"/>
          </a:xfrm>
          <a:solidFill>
            <a:srgbClr val="F6F6F6"/>
          </a:solidFill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nb-NO"/>
              <a:t>Klikk på ikonet for å legge til et bilde</a:t>
            </a:r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FA06A6E-EF01-4423-B229-C83BB34ADB9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0" y="4412342"/>
            <a:ext cx="9143999" cy="732745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 lIns="612000" rIns="468000" anchor="ctr">
            <a:normAutofit/>
          </a:bodyPr>
          <a:lstStyle>
            <a:lvl1pPr marL="0" indent="0" algn="l">
              <a:buNone/>
              <a:defRPr sz="2000" b="1"/>
            </a:lvl1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 dirty="0"/>
              <a:t>Klikk for å legge til tekst</a:t>
            </a:r>
          </a:p>
        </p:txBody>
      </p:sp>
    </p:spTree>
    <p:extLst>
      <p:ext uri="{BB962C8B-B14F-4D97-AF65-F5344CB8AC3E}">
        <p14:creationId xmlns:p14="http://schemas.microsoft.com/office/powerpoint/2010/main" val="300024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 og tekst søy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9">
            <a:extLst>
              <a:ext uri="{FF2B5EF4-FFF2-40B4-BE49-F238E27FC236}">
                <a16:creationId xmlns:a16="http://schemas.microsoft.com/office/drawing/2014/main" id="{CBBDFCF7-F532-477F-8A1A-E900E1DC928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145088"/>
          </a:xfrm>
          <a:solidFill>
            <a:srgbClr val="F6F6F6"/>
          </a:solidFill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nb-NO"/>
              <a:t>Klikk på ikonet for å legge til et bilde</a:t>
            </a:r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FA06A6E-EF01-4423-B229-C83BB34ADB9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47200" y="1"/>
            <a:ext cx="3193200" cy="5145088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 lIns="612000" rIns="468000" anchor="ctr">
            <a:normAutofit/>
          </a:bodyPr>
          <a:lstStyle>
            <a:lvl1pPr marL="0" indent="0" algn="l">
              <a:buNone/>
              <a:defRPr sz="2000" b="0"/>
            </a:lvl1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 dirty="0"/>
              <a:t>Klikk for å legge til tekst</a:t>
            </a:r>
          </a:p>
        </p:txBody>
      </p:sp>
    </p:spTree>
    <p:extLst>
      <p:ext uri="{BB962C8B-B14F-4D97-AF65-F5344CB8AC3E}">
        <p14:creationId xmlns:p14="http://schemas.microsoft.com/office/powerpoint/2010/main" val="3558173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1997678" y="1376493"/>
            <a:ext cx="5148643" cy="828104"/>
          </a:xfrm>
        </p:spPr>
        <p:txBody>
          <a:bodyPr anchor="ctr"/>
          <a:lstStyle>
            <a:lvl1pPr algn="ctr">
              <a:tabLst>
                <a:tab pos="2155825" algn="l"/>
              </a:tabLst>
              <a:defRPr sz="2600"/>
            </a:lvl1pPr>
          </a:lstStyle>
          <a:p>
            <a:r>
              <a:rPr lang="nb-NO" dirty="0"/>
              <a:t>Klikk for å legge til tittel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 hasCustomPrompt="1"/>
          </p:nvPr>
        </p:nvSpPr>
        <p:spPr>
          <a:xfrm>
            <a:off x="1997678" y="2386299"/>
            <a:ext cx="5148643" cy="828104"/>
          </a:xfrm>
        </p:spPr>
        <p:txBody>
          <a:bodyPr anchor="ctr">
            <a:noAutofit/>
          </a:bodyPr>
          <a:lstStyle>
            <a:lvl1pPr marL="0" indent="0" algn="ctr">
              <a:buNone/>
              <a:defRPr sz="17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b-NO" dirty="0"/>
              <a:t>Klikk for å legge til undertittel</a:t>
            </a:r>
          </a:p>
        </p:txBody>
      </p:sp>
    </p:spTree>
    <p:extLst>
      <p:ext uri="{BB962C8B-B14F-4D97-AF65-F5344CB8AC3E}">
        <p14:creationId xmlns:p14="http://schemas.microsoft.com/office/powerpoint/2010/main" val="1846559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dirty="0"/>
              <a:t>Klikk for å legge til tittel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b-NO" dirty="0"/>
              <a:t>Klikk for å legge til tekst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025E5-F4E9-4572-B8CF-5901727261FC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639579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1E1C32F-6395-4279-A4F6-2DFACFC18416}"/>
              </a:ext>
            </a:extLst>
          </p:cNvPr>
          <p:cNvSpPr/>
          <p:nvPr userDrawn="1"/>
        </p:nvSpPr>
        <p:spPr>
          <a:xfrm>
            <a:off x="1" y="0"/>
            <a:ext cx="4572000" cy="51450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628650" y="351954"/>
            <a:ext cx="3316055" cy="828104"/>
          </a:xfrm>
        </p:spPr>
        <p:txBody>
          <a:bodyPr/>
          <a:lstStyle>
            <a:lvl1pPr>
              <a:defRPr/>
            </a:lvl1pPr>
          </a:lstStyle>
          <a:p>
            <a:r>
              <a:rPr lang="nb-NO" dirty="0"/>
              <a:t>Tittel</a:t>
            </a: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025E5-F4E9-4572-B8CF-5901727261FC}" type="slidenum">
              <a:rPr lang="nb-NO" smtClean="0"/>
              <a:t>‹#›</a:t>
            </a:fld>
            <a:endParaRPr lang="nb-NO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D5337E2-4B06-4343-A7EC-B372A6E84A7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200648" y="351954"/>
            <a:ext cx="3314697" cy="828104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600"/>
            </a:lvl1pPr>
          </a:lstStyle>
          <a:p>
            <a:pPr lvl="0"/>
            <a:r>
              <a:rPr lang="nb-NO" dirty="0"/>
              <a:t>Tittel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A74192B-9ADD-4790-9339-0C70E66B2819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628650" y="1369643"/>
            <a:ext cx="3316056" cy="3042700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pPr lvl="0"/>
            <a:r>
              <a:rPr lang="en-US" dirty="0" err="1"/>
              <a:t>Klikk</a:t>
            </a:r>
            <a:r>
              <a:rPr lang="en-US" dirty="0"/>
              <a:t> for å </a:t>
            </a:r>
            <a:r>
              <a:rPr lang="en-US" dirty="0" err="1"/>
              <a:t>legge</a:t>
            </a:r>
            <a:r>
              <a:rPr lang="en-US" dirty="0"/>
              <a:t> </a:t>
            </a:r>
            <a:r>
              <a:rPr lang="en-US" dirty="0" err="1"/>
              <a:t>til</a:t>
            </a:r>
            <a:r>
              <a:rPr lang="en-US" dirty="0"/>
              <a:t> </a:t>
            </a:r>
            <a:r>
              <a:rPr lang="en-US" dirty="0" err="1"/>
              <a:t>tekst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8A1958C-541C-458F-9C86-5AE3035B69A4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200649" y="1369643"/>
            <a:ext cx="3314696" cy="3042700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pPr lvl="0"/>
            <a:r>
              <a:rPr lang="en-US" dirty="0" err="1"/>
              <a:t>Klikk</a:t>
            </a:r>
            <a:r>
              <a:rPr lang="en-US" dirty="0"/>
              <a:t> for å </a:t>
            </a:r>
            <a:r>
              <a:rPr lang="en-US" dirty="0" err="1"/>
              <a:t>legge</a:t>
            </a:r>
            <a:r>
              <a:rPr lang="en-US" dirty="0"/>
              <a:t> </a:t>
            </a:r>
            <a:r>
              <a:rPr lang="en-US" dirty="0" err="1"/>
              <a:t>til</a:t>
            </a:r>
            <a:r>
              <a:rPr lang="en-US" dirty="0"/>
              <a:t> </a:t>
            </a:r>
            <a:r>
              <a:rPr lang="en-US" dirty="0" err="1"/>
              <a:t>tekst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6886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2.xml"/><Relationship Id="rId2" Type="http://schemas.openxmlformats.org/officeDocument/2006/relationships/slideLayout" Target="../slideLayouts/slideLayout31.xml"/><Relationship Id="rId1" Type="http://schemas.openxmlformats.org/officeDocument/2006/relationships/slideLayout" Target="../slideLayouts/slideLayout30.xml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6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37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5" Type="http://schemas.openxmlformats.org/officeDocument/2006/relationships/theme" Target="../theme/theme5.xml"/><Relationship Id="rId4" Type="http://schemas.openxmlformats.org/officeDocument/2006/relationships/slideLayout" Target="../slideLayouts/slideLayout41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4.xml"/><Relationship Id="rId2" Type="http://schemas.openxmlformats.org/officeDocument/2006/relationships/slideLayout" Target="../slideLayouts/slideLayout43.xml"/><Relationship Id="rId1" Type="http://schemas.openxmlformats.org/officeDocument/2006/relationships/slideLayout" Target="../slideLayouts/slideLayout42.xml"/><Relationship Id="rId5" Type="http://schemas.openxmlformats.org/officeDocument/2006/relationships/theme" Target="../theme/theme6.xml"/><Relationship Id="rId4" Type="http://schemas.openxmlformats.org/officeDocument/2006/relationships/slideLayout" Target="../slideLayouts/slideLayout45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8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5" Type="http://schemas.openxmlformats.org/officeDocument/2006/relationships/theme" Target="../theme/theme7.xml"/><Relationship Id="rId4" Type="http://schemas.openxmlformats.org/officeDocument/2006/relationships/slideLayout" Target="../slideLayouts/slideLayout4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e 6">
            <a:extLst>
              <a:ext uri="{FF2B5EF4-FFF2-40B4-BE49-F238E27FC236}">
                <a16:creationId xmlns:a16="http://schemas.microsoft.com/office/drawing/2014/main" id="{0F4096BB-E650-4E61-81C4-0A8A93C7C166}"/>
              </a:ext>
            </a:extLst>
          </p:cNvPr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22855"/>
            <a:ext cx="1344292" cy="738688"/>
          </a:xfrm>
          <a:prstGeom prst="rect">
            <a:avLst/>
          </a:prstGeom>
        </p:spPr>
      </p:pic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628650" y="351954"/>
            <a:ext cx="7886700" cy="828104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nb-NO" dirty="0"/>
              <a:t>Klikk for å legge til tittel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628650" y="1369643"/>
            <a:ext cx="7886700" cy="30427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 dirty="0"/>
              <a:t>Klikk for å legge til tekst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1223963" y="4764987"/>
            <a:ext cx="4891087" cy="138542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457950" y="4764987"/>
            <a:ext cx="2057400" cy="138542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35E025E5-F4E9-4572-B8CF-5901727261FC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12354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775" r:id="rId2"/>
    <p:sldLayoutId id="2147483777" r:id="rId3"/>
    <p:sldLayoutId id="2147483763" r:id="rId4"/>
    <p:sldLayoutId id="2147483770" r:id="rId5"/>
    <p:sldLayoutId id="2147483764" r:id="rId6"/>
    <p:sldLayoutId id="2147483649" r:id="rId7"/>
    <p:sldLayoutId id="2147483650" r:id="rId8"/>
    <p:sldLayoutId id="2147483769" r:id="rId9"/>
    <p:sldLayoutId id="2147483771" r:id="rId10"/>
    <p:sldLayoutId id="2147483772" r:id="rId11"/>
    <p:sldLayoutId id="2147483651" r:id="rId12"/>
    <p:sldLayoutId id="2147483652" r:id="rId13"/>
    <p:sldLayoutId id="2147483653" r:id="rId14"/>
    <p:sldLayoutId id="2147483654" r:id="rId15"/>
    <p:sldLayoutId id="2147483655" r:id="rId16"/>
    <p:sldLayoutId id="2147483656" r:id="rId17"/>
    <p:sldLayoutId id="2147483657" r:id="rId18"/>
    <p:sldLayoutId id="2147483774" r:id="rId19"/>
  </p:sldLayoutIdLst>
  <p:hf sldNum="0" hdr="0" ft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DDECF7E6-E4A2-4E7E-94F2-75E69B6FDB97}"/>
              </a:ext>
            </a:extLst>
          </p:cNvPr>
          <p:cNvSpPr/>
          <p:nvPr userDrawn="1"/>
        </p:nvSpPr>
        <p:spPr>
          <a:xfrm>
            <a:off x="0" y="4412343"/>
            <a:ext cx="9144000" cy="7492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7" name="Bilde 6">
            <a:extLst>
              <a:ext uri="{FF2B5EF4-FFF2-40B4-BE49-F238E27FC236}">
                <a16:creationId xmlns:a16="http://schemas.microsoft.com/office/drawing/2014/main" id="{0F4096BB-E650-4E61-81C4-0A8A93C7C166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22855"/>
            <a:ext cx="1344292" cy="738688"/>
          </a:xfrm>
          <a:prstGeom prst="rect">
            <a:avLst/>
          </a:prstGeom>
        </p:spPr>
      </p:pic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628650" y="351954"/>
            <a:ext cx="7886700" cy="828104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nb-NO" dirty="0"/>
              <a:t>Klikk for å legge til tittel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628650" y="1369643"/>
            <a:ext cx="7886700" cy="30427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 dirty="0"/>
              <a:t>Klikk for å legge til tekst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1223963" y="4764987"/>
            <a:ext cx="4891087" cy="138542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457950" y="4764987"/>
            <a:ext cx="2057400" cy="138542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35E025E5-F4E9-4572-B8CF-5901727261FC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7568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</p:sldLayoutIdLst>
  <p:hf sldNum="0" hdr="0" ft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DC1E2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E681A396-20AD-4B45-831C-5AB87B3E9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/>
              <a:t>Klikk for å legge til tittel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2CFB4BBF-9F37-4753-A27F-F3CB18EA9C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39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Klikk for å legge til tekst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3529215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9" r:id="rId2"/>
    <p:sldLayoutId id="2147483667" r:id="rId3"/>
    <p:sldLayoutId id="2147483668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60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702C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4E69DB7C-60E6-4BFC-9E73-F020656EA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/>
              <a:t>Klikk for å legge til tittel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61A59E0C-BAA2-45AE-AE99-E6B77824F6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39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Klikk for å legge til tekst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3053536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81" r:id="rId2"/>
    <p:sldLayoutId id="2147483679" r:id="rId3"/>
    <p:sldLayoutId id="2147483680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60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64B8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B99CF020-2FD4-45A8-B471-E94970642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/>
              <a:t>Klikk for å legge til tittel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CE97E720-B8EB-433E-B396-3FF41FD25E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39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Klikk for å legge til tekst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1580865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93" r:id="rId2"/>
    <p:sldLayoutId id="2147483691" r:id="rId3"/>
    <p:sldLayoutId id="2147483692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60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78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A6D8722A-197D-4F5F-B5FC-4BF2A2C24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/>
              <a:t>Klikk for å legge til tittel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1414EA90-1F13-4549-AAB3-C6AD4318D5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39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Klikk for å legge til tekst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4170055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705" r:id="rId2"/>
    <p:sldLayoutId id="2147483703" r:id="rId3"/>
    <p:sldLayoutId id="2147483704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60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E681A396-20AD-4B45-831C-5AB87B3E9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/>
              <a:t>Klikk for å legge til tittel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2CFB4BBF-9F37-4753-A27F-F3CB18EA9C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39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Klikk for å legge til tekst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3297221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73" r:id="rId2"/>
    <p:sldLayoutId id="2147483767" r:id="rId3"/>
    <p:sldLayoutId id="2147483768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60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25B125-2AEA-462B-AA3E-051607D0C54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003079" y="3839778"/>
            <a:ext cx="5137842" cy="200055"/>
          </a:xfrm>
        </p:spPr>
        <p:txBody>
          <a:bodyPr/>
          <a:lstStyle/>
          <a:p>
            <a:r>
              <a:rPr lang="nb-NO" dirty="0"/>
              <a:t>12.03.2025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BB9F911-BF99-43B6-9D96-8516CE9350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03079" y="3331394"/>
            <a:ext cx="5137842" cy="387798"/>
          </a:xfrm>
        </p:spPr>
        <p:txBody>
          <a:bodyPr/>
          <a:lstStyle/>
          <a:p>
            <a:r>
              <a:rPr lang="nb-NO" dirty="0"/>
              <a:t>Den uformelle omsorgen </a:t>
            </a:r>
            <a:br>
              <a:rPr lang="nb-NO" dirty="0"/>
            </a:br>
            <a:r>
              <a:rPr lang="nb-NO" sz="1200" dirty="0"/>
              <a:t>Marte Joan Monstad, byråd for eldre, helse og omsorg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7948892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>
            <a:extLst>
              <a:ext uri="{FF2B5EF4-FFF2-40B4-BE49-F238E27FC236}">
                <a16:creationId xmlns:a16="http://schemas.microsoft.com/office/drawing/2014/main" id="{D3A94549-CD46-40B4-A9DF-22BFB9115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Den uformelle omsorgen </a:t>
            </a:r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7E598A93-FF9A-40F1-AE3A-EE8E559D5C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Pårørende utgjør like mange årsverk som de kommunale helse- og omsorgstjenestene</a:t>
            </a:r>
          </a:p>
          <a:p>
            <a:r>
              <a:rPr lang="nb-NO" dirty="0"/>
              <a:t>Pårørende er ofte pasientens/brukers viktigste støtte, og gir helsepersonell verdifull innsikt og forståelse</a:t>
            </a:r>
          </a:p>
          <a:p>
            <a:r>
              <a:rPr lang="nb-NO" dirty="0"/>
              <a:t>Motivator: rehabilitering, bruk av velferdsteknologi</a:t>
            </a:r>
          </a:p>
          <a:p>
            <a:r>
              <a:rPr lang="nb-NO" dirty="0"/>
              <a:t>Utfordringsbildet: Flere eldre vil måtte bo lenger hjemme. Sammensatte sykdommer. Demens. Store pleie- og omsorgsbehov. Flere eldre og færre i yrkesaktiv alder</a:t>
            </a:r>
          </a:p>
          <a:p>
            <a:r>
              <a:rPr lang="nb-NO" dirty="0"/>
              <a:t>Hva betyr dette for pårørende i årene fremover? </a:t>
            </a:r>
          </a:p>
          <a:p>
            <a:endParaRPr lang="nb-NO" dirty="0"/>
          </a:p>
          <a:p>
            <a:pPr marL="0" indent="0">
              <a:buNone/>
            </a:pPr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7660524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CC0A4E0-3C0F-089B-3417-5E5D1845A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«Den nye tidsklemmen»</a:t>
            </a:r>
            <a:br>
              <a:rPr lang="nb-NO" dirty="0"/>
            </a:br>
            <a:r>
              <a:rPr lang="nb-NO" dirty="0"/>
              <a:t>- </a:t>
            </a:r>
            <a:r>
              <a:rPr lang="nb-NO" sz="1800" dirty="0"/>
              <a:t>Å kombinere arbeid med omsorgsoppgaver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25C6902-5949-D450-B4ED-CAE4FEB14E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b-NO" u="sng" dirty="0"/>
              <a:t>Mange pårørende opplever:</a:t>
            </a:r>
          </a:p>
          <a:p>
            <a:pPr marL="0" indent="0">
              <a:buNone/>
            </a:pPr>
            <a:r>
              <a:rPr lang="nb-NO" dirty="0"/>
              <a:t>- Utfordringer i kommunikasjon og samhandling. Fragmenterte tjenester.    Koordinatorrollen.</a:t>
            </a:r>
          </a:p>
          <a:p>
            <a:pPr>
              <a:buFontTx/>
              <a:buChar char="-"/>
            </a:pPr>
            <a:r>
              <a:rPr lang="nb-NO" dirty="0"/>
              <a:t>Krevende å kombinere arbeid med omsorgsoppgaver. Fyller mange roller i hverdagen og livet.</a:t>
            </a:r>
          </a:p>
          <a:p>
            <a:pPr>
              <a:buFontTx/>
              <a:buChar char="-"/>
            </a:pPr>
            <a:r>
              <a:rPr lang="nb-NO" dirty="0"/>
              <a:t>Lite støtte på jobb. Blir selv syk og utbrent.</a:t>
            </a:r>
          </a:p>
          <a:p>
            <a:pPr>
              <a:buFontTx/>
              <a:buChar char="-"/>
            </a:pPr>
            <a:endParaRPr lang="nb-NO" dirty="0"/>
          </a:p>
          <a:p>
            <a:pPr marL="0" indent="0">
              <a:buNone/>
            </a:pPr>
            <a:r>
              <a:rPr lang="nb-NO" u="sng" dirty="0"/>
              <a:t>Ledere og ansatte melder om:</a:t>
            </a:r>
          </a:p>
          <a:p>
            <a:pPr>
              <a:buFontTx/>
              <a:buChar char="-"/>
            </a:pPr>
            <a:r>
              <a:rPr lang="nb-NO" dirty="0"/>
              <a:t>Høyt arbeidspress, særlig for avdelingsledere.</a:t>
            </a:r>
          </a:p>
          <a:p>
            <a:pPr>
              <a:buFontTx/>
              <a:buChar char="-"/>
            </a:pPr>
            <a:r>
              <a:rPr lang="nb-NO" dirty="0"/>
              <a:t>Forventningsgapet. Stadig større forventninger til hva kommunens helse- og omsorgstjenester skal levere på.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endParaRPr lang="nb-NO" dirty="0"/>
          </a:p>
          <a:p>
            <a:endParaRPr lang="nb-NO" dirty="0"/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58330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52E85523-F499-4345-955A-291A7C3ED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Arbeid I BEHO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D67D2A62-98F2-4FA8-A4F4-D659F210848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Suksessfaktorer </a:t>
            </a:r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5FB51DEA-D6FD-4171-AB30-1B1FDD071D24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r>
              <a:rPr lang="en-GB" dirty="0"/>
              <a:t>“Bergensmodellen” </a:t>
            </a:r>
          </a:p>
          <a:p>
            <a:r>
              <a:rPr lang="en-GB" dirty="0" err="1"/>
              <a:t>Pårørendesamarbeidet</a:t>
            </a:r>
            <a:r>
              <a:rPr lang="en-GB" dirty="0"/>
              <a:t> </a:t>
            </a:r>
            <a:r>
              <a:rPr lang="en-GB" dirty="0" err="1"/>
              <a:t>må</a:t>
            </a:r>
            <a:r>
              <a:rPr lang="en-GB" dirty="0"/>
              <a:t> </a:t>
            </a:r>
            <a:r>
              <a:rPr lang="en-GB" dirty="0" err="1"/>
              <a:t>settes</a:t>
            </a:r>
            <a:r>
              <a:rPr lang="en-GB" dirty="0"/>
              <a:t> </a:t>
            </a:r>
            <a:r>
              <a:rPr lang="en-GB" dirty="0" err="1"/>
              <a:t>mer</a:t>
            </a:r>
            <a:r>
              <a:rPr lang="en-GB" dirty="0"/>
              <a:t> i system </a:t>
            </a:r>
          </a:p>
          <a:p>
            <a:r>
              <a:rPr lang="en-GB" dirty="0"/>
              <a:t>Kunnskap og </a:t>
            </a:r>
            <a:r>
              <a:rPr lang="en-GB" dirty="0" err="1"/>
              <a:t>informasjon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viktig</a:t>
            </a:r>
            <a:r>
              <a:rPr lang="en-GB" dirty="0"/>
              <a:t> </a:t>
            </a:r>
            <a:r>
              <a:rPr lang="en-GB" dirty="0" err="1"/>
              <a:t>nøkkel</a:t>
            </a:r>
            <a:endParaRPr lang="en-GB" dirty="0"/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62DA606F-DF51-4F65-94B0-DB15C5B25E1C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199296" y="1174858"/>
            <a:ext cx="3314696" cy="3042700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God kommunikasjon og samhandling</a:t>
            </a:r>
          </a:p>
          <a:p>
            <a:r>
              <a:rPr lang="en-GB" dirty="0"/>
              <a:t>Klar ansvarsfordeling mellom personale og pårørende</a:t>
            </a:r>
          </a:p>
          <a:p>
            <a:r>
              <a:rPr lang="en-GB" dirty="0"/>
              <a:t>Åpenhet. Se muligheter.</a:t>
            </a:r>
          </a:p>
          <a:p>
            <a:r>
              <a:rPr lang="en-GB" dirty="0"/>
              <a:t>“Forhåndssamtalen”</a:t>
            </a:r>
          </a:p>
          <a:p>
            <a:r>
              <a:rPr lang="en-GB" dirty="0"/>
              <a:t>Gode rutiner for informasjon, f.eks. jevnlige nyhetsbrev </a:t>
            </a:r>
          </a:p>
          <a:p>
            <a:r>
              <a:rPr lang="en-GB" dirty="0"/>
              <a:t>Skape møteplasser der pårørende kan treffes, dele erfaringer og støtte hverandre i omsorgsrollen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9513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dertittel 1">
            <a:extLst>
              <a:ext uri="{FF2B5EF4-FFF2-40B4-BE49-F238E27FC236}">
                <a16:creationId xmlns:a16="http://schemas.microsoft.com/office/drawing/2014/main" id="{1AAD4469-307D-40FF-8C9A-D903DF3B7A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1167830"/>
            <a:ext cx="6858000" cy="1243013"/>
          </a:xfrm>
        </p:spPr>
        <p:txBody>
          <a:bodyPr>
            <a:noAutofit/>
          </a:bodyPr>
          <a:lstStyle/>
          <a:p>
            <a:r>
              <a:rPr lang="nb-NO" dirty="0"/>
              <a:t>Hva kan vi gjøre for å lette omsorgsbyrden og invitere til samarbeid?</a:t>
            </a:r>
          </a:p>
          <a:p>
            <a:endParaRPr lang="nb-NO" sz="1600" dirty="0"/>
          </a:p>
          <a:p>
            <a:r>
              <a:rPr lang="nb-NO" sz="1600" dirty="0"/>
              <a:t>Tverrfaglighet/mindre fragmenterte tjenester</a:t>
            </a:r>
          </a:p>
          <a:p>
            <a:r>
              <a:rPr lang="nb-NO" sz="1600" dirty="0"/>
              <a:t>Pårørendeundersøkelser </a:t>
            </a:r>
          </a:p>
          <a:p>
            <a:r>
              <a:rPr lang="nb-NO" sz="1600" dirty="0"/>
              <a:t>Tilby støtte og avlastning</a:t>
            </a:r>
          </a:p>
          <a:p>
            <a:r>
              <a:rPr lang="nb-NO" sz="1600" dirty="0"/>
              <a:t>Oppgavedeling og bedre organisering gir også et bedre utgangspunkt for godt pårørendesamarbeid.</a:t>
            </a:r>
          </a:p>
          <a:p>
            <a:r>
              <a:rPr lang="nb-NO" sz="1600" dirty="0"/>
              <a:t>Vi må bygge sykehjem som inviterer nabolaget og pårørende inn, ikke bygge «lukkede» institusjoner. </a:t>
            </a:r>
          </a:p>
        </p:txBody>
      </p:sp>
      <p:sp>
        <p:nvSpPr>
          <p:cNvPr id="3" name="Tittel 2">
            <a:extLst>
              <a:ext uri="{FF2B5EF4-FFF2-40B4-BE49-F238E27FC236}">
                <a16:creationId xmlns:a16="http://schemas.microsoft.com/office/drawing/2014/main" id="{490568AF-2B79-44C8-AF0D-5FEC452538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990187"/>
            <a:ext cx="6858000" cy="895258"/>
          </a:xfrm>
        </p:spPr>
        <p:txBody>
          <a:bodyPr>
            <a:normAutofit fontScale="90000"/>
          </a:bodyPr>
          <a:lstStyle/>
          <a:p>
            <a:br>
              <a:rPr lang="nb-NO" dirty="0"/>
            </a:br>
            <a:r>
              <a:rPr lang="nb-NO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512268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Egendefinert 17">
      <a:dk1>
        <a:sysClr val="windowText" lastClr="000000"/>
      </a:dk1>
      <a:lt1>
        <a:sysClr val="window" lastClr="FFFFFF"/>
      </a:lt1>
      <a:dk2>
        <a:srgbClr val="DC1E23"/>
      </a:dk2>
      <a:lt2>
        <a:srgbClr val="F2F2F2"/>
      </a:lt2>
      <a:accent1>
        <a:srgbClr val="DC1E23"/>
      </a:accent1>
      <a:accent2>
        <a:srgbClr val="164B81"/>
      </a:accent2>
      <a:accent3>
        <a:srgbClr val="702C80"/>
      </a:accent3>
      <a:accent4>
        <a:srgbClr val="BF9D23"/>
      </a:accent4>
      <a:accent5>
        <a:srgbClr val="F6EDCE"/>
      </a:accent5>
      <a:accent6>
        <a:srgbClr val="117845"/>
      </a:accent6>
      <a:hlink>
        <a:srgbClr val="164B81"/>
      </a:hlink>
      <a:folHlink>
        <a:srgbClr val="702C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_MAL_NORSK" id="{95BFF06D-6487-472C-9F4F-DE1D22A30A92}" vid="{A720278C-83EE-48EE-833D-97AE2B86CFF3}"/>
    </a:ext>
  </a:extLst>
</a:theme>
</file>

<file path=ppt/theme/theme2.xml><?xml version="1.0" encoding="utf-8"?>
<a:theme xmlns:a="http://schemas.openxmlformats.org/drawingml/2006/main" name="1_Office-tema">
  <a:themeElements>
    <a:clrScheme name="Egendefinert 18">
      <a:dk1>
        <a:sysClr val="windowText" lastClr="000000"/>
      </a:dk1>
      <a:lt1>
        <a:sysClr val="window" lastClr="FFFFFF"/>
      </a:lt1>
      <a:dk2>
        <a:srgbClr val="DC1E23"/>
      </a:dk2>
      <a:lt2>
        <a:srgbClr val="F2F2F2"/>
      </a:lt2>
      <a:accent1>
        <a:srgbClr val="DC1E23"/>
      </a:accent1>
      <a:accent2>
        <a:srgbClr val="164B81"/>
      </a:accent2>
      <a:accent3>
        <a:srgbClr val="702C80"/>
      </a:accent3>
      <a:accent4>
        <a:srgbClr val="BF9D23"/>
      </a:accent4>
      <a:accent5>
        <a:srgbClr val="F6EDCE"/>
      </a:accent5>
      <a:accent6>
        <a:srgbClr val="117845"/>
      </a:accent6>
      <a:hlink>
        <a:srgbClr val="164B81"/>
      </a:hlink>
      <a:folHlink>
        <a:srgbClr val="702C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_MAL_NORSK" id="{95BFF06D-6487-472C-9F4F-DE1D22A30A92}" vid="{D45F9FA0-B131-4EC0-AFC4-01D1FB483B8D}"/>
    </a:ext>
  </a:extLst>
</a:theme>
</file>

<file path=ppt/theme/theme3.xml><?xml version="1.0" encoding="utf-8"?>
<a:theme xmlns:a="http://schemas.openxmlformats.org/drawingml/2006/main" name="Rød">
  <a:themeElements>
    <a:clrScheme name="Egendefinert 19">
      <a:dk1>
        <a:sysClr val="windowText" lastClr="000000"/>
      </a:dk1>
      <a:lt1>
        <a:sysClr val="window" lastClr="FFFFFF"/>
      </a:lt1>
      <a:dk2>
        <a:srgbClr val="DC1E23"/>
      </a:dk2>
      <a:lt2>
        <a:srgbClr val="FFFFFF"/>
      </a:lt2>
      <a:accent1>
        <a:srgbClr val="DC1E23"/>
      </a:accent1>
      <a:accent2>
        <a:srgbClr val="164B81"/>
      </a:accent2>
      <a:accent3>
        <a:srgbClr val="702C80"/>
      </a:accent3>
      <a:accent4>
        <a:srgbClr val="BF9D23"/>
      </a:accent4>
      <a:accent5>
        <a:srgbClr val="F6EDCE"/>
      </a:accent5>
      <a:accent6>
        <a:srgbClr val="117845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_MAL_NORSK" id="{95BFF06D-6487-472C-9F4F-DE1D22A30A92}" vid="{522C0E01-F5B3-47B8-A113-B90E71362804}"/>
    </a:ext>
  </a:extLst>
</a:theme>
</file>

<file path=ppt/theme/theme4.xml><?xml version="1.0" encoding="utf-8"?>
<a:theme xmlns:a="http://schemas.openxmlformats.org/drawingml/2006/main" name="Lilla">
  <a:themeElements>
    <a:clrScheme name="Egendefinert 20">
      <a:dk1>
        <a:sysClr val="windowText" lastClr="000000"/>
      </a:dk1>
      <a:lt1>
        <a:sysClr val="window" lastClr="FFFFFF"/>
      </a:lt1>
      <a:dk2>
        <a:srgbClr val="DC1E23"/>
      </a:dk2>
      <a:lt2>
        <a:srgbClr val="FFFFFF"/>
      </a:lt2>
      <a:accent1>
        <a:srgbClr val="DC1E23"/>
      </a:accent1>
      <a:accent2>
        <a:srgbClr val="164B81"/>
      </a:accent2>
      <a:accent3>
        <a:srgbClr val="702C80"/>
      </a:accent3>
      <a:accent4>
        <a:srgbClr val="BF9D23"/>
      </a:accent4>
      <a:accent5>
        <a:srgbClr val="F6EDCE"/>
      </a:accent5>
      <a:accent6>
        <a:srgbClr val="117845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_MAL_NORSK" id="{95BFF06D-6487-472C-9F4F-DE1D22A30A92}" vid="{8BC8C436-444F-47E3-AAFF-581C03617193}"/>
    </a:ext>
  </a:extLst>
</a:theme>
</file>

<file path=ppt/theme/theme5.xml><?xml version="1.0" encoding="utf-8"?>
<a:theme xmlns:a="http://schemas.openxmlformats.org/drawingml/2006/main" name="Blå">
  <a:themeElements>
    <a:clrScheme name="Egendefinert 21">
      <a:dk1>
        <a:sysClr val="windowText" lastClr="000000"/>
      </a:dk1>
      <a:lt1>
        <a:sysClr val="window" lastClr="FFFFFF"/>
      </a:lt1>
      <a:dk2>
        <a:srgbClr val="DC1E23"/>
      </a:dk2>
      <a:lt2>
        <a:srgbClr val="FFFFFF"/>
      </a:lt2>
      <a:accent1>
        <a:srgbClr val="DC1E23"/>
      </a:accent1>
      <a:accent2>
        <a:srgbClr val="164B81"/>
      </a:accent2>
      <a:accent3>
        <a:srgbClr val="702C80"/>
      </a:accent3>
      <a:accent4>
        <a:srgbClr val="BF9D23"/>
      </a:accent4>
      <a:accent5>
        <a:srgbClr val="F6EDCE"/>
      </a:accent5>
      <a:accent6>
        <a:srgbClr val="117845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_MAL_NORSK" id="{95BFF06D-6487-472C-9F4F-DE1D22A30A92}" vid="{C807659C-5C80-451A-BC1C-AD01FCD328EF}"/>
    </a:ext>
  </a:extLst>
</a:theme>
</file>

<file path=ppt/theme/theme6.xml><?xml version="1.0" encoding="utf-8"?>
<a:theme xmlns:a="http://schemas.openxmlformats.org/drawingml/2006/main" name="Grønn">
  <a:themeElements>
    <a:clrScheme name="Egendefinert 22">
      <a:dk1>
        <a:sysClr val="windowText" lastClr="000000"/>
      </a:dk1>
      <a:lt1>
        <a:sysClr val="window" lastClr="FFFFFF"/>
      </a:lt1>
      <a:dk2>
        <a:srgbClr val="DC1E23"/>
      </a:dk2>
      <a:lt2>
        <a:srgbClr val="FFFFFF"/>
      </a:lt2>
      <a:accent1>
        <a:srgbClr val="DC1E23"/>
      </a:accent1>
      <a:accent2>
        <a:srgbClr val="164B81"/>
      </a:accent2>
      <a:accent3>
        <a:srgbClr val="702C80"/>
      </a:accent3>
      <a:accent4>
        <a:srgbClr val="BF9D23"/>
      </a:accent4>
      <a:accent5>
        <a:srgbClr val="F6EDCE"/>
      </a:accent5>
      <a:accent6>
        <a:srgbClr val="117845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_MAL_NORSK" id="{95BFF06D-6487-472C-9F4F-DE1D22A30A92}" vid="{4385D189-78FD-4AC8-BA5D-7A35BAB920F0}"/>
    </a:ext>
  </a:extLst>
</a:theme>
</file>

<file path=ppt/theme/theme7.xml><?xml version="1.0" encoding="utf-8"?>
<a:theme xmlns:a="http://schemas.openxmlformats.org/drawingml/2006/main" name="Svart">
  <a:themeElements>
    <a:clrScheme name="Egendefinert 23">
      <a:dk1>
        <a:sysClr val="windowText" lastClr="000000"/>
      </a:dk1>
      <a:lt1>
        <a:sysClr val="window" lastClr="FFFFFF"/>
      </a:lt1>
      <a:dk2>
        <a:srgbClr val="DC1E23"/>
      </a:dk2>
      <a:lt2>
        <a:srgbClr val="FFFFFF"/>
      </a:lt2>
      <a:accent1>
        <a:srgbClr val="DC1E23"/>
      </a:accent1>
      <a:accent2>
        <a:srgbClr val="164B81"/>
      </a:accent2>
      <a:accent3>
        <a:srgbClr val="702C80"/>
      </a:accent3>
      <a:accent4>
        <a:srgbClr val="BF9D23"/>
      </a:accent4>
      <a:accent5>
        <a:srgbClr val="F6EDCE"/>
      </a:accent5>
      <a:accent6>
        <a:srgbClr val="117845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_MAL_NORSK" id="{95BFF06D-6487-472C-9F4F-DE1D22A30A92}" vid="{15030006-CB2B-49A6-A0CC-6465261196E9}"/>
    </a:ext>
  </a:extLst>
</a:theme>
</file>

<file path=ppt/theme/theme8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982FC97A4EB864EBF6B6ADD443A67CC" ma:contentTypeVersion="11" ma:contentTypeDescription="Opprett et nytt dokument." ma:contentTypeScope="" ma:versionID="1243dad0bdc800c2168160044757ccfa">
  <xsd:schema xmlns:xsd="http://www.w3.org/2001/XMLSchema" xmlns:xs="http://www.w3.org/2001/XMLSchema" xmlns:p="http://schemas.microsoft.com/office/2006/metadata/properties" xmlns:ns2="3b00a67f-9791-437e-b702-303a706ea042" targetNamespace="http://schemas.microsoft.com/office/2006/metadata/properties" ma:root="true" ma:fieldsID="9f2b7ce840c78a2065a44a5a957cc1d0" ns2:_="">
    <xsd:import namespace="3b00a67f-9791-437e-b702-303a706ea04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00a67f-9791-437e-b702-303a706ea04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3F341BE-FCEF-4AC8-980C-63738F6D926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9D84FE9-90BD-413A-BD1B-E5F8442116C9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407582D6-3137-4D13-9E48-A98685FC69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b00a67f-9791-437e-b702-303a706ea04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PP_MAL_NORSK</Template>
  <TotalTime>979</TotalTime>
  <Words>296</Words>
  <Application>Microsoft Office PowerPoint</Application>
  <PresentationFormat>Egendefinert</PresentationFormat>
  <Paragraphs>47</Paragraphs>
  <Slides>5</Slides>
  <Notes>5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7</vt:i4>
      </vt:variant>
      <vt:variant>
        <vt:lpstr>Lysbildetitler</vt:lpstr>
      </vt:variant>
      <vt:variant>
        <vt:i4>5</vt:i4>
      </vt:variant>
    </vt:vector>
  </HeadingPairs>
  <TitlesOfParts>
    <vt:vector size="15" baseType="lpstr">
      <vt:lpstr>Arial</vt:lpstr>
      <vt:lpstr>Calibri</vt:lpstr>
      <vt:lpstr>Source Serif Pro</vt:lpstr>
      <vt:lpstr>Office-tema</vt:lpstr>
      <vt:lpstr>1_Office-tema</vt:lpstr>
      <vt:lpstr>Rød</vt:lpstr>
      <vt:lpstr>Lilla</vt:lpstr>
      <vt:lpstr>Blå</vt:lpstr>
      <vt:lpstr>Grønn</vt:lpstr>
      <vt:lpstr>Svart</vt:lpstr>
      <vt:lpstr>Den uformelle omsorgen  Marte Joan Monstad, byråd for eldre, helse og omsorg</vt:lpstr>
      <vt:lpstr>Den uformelle omsorgen </vt:lpstr>
      <vt:lpstr>«Den nye tidsklemmen» - Å kombinere arbeid med omsorgsoppgaver</vt:lpstr>
      <vt:lpstr>Arbeid I BEHO</vt:lpstr>
      <vt:lpstr>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Loodtz, Ann-Kristin</dc:creator>
  <cp:lastModifiedBy>Øvstedal, Tobias</cp:lastModifiedBy>
  <cp:revision>24</cp:revision>
  <dcterms:created xsi:type="dcterms:W3CDTF">2022-07-13T13:59:07Z</dcterms:created>
  <dcterms:modified xsi:type="dcterms:W3CDTF">2025-03-12T09:07:01Z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0x010100D982FC97A4EB864EBF6B6ADD443A67CC</vt:lpwstr>
  </property>
</Properties>
</file>